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2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309" r:id="rId9"/>
    <p:sldId id="315" r:id="rId10"/>
    <p:sldId id="305" r:id="rId11"/>
    <p:sldId id="306" r:id="rId12"/>
    <p:sldId id="308" r:id="rId13"/>
    <p:sldId id="265" r:id="rId14"/>
    <p:sldId id="310" r:id="rId15"/>
    <p:sldId id="311" r:id="rId16"/>
    <p:sldId id="312" r:id="rId17"/>
    <p:sldId id="313" r:id="rId18"/>
    <p:sldId id="314" r:id="rId19"/>
    <p:sldId id="277" r:id="rId20"/>
    <p:sldId id="283" r:id="rId21"/>
  </p:sldIdLst>
  <p:sldSz cx="9144000" cy="5143500" type="screen16x9"/>
  <p:notesSz cx="6858000" cy="9144000"/>
  <p:embeddedFontLst>
    <p:embeddedFont>
      <p:font typeface="Adobe Naskh Medium" panose="01010101010101010101" pitchFamily="50" charset="-78"/>
      <p:regular r:id="rId23"/>
    </p:embeddedFont>
    <p:embeddedFont>
      <p:font typeface="Alata" panose="020B0604020202020204" charset="0"/>
      <p:regular r:id="rId24"/>
    </p:embeddedFont>
    <p:embeddedFont>
      <p:font typeface="Bebas Neue" panose="020B0606020202050201" pitchFamily="3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8D509A-703B-4B17-BC70-FDC00699F096}">
  <a:tblStyle styleId="{F48D509A-703B-4B17-BC70-FDC00699F0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 autoAdjust="0"/>
    <p:restoredTop sz="94660"/>
  </p:normalViewPr>
  <p:slideViewPr>
    <p:cSldViewPr snapToGrid="0">
      <p:cViewPr varScale="1">
        <p:scale>
          <a:sx n="65" d="100"/>
          <a:sy n="65" d="100"/>
        </p:scale>
        <p:origin x="38" y="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08343f23f0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08343f23f0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3578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08343f23f0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08343f23f0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8252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08343f23f0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08343f23f0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57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208343f23f0_0_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208343f23f0_0_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0811bc2c7d_0_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0811bc2c7d_0_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9600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0811bc2c7d_0_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0811bc2c7d_0_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02297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0811bc2c7d_0_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0811bc2c7d_0_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21457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0811bc2c7d_0_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0811bc2c7d_0_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246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0811bc2c7d_0_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0811bc2c7d_0_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98494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208343f23f0_0_7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208343f23f0_0_7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0811bc2c7d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0811bc2c7d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208343f23f0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" name="Google Shape;1099;g208343f23f0_0_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08343f23f0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08343f23f0_0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0811bc2c7d_0_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0811bc2c7d_0_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208343f23f0_0_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208343f23f0_0_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0811bc2c7d_0_1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0811bc2c7d_0_1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08343f23f0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08343f23f0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08343f23f0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08343f23f0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8599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08343f23f0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08343f23f0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4352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99600" y="32220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5100" y="1283675"/>
            <a:ext cx="4750500" cy="21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5100" y="3450325"/>
            <a:ext cx="47505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3"/>
          <p:cNvSpPr/>
          <p:nvPr/>
        </p:nvSpPr>
        <p:spPr>
          <a:xfrm>
            <a:off x="399300" y="32385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1"/>
          </p:nvPr>
        </p:nvSpPr>
        <p:spPr>
          <a:xfrm>
            <a:off x="1226822" y="3016275"/>
            <a:ext cx="20289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ubTitle" idx="2"/>
          </p:nvPr>
        </p:nvSpPr>
        <p:spPr>
          <a:xfrm>
            <a:off x="1226822" y="3598699"/>
            <a:ext cx="20289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3"/>
          </p:nvPr>
        </p:nvSpPr>
        <p:spPr>
          <a:xfrm>
            <a:off x="3557550" y="3598699"/>
            <a:ext cx="20289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subTitle" idx="4"/>
          </p:nvPr>
        </p:nvSpPr>
        <p:spPr>
          <a:xfrm>
            <a:off x="5888278" y="3598699"/>
            <a:ext cx="20289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subTitle" idx="5"/>
          </p:nvPr>
        </p:nvSpPr>
        <p:spPr>
          <a:xfrm>
            <a:off x="3557550" y="3016275"/>
            <a:ext cx="20289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subTitle" idx="6"/>
          </p:nvPr>
        </p:nvSpPr>
        <p:spPr>
          <a:xfrm>
            <a:off x="5888278" y="3016275"/>
            <a:ext cx="20289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8"/>
          <p:cNvSpPr/>
          <p:nvPr/>
        </p:nvSpPr>
        <p:spPr>
          <a:xfrm>
            <a:off x="399600" y="32220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ctrTitle"/>
          </p:nvPr>
        </p:nvSpPr>
        <p:spPr>
          <a:xfrm>
            <a:off x="4398525" y="306400"/>
            <a:ext cx="40116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ubTitle" idx="1"/>
          </p:nvPr>
        </p:nvSpPr>
        <p:spPr>
          <a:xfrm>
            <a:off x="4393950" y="1564150"/>
            <a:ext cx="4020900" cy="12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28"/>
          <p:cNvSpPr txBox="1"/>
          <p:nvPr/>
        </p:nvSpPr>
        <p:spPr>
          <a:xfrm>
            <a:off x="4393950" y="3924600"/>
            <a:ext cx="4020900" cy="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lata"/>
                <a:ea typeface="Alata"/>
                <a:cs typeface="Alata"/>
                <a:sym typeface="Alat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lata"/>
                <a:ea typeface="Alata"/>
                <a:cs typeface="Alata"/>
                <a:sym typeface="Alat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r>
              <a:rPr lang="en" sz="10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lata"/>
                <a:ea typeface="Alata"/>
                <a:cs typeface="Alata"/>
                <a:sym typeface="Alat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29"/>
          <p:cNvGrpSpPr/>
          <p:nvPr/>
        </p:nvGrpSpPr>
        <p:grpSpPr>
          <a:xfrm>
            <a:off x="6239912" y="2714613"/>
            <a:ext cx="3818629" cy="3066707"/>
            <a:chOff x="8883548" y="335786"/>
            <a:chExt cx="4136297" cy="3321823"/>
          </a:xfrm>
        </p:grpSpPr>
        <p:sp>
          <p:nvSpPr>
            <p:cNvPr id="198" name="Google Shape;198;p29"/>
            <p:cNvSpPr/>
            <p:nvPr/>
          </p:nvSpPr>
          <p:spPr>
            <a:xfrm>
              <a:off x="10811331" y="2450438"/>
              <a:ext cx="1149692" cy="1207171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42888" dist="47625" dir="336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" name="Google Shape;199;p29"/>
            <p:cNvGrpSpPr/>
            <p:nvPr/>
          </p:nvGrpSpPr>
          <p:grpSpPr>
            <a:xfrm>
              <a:off x="8883548" y="335786"/>
              <a:ext cx="4136297" cy="2663609"/>
              <a:chOff x="777700" y="2340275"/>
              <a:chExt cx="2901850" cy="1868675"/>
            </a:xfrm>
          </p:grpSpPr>
          <p:sp>
            <p:nvSpPr>
              <p:cNvPr id="200" name="Google Shape;200;p29"/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9"/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9"/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9"/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9"/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9"/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9"/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9"/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9"/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9" name="Google Shape;209;p29"/>
          <p:cNvSpPr/>
          <p:nvPr/>
        </p:nvSpPr>
        <p:spPr>
          <a:xfrm>
            <a:off x="381000" y="314325"/>
            <a:ext cx="8372475" cy="4514850"/>
          </a:xfrm>
          <a:custGeom>
            <a:avLst/>
            <a:gdLst/>
            <a:ahLst/>
            <a:cxnLst/>
            <a:rect l="l" t="t" r="r" b="b"/>
            <a:pathLst>
              <a:path w="334899" h="180594" extrusionOk="0">
                <a:moveTo>
                  <a:pt x="255651" y="180594"/>
                </a:moveTo>
                <a:lnTo>
                  <a:pt x="381" y="180213"/>
                </a:lnTo>
                <a:lnTo>
                  <a:pt x="0" y="381"/>
                </a:lnTo>
                <a:lnTo>
                  <a:pt x="334899" y="0"/>
                </a:lnTo>
                <a:lnTo>
                  <a:pt x="334518" y="88773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85725" dist="19050" dir="4560000" algn="bl" rotWithShape="0">
              <a:schemeClr val="dk1">
                <a:alpha val="81000"/>
              </a:schemeClr>
            </a:outerShdw>
          </a:effectLst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0"/>
          <p:cNvSpPr/>
          <p:nvPr/>
        </p:nvSpPr>
        <p:spPr>
          <a:xfrm flipH="1">
            <a:off x="381000" y="314325"/>
            <a:ext cx="8372475" cy="4514850"/>
          </a:xfrm>
          <a:custGeom>
            <a:avLst/>
            <a:gdLst/>
            <a:ahLst/>
            <a:cxnLst/>
            <a:rect l="l" t="t" r="r" b="b"/>
            <a:pathLst>
              <a:path w="334899" h="180594" extrusionOk="0">
                <a:moveTo>
                  <a:pt x="255651" y="180594"/>
                </a:moveTo>
                <a:lnTo>
                  <a:pt x="381" y="180213"/>
                </a:lnTo>
                <a:lnTo>
                  <a:pt x="0" y="381"/>
                </a:lnTo>
                <a:lnTo>
                  <a:pt x="334899" y="0"/>
                </a:lnTo>
                <a:lnTo>
                  <a:pt x="334518" y="88773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85725" dist="19050" dir="4560000" algn="bl" rotWithShape="0">
              <a:schemeClr val="dk1">
                <a:alpha val="81000"/>
              </a:schemeClr>
            </a:outerShdw>
          </a:effectLst>
        </p:spPr>
      </p:sp>
      <p:grpSp>
        <p:nvGrpSpPr>
          <p:cNvPr id="213" name="Google Shape;213;p30"/>
          <p:cNvGrpSpPr/>
          <p:nvPr/>
        </p:nvGrpSpPr>
        <p:grpSpPr>
          <a:xfrm>
            <a:off x="-190343" y="2681741"/>
            <a:ext cx="2292714" cy="2713851"/>
            <a:chOff x="2248125" y="-2178900"/>
            <a:chExt cx="1386750" cy="1641475"/>
          </a:xfrm>
        </p:grpSpPr>
        <p:sp>
          <p:nvSpPr>
            <p:cNvPr id="214" name="Google Shape;214;p30"/>
            <p:cNvSpPr/>
            <p:nvPr/>
          </p:nvSpPr>
          <p:spPr>
            <a:xfrm>
              <a:off x="3093250" y="-2080525"/>
              <a:ext cx="171525" cy="118350"/>
            </a:xfrm>
            <a:custGeom>
              <a:avLst/>
              <a:gdLst/>
              <a:ahLst/>
              <a:cxnLst/>
              <a:rect l="l" t="t" r="r" b="b"/>
              <a:pathLst>
                <a:path w="6861" h="4734" extrusionOk="0">
                  <a:moveTo>
                    <a:pt x="2021" y="1"/>
                  </a:moveTo>
                  <a:cubicBezTo>
                    <a:pt x="1771" y="13"/>
                    <a:pt x="1522" y="25"/>
                    <a:pt x="1296" y="25"/>
                  </a:cubicBezTo>
                  <a:cubicBezTo>
                    <a:pt x="1286" y="24"/>
                    <a:pt x="1276" y="24"/>
                    <a:pt x="1267" y="24"/>
                  </a:cubicBezTo>
                  <a:cubicBezTo>
                    <a:pt x="1064" y="24"/>
                    <a:pt x="883" y="134"/>
                    <a:pt x="714" y="180"/>
                  </a:cubicBezTo>
                  <a:cubicBezTo>
                    <a:pt x="547" y="227"/>
                    <a:pt x="416" y="299"/>
                    <a:pt x="309" y="381"/>
                  </a:cubicBezTo>
                  <a:cubicBezTo>
                    <a:pt x="83" y="500"/>
                    <a:pt x="0" y="608"/>
                    <a:pt x="0" y="608"/>
                  </a:cubicBezTo>
                  <a:cubicBezTo>
                    <a:pt x="0" y="608"/>
                    <a:pt x="130" y="560"/>
                    <a:pt x="368" y="524"/>
                  </a:cubicBezTo>
                  <a:cubicBezTo>
                    <a:pt x="487" y="489"/>
                    <a:pt x="618" y="465"/>
                    <a:pt x="785" y="465"/>
                  </a:cubicBezTo>
                  <a:cubicBezTo>
                    <a:pt x="815" y="469"/>
                    <a:pt x="844" y="471"/>
                    <a:pt x="874" y="471"/>
                  </a:cubicBezTo>
                  <a:cubicBezTo>
                    <a:pt x="961" y="471"/>
                    <a:pt x="1050" y="458"/>
                    <a:pt x="1145" y="458"/>
                  </a:cubicBezTo>
                  <a:cubicBezTo>
                    <a:pt x="1201" y="458"/>
                    <a:pt x="1258" y="462"/>
                    <a:pt x="1319" y="477"/>
                  </a:cubicBezTo>
                  <a:cubicBezTo>
                    <a:pt x="1498" y="513"/>
                    <a:pt x="1712" y="548"/>
                    <a:pt x="1926" y="584"/>
                  </a:cubicBezTo>
                  <a:cubicBezTo>
                    <a:pt x="2128" y="667"/>
                    <a:pt x="2331" y="774"/>
                    <a:pt x="2556" y="857"/>
                  </a:cubicBezTo>
                  <a:cubicBezTo>
                    <a:pt x="2782" y="917"/>
                    <a:pt x="2984" y="1071"/>
                    <a:pt x="3187" y="1226"/>
                  </a:cubicBezTo>
                  <a:lnTo>
                    <a:pt x="3816" y="1654"/>
                  </a:lnTo>
                  <a:cubicBezTo>
                    <a:pt x="4043" y="1797"/>
                    <a:pt x="4197" y="2011"/>
                    <a:pt x="4387" y="2189"/>
                  </a:cubicBezTo>
                  <a:cubicBezTo>
                    <a:pt x="4577" y="2379"/>
                    <a:pt x="4768" y="2545"/>
                    <a:pt x="4958" y="2712"/>
                  </a:cubicBezTo>
                  <a:cubicBezTo>
                    <a:pt x="5338" y="3033"/>
                    <a:pt x="5600" y="3438"/>
                    <a:pt x="5885" y="3734"/>
                  </a:cubicBezTo>
                  <a:cubicBezTo>
                    <a:pt x="6432" y="4341"/>
                    <a:pt x="6860" y="4733"/>
                    <a:pt x="6860" y="4733"/>
                  </a:cubicBezTo>
                  <a:cubicBezTo>
                    <a:pt x="6860" y="4733"/>
                    <a:pt x="6659" y="4210"/>
                    <a:pt x="6254" y="3473"/>
                  </a:cubicBezTo>
                  <a:cubicBezTo>
                    <a:pt x="6028" y="3116"/>
                    <a:pt x="5874" y="2629"/>
                    <a:pt x="5481" y="2236"/>
                  </a:cubicBezTo>
                  <a:cubicBezTo>
                    <a:pt x="5303" y="2046"/>
                    <a:pt x="5137" y="1832"/>
                    <a:pt x="4934" y="1630"/>
                  </a:cubicBezTo>
                  <a:cubicBezTo>
                    <a:pt x="4732" y="1428"/>
                    <a:pt x="4566" y="1190"/>
                    <a:pt x="4316" y="1024"/>
                  </a:cubicBezTo>
                  <a:cubicBezTo>
                    <a:pt x="3805" y="738"/>
                    <a:pt x="3377" y="310"/>
                    <a:pt x="2806" y="204"/>
                  </a:cubicBezTo>
                  <a:cubicBezTo>
                    <a:pt x="2532" y="120"/>
                    <a:pt x="2271" y="49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>
              <a:off x="3039725" y="-1892075"/>
              <a:ext cx="164400" cy="234875"/>
            </a:xfrm>
            <a:custGeom>
              <a:avLst/>
              <a:gdLst/>
              <a:ahLst/>
              <a:cxnLst/>
              <a:rect l="l" t="t" r="r" b="b"/>
              <a:pathLst>
                <a:path w="6576" h="9395" extrusionOk="0">
                  <a:moveTo>
                    <a:pt x="901" y="1"/>
                  </a:moveTo>
                  <a:cubicBezTo>
                    <a:pt x="839" y="1"/>
                    <a:pt x="777" y="5"/>
                    <a:pt x="714" y="14"/>
                  </a:cubicBezTo>
                  <a:cubicBezTo>
                    <a:pt x="477" y="14"/>
                    <a:pt x="226" y="37"/>
                    <a:pt x="1" y="120"/>
                  </a:cubicBezTo>
                  <a:cubicBezTo>
                    <a:pt x="477" y="215"/>
                    <a:pt x="892" y="382"/>
                    <a:pt x="1320" y="537"/>
                  </a:cubicBezTo>
                  <a:cubicBezTo>
                    <a:pt x="1534" y="608"/>
                    <a:pt x="1713" y="739"/>
                    <a:pt x="1915" y="846"/>
                  </a:cubicBezTo>
                  <a:cubicBezTo>
                    <a:pt x="2117" y="929"/>
                    <a:pt x="2295" y="1060"/>
                    <a:pt x="2485" y="1179"/>
                  </a:cubicBezTo>
                  <a:cubicBezTo>
                    <a:pt x="2664" y="1309"/>
                    <a:pt x="2866" y="1393"/>
                    <a:pt x="3032" y="1547"/>
                  </a:cubicBezTo>
                  <a:cubicBezTo>
                    <a:pt x="3199" y="1690"/>
                    <a:pt x="3365" y="1832"/>
                    <a:pt x="3544" y="1964"/>
                  </a:cubicBezTo>
                  <a:cubicBezTo>
                    <a:pt x="3734" y="2083"/>
                    <a:pt x="3853" y="2273"/>
                    <a:pt x="4031" y="2416"/>
                  </a:cubicBezTo>
                  <a:cubicBezTo>
                    <a:pt x="4162" y="2546"/>
                    <a:pt x="4293" y="2665"/>
                    <a:pt x="4435" y="2796"/>
                  </a:cubicBezTo>
                  <a:cubicBezTo>
                    <a:pt x="4435" y="2807"/>
                    <a:pt x="4435" y="2820"/>
                    <a:pt x="4448" y="2831"/>
                  </a:cubicBezTo>
                  <a:cubicBezTo>
                    <a:pt x="4448" y="2831"/>
                    <a:pt x="4591" y="3235"/>
                    <a:pt x="4816" y="3842"/>
                  </a:cubicBezTo>
                  <a:cubicBezTo>
                    <a:pt x="4935" y="4139"/>
                    <a:pt x="5054" y="4496"/>
                    <a:pt x="5196" y="4865"/>
                  </a:cubicBezTo>
                  <a:cubicBezTo>
                    <a:pt x="5351" y="5233"/>
                    <a:pt x="5470" y="5637"/>
                    <a:pt x="5589" y="6054"/>
                  </a:cubicBezTo>
                  <a:cubicBezTo>
                    <a:pt x="5875" y="6850"/>
                    <a:pt x="6041" y="7671"/>
                    <a:pt x="6136" y="8313"/>
                  </a:cubicBezTo>
                  <a:cubicBezTo>
                    <a:pt x="6171" y="8931"/>
                    <a:pt x="6160" y="9395"/>
                    <a:pt x="6160" y="9395"/>
                  </a:cubicBezTo>
                  <a:cubicBezTo>
                    <a:pt x="6160" y="9395"/>
                    <a:pt x="6195" y="9288"/>
                    <a:pt x="6267" y="9109"/>
                  </a:cubicBezTo>
                  <a:cubicBezTo>
                    <a:pt x="6290" y="9014"/>
                    <a:pt x="6338" y="8908"/>
                    <a:pt x="6374" y="8776"/>
                  </a:cubicBezTo>
                  <a:cubicBezTo>
                    <a:pt x="6409" y="8646"/>
                    <a:pt x="6493" y="8491"/>
                    <a:pt x="6493" y="8324"/>
                  </a:cubicBezTo>
                  <a:cubicBezTo>
                    <a:pt x="6504" y="7992"/>
                    <a:pt x="6576" y="7587"/>
                    <a:pt x="6552" y="7159"/>
                  </a:cubicBezTo>
                  <a:cubicBezTo>
                    <a:pt x="6493" y="6744"/>
                    <a:pt x="6469" y="6279"/>
                    <a:pt x="6374" y="5851"/>
                  </a:cubicBezTo>
                  <a:cubicBezTo>
                    <a:pt x="6184" y="4971"/>
                    <a:pt x="5910" y="4115"/>
                    <a:pt x="5624" y="3509"/>
                  </a:cubicBezTo>
                  <a:cubicBezTo>
                    <a:pt x="5434" y="3093"/>
                    <a:pt x="5280" y="2784"/>
                    <a:pt x="5185" y="2630"/>
                  </a:cubicBezTo>
                  <a:cubicBezTo>
                    <a:pt x="5494" y="2130"/>
                    <a:pt x="5803" y="1618"/>
                    <a:pt x="6041" y="1060"/>
                  </a:cubicBezTo>
                  <a:lnTo>
                    <a:pt x="6041" y="1060"/>
                  </a:lnTo>
                  <a:cubicBezTo>
                    <a:pt x="5589" y="1404"/>
                    <a:pt x="5196" y="1785"/>
                    <a:pt x="4805" y="2189"/>
                  </a:cubicBezTo>
                  <a:cubicBezTo>
                    <a:pt x="4578" y="1892"/>
                    <a:pt x="4340" y="1607"/>
                    <a:pt x="4067" y="1369"/>
                  </a:cubicBezTo>
                  <a:cubicBezTo>
                    <a:pt x="3877" y="1203"/>
                    <a:pt x="3687" y="1048"/>
                    <a:pt x="3484" y="905"/>
                  </a:cubicBezTo>
                  <a:cubicBezTo>
                    <a:pt x="3306" y="751"/>
                    <a:pt x="3080" y="632"/>
                    <a:pt x="2855" y="525"/>
                  </a:cubicBezTo>
                  <a:cubicBezTo>
                    <a:pt x="2426" y="275"/>
                    <a:pt x="1927" y="144"/>
                    <a:pt x="1451" y="61"/>
                  </a:cubicBezTo>
                  <a:cubicBezTo>
                    <a:pt x="1264" y="34"/>
                    <a:pt x="1084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0"/>
            <p:cNvSpPr/>
            <p:nvPr/>
          </p:nvSpPr>
          <p:spPr>
            <a:xfrm>
              <a:off x="3085500" y="-1673925"/>
              <a:ext cx="398950" cy="565475"/>
            </a:xfrm>
            <a:custGeom>
              <a:avLst/>
              <a:gdLst/>
              <a:ahLst/>
              <a:cxnLst/>
              <a:rect l="l" t="t" r="r" b="b"/>
              <a:pathLst>
                <a:path w="15958" h="22619" extrusionOk="0">
                  <a:moveTo>
                    <a:pt x="8273" y="1"/>
                  </a:moveTo>
                  <a:cubicBezTo>
                    <a:pt x="7190" y="1"/>
                    <a:pt x="6101" y="166"/>
                    <a:pt x="5054" y="467"/>
                  </a:cubicBezTo>
                  <a:cubicBezTo>
                    <a:pt x="3936" y="800"/>
                    <a:pt x="2866" y="1347"/>
                    <a:pt x="1986" y="2143"/>
                  </a:cubicBezTo>
                  <a:lnTo>
                    <a:pt x="1999" y="2132"/>
                  </a:lnTo>
                  <a:lnTo>
                    <a:pt x="1999" y="2132"/>
                  </a:lnTo>
                  <a:cubicBezTo>
                    <a:pt x="1415" y="2595"/>
                    <a:pt x="928" y="3142"/>
                    <a:pt x="559" y="3796"/>
                  </a:cubicBezTo>
                  <a:cubicBezTo>
                    <a:pt x="203" y="4450"/>
                    <a:pt x="1" y="5223"/>
                    <a:pt x="84" y="5995"/>
                  </a:cubicBezTo>
                  <a:cubicBezTo>
                    <a:pt x="131" y="6388"/>
                    <a:pt x="179" y="6745"/>
                    <a:pt x="453" y="7149"/>
                  </a:cubicBezTo>
                  <a:cubicBezTo>
                    <a:pt x="714" y="7530"/>
                    <a:pt x="1201" y="7720"/>
                    <a:pt x="1594" y="7768"/>
                  </a:cubicBezTo>
                  <a:cubicBezTo>
                    <a:pt x="1826" y="7792"/>
                    <a:pt x="2049" y="7799"/>
                    <a:pt x="2264" y="7799"/>
                  </a:cubicBezTo>
                  <a:cubicBezTo>
                    <a:pt x="2543" y="7799"/>
                    <a:pt x="2809" y="7787"/>
                    <a:pt x="3065" y="7787"/>
                  </a:cubicBezTo>
                  <a:cubicBezTo>
                    <a:pt x="3283" y="7787"/>
                    <a:pt x="3494" y="7796"/>
                    <a:pt x="3698" y="7826"/>
                  </a:cubicBezTo>
                  <a:cubicBezTo>
                    <a:pt x="3853" y="7850"/>
                    <a:pt x="4008" y="7898"/>
                    <a:pt x="4139" y="7934"/>
                  </a:cubicBezTo>
                  <a:cubicBezTo>
                    <a:pt x="4293" y="7993"/>
                    <a:pt x="4483" y="8053"/>
                    <a:pt x="4614" y="8112"/>
                  </a:cubicBezTo>
                  <a:cubicBezTo>
                    <a:pt x="4900" y="8231"/>
                    <a:pt x="5185" y="8410"/>
                    <a:pt x="5447" y="8587"/>
                  </a:cubicBezTo>
                  <a:cubicBezTo>
                    <a:pt x="5970" y="8957"/>
                    <a:pt x="6338" y="9456"/>
                    <a:pt x="6552" y="10027"/>
                  </a:cubicBezTo>
                  <a:cubicBezTo>
                    <a:pt x="7016" y="11180"/>
                    <a:pt x="6707" y="12547"/>
                    <a:pt x="6303" y="13819"/>
                  </a:cubicBezTo>
                  <a:lnTo>
                    <a:pt x="6303" y="13843"/>
                  </a:lnTo>
                  <a:cubicBezTo>
                    <a:pt x="6267" y="13962"/>
                    <a:pt x="6279" y="14105"/>
                    <a:pt x="6350" y="14223"/>
                  </a:cubicBezTo>
                  <a:cubicBezTo>
                    <a:pt x="6434" y="14353"/>
                    <a:pt x="6581" y="14424"/>
                    <a:pt x="6732" y="14424"/>
                  </a:cubicBezTo>
                  <a:cubicBezTo>
                    <a:pt x="6817" y="14424"/>
                    <a:pt x="6903" y="14402"/>
                    <a:pt x="6980" y="14355"/>
                  </a:cubicBezTo>
                  <a:cubicBezTo>
                    <a:pt x="7432" y="14057"/>
                    <a:pt x="8015" y="13819"/>
                    <a:pt x="8586" y="13689"/>
                  </a:cubicBezTo>
                  <a:cubicBezTo>
                    <a:pt x="8900" y="13617"/>
                    <a:pt x="9221" y="13581"/>
                    <a:pt x="9543" y="13581"/>
                  </a:cubicBezTo>
                  <a:cubicBezTo>
                    <a:pt x="9807" y="13581"/>
                    <a:pt x="10071" y="13605"/>
                    <a:pt x="10333" y="13653"/>
                  </a:cubicBezTo>
                  <a:cubicBezTo>
                    <a:pt x="10618" y="13689"/>
                    <a:pt x="10892" y="13795"/>
                    <a:pt x="11178" y="13903"/>
                  </a:cubicBezTo>
                  <a:cubicBezTo>
                    <a:pt x="11439" y="14022"/>
                    <a:pt x="11712" y="14141"/>
                    <a:pt x="11963" y="14319"/>
                  </a:cubicBezTo>
                  <a:cubicBezTo>
                    <a:pt x="12224" y="14474"/>
                    <a:pt x="12438" y="14675"/>
                    <a:pt x="12676" y="14878"/>
                  </a:cubicBezTo>
                  <a:cubicBezTo>
                    <a:pt x="12914" y="15068"/>
                    <a:pt x="13092" y="15317"/>
                    <a:pt x="13306" y="15531"/>
                  </a:cubicBezTo>
                  <a:cubicBezTo>
                    <a:pt x="13496" y="15745"/>
                    <a:pt x="13686" y="16031"/>
                    <a:pt x="13876" y="16281"/>
                  </a:cubicBezTo>
                  <a:cubicBezTo>
                    <a:pt x="14067" y="16542"/>
                    <a:pt x="14209" y="16804"/>
                    <a:pt x="14376" y="17066"/>
                  </a:cubicBezTo>
                  <a:cubicBezTo>
                    <a:pt x="14650" y="17613"/>
                    <a:pt x="14923" y="18171"/>
                    <a:pt x="15065" y="18778"/>
                  </a:cubicBezTo>
                  <a:cubicBezTo>
                    <a:pt x="15375" y="19954"/>
                    <a:pt x="15327" y="21286"/>
                    <a:pt x="14769" y="22369"/>
                  </a:cubicBezTo>
                  <a:lnTo>
                    <a:pt x="14756" y="22392"/>
                  </a:lnTo>
                  <a:cubicBezTo>
                    <a:pt x="14721" y="22464"/>
                    <a:pt x="14745" y="22559"/>
                    <a:pt x="14816" y="22594"/>
                  </a:cubicBezTo>
                  <a:cubicBezTo>
                    <a:pt x="14845" y="22610"/>
                    <a:pt x="14874" y="22618"/>
                    <a:pt x="14903" y="22618"/>
                  </a:cubicBezTo>
                  <a:cubicBezTo>
                    <a:pt x="14957" y="22618"/>
                    <a:pt x="15006" y="22589"/>
                    <a:pt x="15030" y="22535"/>
                  </a:cubicBezTo>
                  <a:cubicBezTo>
                    <a:pt x="15707" y="21358"/>
                    <a:pt x="15791" y="19954"/>
                    <a:pt x="15517" y="18670"/>
                  </a:cubicBezTo>
                  <a:cubicBezTo>
                    <a:pt x="15387" y="18017"/>
                    <a:pt x="15125" y="17410"/>
                    <a:pt x="14840" y="16815"/>
                  </a:cubicBezTo>
                  <a:cubicBezTo>
                    <a:pt x="14685" y="16530"/>
                    <a:pt x="14518" y="16221"/>
                    <a:pt x="14341" y="15948"/>
                  </a:cubicBezTo>
                  <a:cubicBezTo>
                    <a:pt x="14150" y="15686"/>
                    <a:pt x="14008" y="15436"/>
                    <a:pt x="13781" y="15151"/>
                  </a:cubicBezTo>
                  <a:cubicBezTo>
                    <a:pt x="13556" y="14913"/>
                    <a:pt x="13366" y="14628"/>
                    <a:pt x="13115" y="14414"/>
                  </a:cubicBezTo>
                  <a:cubicBezTo>
                    <a:pt x="12866" y="14188"/>
                    <a:pt x="12628" y="13950"/>
                    <a:pt x="12343" y="13760"/>
                  </a:cubicBezTo>
                  <a:cubicBezTo>
                    <a:pt x="12069" y="13546"/>
                    <a:pt x="11760" y="13403"/>
                    <a:pt x="11463" y="13237"/>
                  </a:cubicBezTo>
                  <a:cubicBezTo>
                    <a:pt x="11142" y="13118"/>
                    <a:pt x="10821" y="12975"/>
                    <a:pt x="10476" y="12915"/>
                  </a:cubicBezTo>
                  <a:cubicBezTo>
                    <a:pt x="10441" y="12904"/>
                    <a:pt x="10393" y="12904"/>
                    <a:pt x="10357" y="12892"/>
                  </a:cubicBezTo>
                  <a:cubicBezTo>
                    <a:pt x="10726" y="12630"/>
                    <a:pt x="11237" y="12357"/>
                    <a:pt x="11736" y="12072"/>
                  </a:cubicBezTo>
                  <a:cubicBezTo>
                    <a:pt x="12295" y="11750"/>
                    <a:pt x="12914" y="11525"/>
                    <a:pt x="13353" y="11322"/>
                  </a:cubicBezTo>
                  <a:cubicBezTo>
                    <a:pt x="13794" y="11121"/>
                    <a:pt x="14090" y="10989"/>
                    <a:pt x="14090" y="10989"/>
                  </a:cubicBezTo>
                  <a:lnTo>
                    <a:pt x="14138" y="10966"/>
                  </a:lnTo>
                  <a:cubicBezTo>
                    <a:pt x="14138" y="10966"/>
                    <a:pt x="14150" y="10966"/>
                    <a:pt x="14150" y="10954"/>
                  </a:cubicBezTo>
                  <a:lnTo>
                    <a:pt x="14222" y="10918"/>
                  </a:lnTo>
                  <a:cubicBezTo>
                    <a:pt x="14436" y="11239"/>
                    <a:pt x="14661" y="11560"/>
                    <a:pt x="14828" y="11882"/>
                  </a:cubicBezTo>
                  <a:cubicBezTo>
                    <a:pt x="15018" y="12297"/>
                    <a:pt x="15303" y="12654"/>
                    <a:pt x="15434" y="12999"/>
                  </a:cubicBezTo>
                  <a:cubicBezTo>
                    <a:pt x="15696" y="13676"/>
                    <a:pt x="15958" y="14164"/>
                    <a:pt x="15958" y="14164"/>
                  </a:cubicBezTo>
                  <a:cubicBezTo>
                    <a:pt x="15958" y="14164"/>
                    <a:pt x="15958" y="13653"/>
                    <a:pt x="15862" y="12857"/>
                  </a:cubicBezTo>
                  <a:cubicBezTo>
                    <a:pt x="15850" y="12654"/>
                    <a:pt x="15755" y="12464"/>
                    <a:pt x="15696" y="12238"/>
                  </a:cubicBezTo>
                  <a:cubicBezTo>
                    <a:pt x="15625" y="12024"/>
                    <a:pt x="15553" y="11798"/>
                    <a:pt x="15458" y="11560"/>
                  </a:cubicBezTo>
                  <a:cubicBezTo>
                    <a:pt x="15303" y="11097"/>
                    <a:pt x="14983" y="10669"/>
                    <a:pt x="14721" y="10205"/>
                  </a:cubicBezTo>
                  <a:cubicBezTo>
                    <a:pt x="14114" y="9348"/>
                    <a:pt x="13366" y="8611"/>
                    <a:pt x="12735" y="8159"/>
                  </a:cubicBezTo>
                  <a:cubicBezTo>
                    <a:pt x="12117" y="7684"/>
                    <a:pt x="11617" y="7482"/>
                    <a:pt x="11617" y="7482"/>
                  </a:cubicBezTo>
                  <a:lnTo>
                    <a:pt x="11617" y="7482"/>
                  </a:lnTo>
                  <a:cubicBezTo>
                    <a:pt x="11617" y="7482"/>
                    <a:pt x="11950" y="7886"/>
                    <a:pt x="12414" y="8481"/>
                  </a:cubicBezTo>
                  <a:cubicBezTo>
                    <a:pt x="12676" y="8754"/>
                    <a:pt x="12914" y="9134"/>
                    <a:pt x="13211" y="9491"/>
                  </a:cubicBezTo>
                  <a:cubicBezTo>
                    <a:pt x="13366" y="9705"/>
                    <a:pt x="13520" y="9919"/>
                    <a:pt x="13686" y="10146"/>
                  </a:cubicBezTo>
                  <a:lnTo>
                    <a:pt x="12973" y="10502"/>
                  </a:lnTo>
                  <a:cubicBezTo>
                    <a:pt x="12533" y="10740"/>
                    <a:pt x="11903" y="11002"/>
                    <a:pt x="11332" y="11370"/>
                  </a:cubicBezTo>
                  <a:cubicBezTo>
                    <a:pt x="10761" y="11739"/>
                    <a:pt x="10179" y="12072"/>
                    <a:pt x="9775" y="12416"/>
                  </a:cubicBezTo>
                  <a:cubicBezTo>
                    <a:pt x="9561" y="12571"/>
                    <a:pt x="9406" y="12701"/>
                    <a:pt x="9287" y="12797"/>
                  </a:cubicBezTo>
                  <a:cubicBezTo>
                    <a:pt x="9001" y="12797"/>
                    <a:pt x="8705" y="12833"/>
                    <a:pt x="8419" y="12880"/>
                  </a:cubicBezTo>
                  <a:cubicBezTo>
                    <a:pt x="8098" y="12952"/>
                    <a:pt x="7801" y="13023"/>
                    <a:pt x="7503" y="13130"/>
                  </a:cubicBezTo>
                  <a:cubicBezTo>
                    <a:pt x="7825" y="12036"/>
                    <a:pt x="7931" y="10823"/>
                    <a:pt x="7456" y="9670"/>
                  </a:cubicBezTo>
                  <a:cubicBezTo>
                    <a:pt x="7147" y="8920"/>
                    <a:pt x="6600" y="8278"/>
                    <a:pt x="5946" y="7863"/>
                  </a:cubicBezTo>
                  <a:cubicBezTo>
                    <a:pt x="5613" y="7649"/>
                    <a:pt x="5292" y="7470"/>
                    <a:pt x="4911" y="7327"/>
                  </a:cubicBezTo>
                  <a:cubicBezTo>
                    <a:pt x="4721" y="7256"/>
                    <a:pt x="4567" y="7221"/>
                    <a:pt x="4388" y="7161"/>
                  </a:cubicBezTo>
                  <a:cubicBezTo>
                    <a:pt x="4186" y="7102"/>
                    <a:pt x="3996" y="7066"/>
                    <a:pt x="3793" y="7042"/>
                  </a:cubicBezTo>
                  <a:cubicBezTo>
                    <a:pt x="3624" y="7024"/>
                    <a:pt x="3457" y="7017"/>
                    <a:pt x="3292" y="7017"/>
                  </a:cubicBezTo>
                  <a:cubicBezTo>
                    <a:pt x="2808" y="7017"/>
                    <a:pt x="2347" y="7075"/>
                    <a:pt x="1930" y="7075"/>
                  </a:cubicBezTo>
                  <a:cubicBezTo>
                    <a:pt x="1840" y="7075"/>
                    <a:pt x="1751" y="7072"/>
                    <a:pt x="1666" y="7066"/>
                  </a:cubicBezTo>
                  <a:cubicBezTo>
                    <a:pt x="1356" y="7042"/>
                    <a:pt x="1130" y="6959"/>
                    <a:pt x="976" y="6756"/>
                  </a:cubicBezTo>
                  <a:cubicBezTo>
                    <a:pt x="821" y="6590"/>
                    <a:pt x="714" y="6233"/>
                    <a:pt x="678" y="5924"/>
                  </a:cubicBezTo>
                  <a:cubicBezTo>
                    <a:pt x="477" y="4640"/>
                    <a:pt x="1214" y="3308"/>
                    <a:pt x="2224" y="2441"/>
                  </a:cubicBezTo>
                  <a:lnTo>
                    <a:pt x="2248" y="2417"/>
                  </a:lnTo>
                  <a:cubicBezTo>
                    <a:pt x="3865" y="847"/>
                    <a:pt x="6208" y="122"/>
                    <a:pt x="8491" y="3"/>
                  </a:cubicBezTo>
                  <a:cubicBezTo>
                    <a:pt x="8418" y="1"/>
                    <a:pt x="8345" y="1"/>
                    <a:pt x="8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0"/>
            <p:cNvSpPr/>
            <p:nvPr/>
          </p:nvSpPr>
          <p:spPr>
            <a:xfrm>
              <a:off x="3202025" y="-1632550"/>
              <a:ext cx="163225" cy="162025"/>
            </a:xfrm>
            <a:custGeom>
              <a:avLst/>
              <a:gdLst/>
              <a:ahLst/>
              <a:cxnLst/>
              <a:rect l="l" t="t" r="r" b="b"/>
              <a:pathLst>
                <a:path w="6529" h="6481" extrusionOk="0">
                  <a:moveTo>
                    <a:pt x="1" y="1"/>
                  </a:moveTo>
                  <a:cubicBezTo>
                    <a:pt x="1" y="1"/>
                    <a:pt x="440" y="191"/>
                    <a:pt x="1047" y="548"/>
                  </a:cubicBezTo>
                  <a:cubicBezTo>
                    <a:pt x="1653" y="881"/>
                    <a:pt x="2414" y="1415"/>
                    <a:pt x="2997" y="2081"/>
                  </a:cubicBezTo>
                  <a:cubicBezTo>
                    <a:pt x="3283" y="2414"/>
                    <a:pt x="3544" y="2759"/>
                    <a:pt x="3711" y="3116"/>
                  </a:cubicBezTo>
                  <a:cubicBezTo>
                    <a:pt x="3889" y="3461"/>
                    <a:pt x="4020" y="3793"/>
                    <a:pt x="4103" y="4091"/>
                  </a:cubicBezTo>
                  <a:cubicBezTo>
                    <a:pt x="4150" y="4234"/>
                    <a:pt x="4198" y="4377"/>
                    <a:pt x="4234" y="4495"/>
                  </a:cubicBezTo>
                  <a:cubicBezTo>
                    <a:pt x="4245" y="4531"/>
                    <a:pt x="4245" y="4567"/>
                    <a:pt x="4258" y="4591"/>
                  </a:cubicBezTo>
                  <a:cubicBezTo>
                    <a:pt x="3698" y="4864"/>
                    <a:pt x="3461" y="5387"/>
                    <a:pt x="3306" y="5720"/>
                  </a:cubicBezTo>
                  <a:cubicBezTo>
                    <a:pt x="3211" y="5934"/>
                    <a:pt x="3199" y="6136"/>
                    <a:pt x="3164" y="6267"/>
                  </a:cubicBezTo>
                  <a:cubicBezTo>
                    <a:pt x="3128" y="6398"/>
                    <a:pt x="3128" y="6481"/>
                    <a:pt x="3128" y="6481"/>
                  </a:cubicBezTo>
                  <a:cubicBezTo>
                    <a:pt x="3128" y="6481"/>
                    <a:pt x="3378" y="6279"/>
                    <a:pt x="3687" y="5970"/>
                  </a:cubicBezTo>
                  <a:cubicBezTo>
                    <a:pt x="3830" y="5827"/>
                    <a:pt x="4031" y="5672"/>
                    <a:pt x="4210" y="5529"/>
                  </a:cubicBezTo>
                  <a:cubicBezTo>
                    <a:pt x="4412" y="5387"/>
                    <a:pt x="4602" y="5268"/>
                    <a:pt x="4781" y="5244"/>
                  </a:cubicBezTo>
                  <a:cubicBezTo>
                    <a:pt x="4832" y="5229"/>
                    <a:pt x="4887" y="5223"/>
                    <a:pt x="4944" y="5223"/>
                  </a:cubicBezTo>
                  <a:cubicBezTo>
                    <a:pt x="5257" y="5223"/>
                    <a:pt x="5641" y="5425"/>
                    <a:pt x="5922" y="5637"/>
                  </a:cubicBezTo>
                  <a:cubicBezTo>
                    <a:pt x="6290" y="5898"/>
                    <a:pt x="6528" y="6076"/>
                    <a:pt x="6528" y="6076"/>
                  </a:cubicBezTo>
                  <a:cubicBezTo>
                    <a:pt x="6528" y="6076"/>
                    <a:pt x="6504" y="5756"/>
                    <a:pt x="6267" y="5339"/>
                  </a:cubicBezTo>
                  <a:cubicBezTo>
                    <a:pt x="6136" y="5138"/>
                    <a:pt x="5981" y="4887"/>
                    <a:pt x="5708" y="4697"/>
                  </a:cubicBezTo>
                  <a:cubicBezTo>
                    <a:pt x="5577" y="4602"/>
                    <a:pt x="5410" y="4519"/>
                    <a:pt x="5220" y="4472"/>
                  </a:cubicBezTo>
                  <a:cubicBezTo>
                    <a:pt x="5220" y="4281"/>
                    <a:pt x="5185" y="4067"/>
                    <a:pt x="5137" y="3806"/>
                  </a:cubicBezTo>
                  <a:cubicBezTo>
                    <a:pt x="5114" y="3603"/>
                    <a:pt x="5006" y="3413"/>
                    <a:pt x="4923" y="3199"/>
                  </a:cubicBezTo>
                  <a:cubicBezTo>
                    <a:pt x="4852" y="2985"/>
                    <a:pt x="4721" y="2783"/>
                    <a:pt x="4578" y="2593"/>
                  </a:cubicBezTo>
                  <a:cubicBezTo>
                    <a:pt x="4305" y="2176"/>
                    <a:pt x="3925" y="1820"/>
                    <a:pt x="3544" y="1487"/>
                  </a:cubicBezTo>
                  <a:cubicBezTo>
                    <a:pt x="2747" y="868"/>
                    <a:pt x="1856" y="477"/>
                    <a:pt x="1166" y="250"/>
                  </a:cubicBezTo>
                  <a:cubicBezTo>
                    <a:pt x="477" y="3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/>
            <p:nvPr/>
          </p:nvSpPr>
          <p:spPr>
            <a:xfrm>
              <a:off x="3354225" y="-1654575"/>
              <a:ext cx="116250" cy="47900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1555" y="1"/>
                  </a:moveTo>
                  <a:cubicBezTo>
                    <a:pt x="1402" y="1"/>
                    <a:pt x="1250" y="64"/>
                    <a:pt x="1118" y="97"/>
                  </a:cubicBezTo>
                  <a:cubicBezTo>
                    <a:pt x="976" y="132"/>
                    <a:pt x="833" y="156"/>
                    <a:pt x="714" y="216"/>
                  </a:cubicBezTo>
                  <a:cubicBezTo>
                    <a:pt x="226" y="430"/>
                    <a:pt x="1" y="703"/>
                    <a:pt x="1" y="703"/>
                  </a:cubicBezTo>
                  <a:cubicBezTo>
                    <a:pt x="1" y="703"/>
                    <a:pt x="83" y="692"/>
                    <a:pt x="239" y="679"/>
                  </a:cubicBezTo>
                  <a:cubicBezTo>
                    <a:pt x="286" y="671"/>
                    <a:pt x="346" y="668"/>
                    <a:pt x="413" y="668"/>
                  </a:cubicBezTo>
                  <a:cubicBezTo>
                    <a:pt x="488" y="668"/>
                    <a:pt x="573" y="671"/>
                    <a:pt x="664" y="671"/>
                  </a:cubicBezTo>
                  <a:cubicBezTo>
                    <a:pt x="711" y="671"/>
                    <a:pt x="760" y="670"/>
                    <a:pt x="809" y="668"/>
                  </a:cubicBezTo>
                  <a:cubicBezTo>
                    <a:pt x="842" y="666"/>
                    <a:pt x="876" y="665"/>
                    <a:pt x="910" y="665"/>
                  </a:cubicBezTo>
                  <a:cubicBezTo>
                    <a:pt x="1120" y="665"/>
                    <a:pt x="1347" y="695"/>
                    <a:pt x="1582" y="715"/>
                  </a:cubicBezTo>
                  <a:cubicBezTo>
                    <a:pt x="1724" y="739"/>
                    <a:pt x="1856" y="774"/>
                    <a:pt x="1998" y="787"/>
                  </a:cubicBezTo>
                  <a:cubicBezTo>
                    <a:pt x="2141" y="787"/>
                    <a:pt x="2271" y="858"/>
                    <a:pt x="2414" y="893"/>
                  </a:cubicBezTo>
                  <a:cubicBezTo>
                    <a:pt x="2699" y="953"/>
                    <a:pt x="2961" y="1060"/>
                    <a:pt x="3211" y="1191"/>
                  </a:cubicBezTo>
                  <a:cubicBezTo>
                    <a:pt x="3473" y="1298"/>
                    <a:pt x="3734" y="1393"/>
                    <a:pt x="3912" y="1535"/>
                  </a:cubicBezTo>
                  <a:cubicBezTo>
                    <a:pt x="4316" y="1773"/>
                    <a:pt x="4649" y="1916"/>
                    <a:pt x="4649" y="1916"/>
                  </a:cubicBezTo>
                  <a:cubicBezTo>
                    <a:pt x="4649" y="1916"/>
                    <a:pt x="4519" y="1607"/>
                    <a:pt x="4210" y="1191"/>
                  </a:cubicBezTo>
                  <a:cubicBezTo>
                    <a:pt x="4055" y="977"/>
                    <a:pt x="3841" y="751"/>
                    <a:pt x="3568" y="573"/>
                  </a:cubicBezTo>
                  <a:cubicBezTo>
                    <a:pt x="3425" y="489"/>
                    <a:pt x="3294" y="383"/>
                    <a:pt x="3140" y="299"/>
                  </a:cubicBezTo>
                  <a:lnTo>
                    <a:pt x="2628" y="121"/>
                  </a:lnTo>
                  <a:cubicBezTo>
                    <a:pt x="2295" y="2"/>
                    <a:pt x="1927" y="2"/>
                    <a:pt x="1594" y="2"/>
                  </a:cubicBezTo>
                  <a:cubicBezTo>
                    <a:pt x="1581" y="1"/>
                    <a:pt x="1568" y="1"/>
                    <a:pt x="1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0"/>
            <p:cNvSpPr/>
            <p:nvPr/>
          </p:nvSpPr>
          <p:spPr>
            <a:xfrm>
              <a:off x="3004075" y="-1357875"/>
              <a:ext cx="284200" cy="409950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8216" y="1"/>
                  </a:moveTo>
                  <a:cubicBezTo>
                    <a:pt x="7907" y="405"/>
                    <a:pt x="7669" y="844"/>
                    <a:pt x="7360" y="1213"/>
                  </a:cubicBezTo>
                  <a:lnTo>
                    <a:pt x="6884" y="1760"/>
                  </a:lnTo>
                  <a:cubicBezTo>
                    <a:pt x="6754" y="1950"/>
                    <a:pt x="6527" y="2069"/>
                    <a:pt x="6361" y="2223"/>
                  </a:cubicBezTo>
                  <a:cubicBezTo>
                    <a:pt x="6183" y="2379"/>
                    <a:pt x="6004" y="2533"/>
                    <a:pt x="5802" y="2640"/>
                  </a:cubicBezTo>
                  <a:cubicBezTo>
                    <a:pt x="5588" y="2747"/>
                    <a:pt x="5410" y="2902"/>
                    <a:pt x="5196" y="2973"/>
                  </a:cubicBezTo>
                  <a:cubicBezTo>
                    <a:pt x="4982" y="3068"/>
                    <a:pt x="4780" y="3175"/>
                    <a:pt x="4554" y="3222"/>
                  </a:cubicBezTo>
                  <a:cubicBezTo>
                    <a:pt x="4458" y="3258"/>
                    <a:pt x="4352" y="3282"/>
                    <a:pt x="4244" y="3306"/>
                  </a:cubicBezTo>
                  <a:cubicBezTo>
                    <a:pt x="3816" y="2759"/>
                    <a:pt x="3377" y="2283"/>
                    <a:pt x="2936" y="1879"/>
                  </a:cubicBezTo>
                  <a:cubicBezTo>
                    <a:pt x="2188" y="1166"/>
                    <a:pt x="1427" y="749"/>
                    <a:pt x="880" y="500"/>
                  </a:cubicBezTo>
                  <a:cubicBezTo>
                    <a:pt x="333" y="262"/>
                    <a:pt x="0" y="226"/>
                    <a:pt x="0" y="226"/>
                  </a:cubicBezTo>
                  <a:lnTo>
                    <a:pt x="0" y="226"/>
                  </a:lnTo>
                  <a:cubicBezTo>
                    <a:pt x="0" y="226"/>
                    <a:pt x="321" y="345"/>
                    <a:pt x="809" y="654"/>
                  </a:cubicBezTo>
                  <a:cubicBezTo>
                    <a:pt x="1308" y="952"/>
                    <a:pt x="1938" y="1486"/>
                    <a:pt x="2604" y="2212"/>
                  </a:cubicBezTo>
                  <a:cubicBezTo>
                    <a:pt x="2949" y="2593"/>
                    <a:pt x="3293" y="3044"/>
                    <a:pt x="3626" y="3544"/>
                  </a:cubicBezTo>
                  <a:cubicBezTo>
                    <a:pt x="3602" y="3568"/>
                    <a:pt x="3579" y="3603"/>
                    <a:pt x="3567" y="3650"/>
                  </a:cubicBezTo>
                  <a:lnTo>
                    <a:pt x="3567" y="3663"/>
                  </a:lnTo>
                  <a:lnTo>
                    <a:pt x="3388" y="4115"/>
                  </a:lnTo>
                  <a:cubicBezTo>
                    <a:pt x="3341" y="4281"/>
                    <a:pt x="3222" y="4411"/>
                    <a:pt x="3139" y="4554"/>
                  </a:cubicBezTo>
                  <a:cubicBezTo>
                    <a:pt x="2973" y="4852"/>
                    <a:pt x="2722" y="5113"/>
                    <a:pt x="2497" y="5399"/>
                  </a:cubicBezTo>
                  <a:cubicBezTo>
                    <a:pt x="1985" y="5922"/>
                    <a:pt x="1415" y="6397"/>
                    <a:pt x="796" y="6849"/>
                  </a:cubicBezTo>
                  <a:cubicBezTo>
                    <a:pt x="1533" y="6647"/>
                    <a:pt x="2235" y="6290"/>
                    <a:pt x="2865" y="5814"/>
                  </a:cubicBezTo>
                  <a:cubicBezTo>
                    <a:pt x="3163" y="5553"/>
                    <a:pt x="3496" y="5315"/>
                    <a:pt x="3721" y="4971"/>
                  </a:cubicBezTo>
                  <a:cubicBezTo>
                    <a:pt x="3888" y="4780"/>
                    <a:pt x="4019" y="4566"/>
                    <a:pt x="4125" y="4329"/>
                  </a:cubicBezTo>
                  <a:cubicBezTo>
                    <a:pt x="4244" y="4530"/>
                    <a:pt x="4376" y="4744"/>
                    <a:pt x="4495" y="4971"/>
                  </a:cubicBezTo>
                  <a:cubicBezTo>
                    <a:pt x="5053" y="6052"/>
                    <a:pt x="5671" y="7265"/>
                    <a:pt x="6171" y="8466"/>
                  </a:cubicBezTo>
                  <a:cubicBezTo>
                    <a:pt x="6646" y="9667"/>
                    <a:pt x="7039" y="10939"/>
                    <a:pt x="6836" y="12069"/>
                  </a:cubicBezTo>
                  <a:cubicBezTo>
                    <a:pt x="6730" y="12628"/>
                    <a:pt x="6504" y="13139"/>
                    <a:pt x="6194" y="13567"/>
                  </a:cubicBezTo>
                  <a:cubicBezTo>
                    <a:pt x="5874" y="13983"/>
                    <a:pt x="5433" y="14340"/>
                    <a:pt x="5089" y="14697"/>
                  </a:cubicBezTo>
                  <a:cubicBezTo>
                    <a:pt x="4352" y="15339"/>
                    <a:pt x="3686" y="15838"/>
                    <a:pt x="3163" y="16087"/>
                  </a:cubicBezTo>
                  <a:cubicBezTo>
                    <a:pt x="2651" y="16349"/>
                    <a:pt x="2307" y="16397"/>
                    <a:pt x="2307" y="16397"/>
                  </a:cubicBezTo>
                  <a:cubicBezTo>
                    <a:pt x="2307" y="16397"/>
                    <a:pt x="2321" y="16398"/>
                    <a:pt x="2347" y="16398"/>
                  </a:cubicBezTo>
                  <a:cubicBezTo>
                    <a:pt x="2454" y="16398"/>
                    <a:pt x="2765" y="16382"/>
                    <a:pt x="3222" y="16230"/>
                  </a:cubicBezTo>
                  <a:cubicBezTo>
                    <a:pt x="3781" y="16028"/>
                    <a:pt x="4554" y="15648"/>
                    <a:pt x="5386" y="15030"/>
                  </a:cubicBezTo>
                  <a:cubicBezTo>
                    <a:pt x="5766" y="14708"/>
                    <a:pt x="6207" y="14411"/>
                    <a:pt x="6635" y="13936"/>
                  </a:cubicBezTo>
                  <a:cubicBezTo>
                    <a:pt x="7027" y="13472"/>
                    <a:pt x="7383" y="12877"/>
                    <a:pt x="7526" y="12200"/>
                  </a:cubicBezTo>
                  <a:cubicBezTo>
                    <a:pt x="7824" y="10832"/>
                    <a:pt x="7407" y="9429"/>
                    <a:pt x="6908" y="8157"/>
                  </a:cubicBezTo>
                  <a:cubicBezTo>
                    <a:pt x="6896" y="8121"/>
                    <a:pt x="6873" y="8086"/>
                    <a:pt x="6860" y="8050"/>
                  </a:cubicBezTo>
                  <a:lnTo>
                    <a:pt x="6860" y="8050"/>
                  </a:lnTo>
                  <a:cubicBezTo>
                    <a:pt x="6955" y="8121"/>
                    <a:pt x="7050" y="8192"/>
                    <a:pt x="7169" y="8252"/>
                  </a:cubicBezTo>
                  <a:cubicBezTo>
                    <a:pt x="7515" y="8466"/>
                    <a:pt x="7930" y="8609"/>
                    <a:pt x="8382" y="8680"/>
                  </a:cubicBezTo>
                  <a:cubicBezTo>
                    <a:pt x="8531" y="8705"/>
                    <a:pt x="8683" y="8716"/>
                    <a:pt x="8835" y="8716"/>
                  </a:cubicBezTo>
                  <a:cubicBezTo>
                    <a:pt x="9130" y="8716"/>
                    <a:pt x="9423" y="8671"/>
                    <a:pt x="9690" y="8585"/>
                  </a:cubicBezTo>
                  <a:cubicBezTo>
                    <a:pt x="9904" y="8549"/>
                    <a:pt x="10071" y="8419"/>
                    <a:pt x="10237" y="8335"/>
                  </a:cubicBezTo>
                  <a:cubicBezTo>
                    <a:pt x="10404" y="8264"/>
                    <a:pt x="10546" y="8145"/>
                    <a:pt x="10665" y="8050"/>
                  </a:cubicBezTo>
                  <a:cubicBezTo>
                    <a:pt x="10939" y="7872"/>
                    <a:pt x="11082" y="7622"/>
                    <a:pt x="11201" y="7491"/>
                  </a:cubicBezTo>
                  <a:cubicBezTo>
                    <a:pt x="11307" y="7349"/>
                    <a:pt x="11367" y="7254"/>
                    <a:pt x="11367" y="7254"/>
                  </a:cubicBezTo>
                  <a:cubicBezTo>
                    <a:pt x="11367" y="7253"/>
                    <a:pt x="11366" y="7253"/>
                    <a:pt x="11365" y="7253"/>
                  </a:cubicBezTo>
                  <a:cubicBezTo>
                    <a:pt x="11334" y="7253"/>
                    <a:pt x="10971" y="7461"/>
                    <a:pt x="10440" y="7658"/>
                  </a:cubicBezTo>
                  <a:cubicBezTo>
                    <a:pt x="10189" y="7777"/>
                    <a:pt x="9857" y="7836"/>
                    <a:pt x="9524" y="7896"/>
                  </a:cubicBezTo>
                  <a:cubicBezTo>
                    <a:pt x="9355" y="7914"/>
                    <a:pt x="9176" y="7929"/>
                    <a:pt x="8994" y="7929"/>
                  </a:cubicBezTo>
                  <a:cubicBezTo>
                    <a:pt x="8831" y="7929"/>
                    <a:pt x="8665" y="7917"/>
                    <a:pt x="8501" y="7883"/>
                  </a:cubicBezTo>
                  <a:cubicBezTo>
                    <a:pt x="7800" y="7800"/>
                    <a:pt x="7098" y="7479"/>
                    <a:pt x="6587" y="7217"/>
                  </a:cubicBezTo>
                  <a:cubicBezTo>
                    <a:pt x="6540" y="7194"/>
                    <a:pt x="6504" y="7170"/>
                    <a:pt x="6456" y="7146"/>
                  </a:cubicBezTo>
                  <a:cubicBezTo>
                    <a:pt x="6040" y="6255"/>
                    <a:pt x="5600" y="5410"/>
                    <a:pt x="5124" y="4602"/>
                  </a:cubicBezTo>
                  <a:cubicBezTo>
                    <a:pt x="5005" y="4400"/>
                    <a:pt x="4875" y="4197"/>
                    <a:pt x="4744" y="4007"/>
                  </a:cubicBezTo>
                  <a:cubicBezTo>
                    <a:pt x="4768" y="3996"/>
                    <a:pt x="4780" y="3996"/>
                    <a:pt x="4791" y="3996"/>
                  </a:cubicBezTo>
                  <a:cubicBezTo>
                    <a:pt x="5053" y="3924"/>
                    <a:pt x="5291" y="3793"/>
                    <a:pt x="5541" y="3686"/>
                  </a:cubicBezTo>
                  <a:cubicBezTo>
                    <a:pt x="5790" y="3579"/>
                    <a:pt x="6004" y="3401"/>
                    <a:pt x="6218" y="3258"/>
                  </a:cubicBezTo>
                  <a:cubicBezTo>
                    <a:pt x="6456" y="3116"/>
                    <a:pt x="6635" y="2913"/>
                    <a:pt x="6813" y="2723"/>
                  </a:cubicBezTo>
                  <a:cubicBezTo>
                    <a:pt x="6992" y="2521"/>
                    <a:pt x="7193" y="2342"/>
                    <a:pt x="7312" y="2105"/>
                  </a:cubicBezTo>
                  <a:lnTo>
                    <a:pt x="7729" y="1451"/>
                  </a:lnTo>
                  <a:cubicBezTo>
                    <a:pt x="7871" y="1237"/>
                    <a:pt x="7907" y="963"/>
                    <a:pt x="8002" y="725"/>
                  </a:cubicBezTo>
                  <a:cubicBezTo>
                    <a:pt x="8085" y="476"/>
                    <a:pt x="8157" y="238"/>
                    <a:pt x="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0"/>
            <p:cNvSpPr/>
            <p:nvPr/>
          </p:nvSpPr>
          <p:spPr>
            <a:xfrm>
              <a:off x="3093250" y="-974725"/>
              <a:ext cx="327600" cy="318400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1700" y="0"/>
                  </a:moveTo>
                  <a:lnTo>
                    <a:pt x="11700" y="0"/>
                  </a:lnTo>
                  <a:cubicBezTo>
                    <a:pt x="11700" y="0"/>
                    <a:pt x="11629" y="0"/>
                    <a:pt x="11486" y="13"/>
                  </a:cubicBezTo>
                  <a:cubicBezTo>
                    <a:pt x="11343" y="37"/>
                    <a:pt x="11141" y="108"/>
                    <a:pt x="10951" y="251"/>
                  </a:cubicBezTo>
                  <a:cubicBezTo>
                    <a:pt x="10773" y="405"/>
                    <a:pt x="10559" y="607"/>
                    <a:pt x="10404" y="857"/>
                  </a:cubicBezTo>
                  <a:cubicBezTo>
                    <a:pt x="10237" y="1107"/>
                    <a:pt x="10142" y="1392"/>
                    <a:pt x="10047" y="1677"/>
                  </a:cubicBezTo>
                  <a:cubicBezTo>
                    <a:pt x="9857" y="2260"/>
                    <a:pt x="9857" y="2854"/>
                    <a:pt x="9904" y="3295"/>
                  </a:cubicBezTo>
                  <a:cubicBezTo>
                    <a:pt x="9940" y="3746"/>
                    <a:pt x="10059" y="4032"/>
                    <a:pt x="10059" y="4032"/>
                  </a:cubicBezTo>
                  <a:cubicBezTo>
                    <a:pt x="10059" y="4032"/>
                    <a:pt x="10202" y="3758"/>
                    <a:pt x="10345" y="3354"/>
                  </a:cubicBezTo>
                  <a:cubicBezTo>
                    <a:pt x="10463" y="3033"/>
                    <a:pt x="10594" y="2640"/>
                    <a:pt x="10713" y="2236"/>
                  </a:cubicBezTo>
                  <a:cubicBezTo>
                    <a:pt x="10713" y="2240"/>
                    <a:pt x="10715" y="2241"/>
                    <a:pt x="10720" y="2241"/>
                  </a:cubicBezTo>
                  <a:cubicBezTo>
                    <a:pt x="10746" y="2241"/>
                    <a:pt x="10841" y="2193"/>
                    <a:pt x="10983" y="2193"/>
                  </a:cubicBezTo>
                  <a:cubicBezTo>
                    <a:pt x="11065" y="2193"/>
                    <a:pt x="11163" y="2209"/>
                    <a:pt x="11272" y="2260"/>
                  </a:cubicBezTo>
                  <a:cubicBezTo>
                    <a:pt x="11616" y="2367"/>
                    <a:pt x="12021" y="2973"/>
                    <a:pt x="12116" y="3853"/>
                  </a:cubicBezTo>
                  <a:cubicBezTo>
                    <a:pt x="12163" y="4293"/>
                    <a:pt x="12163" y="4793"/>
                    <a:pt x="12081" y="5304"/>
                  </a:cubicBezTo>
                  <a:cubicBezTo>
                    <a:pt x="12057" y="5565"/>
                    <a:pt x="11985" y="5815"/>
                    <a:pt x="11926" y="6088"/>
                  </a:cubicBezTo>
                  <a:cubicBezTo>
                    <a:pt x="11830" y="6374"/>
                    <a:pt x="11795" y="6659"/>
                    <a:pt x="11664" y="6909"/>
                  </a:cubicBezTo>
                  <a:cubicBezTo>
                    <a:pt x="11557" y="7182"/>
                    <a:pt x="11450" y="7444"/>
                    <a:pt x="11343" y="7718"/>
                  </a:cubicBezTo>
                  <a:lnTo>
                    <a:pt x="10868" y="8407"/>
                  </a:lnTo>
                  <a:cubicBezTo>
                    <a:pt x="10665" y="8598"/>
                    <a:pt x="10451" y="8764"/>
                    <a:pt x="10213" y="8931"/>
                  </a:cubicBezTo>
                  <a:cubicBezTo>
                    <a:pt x="9940" y="9026"/>
                    <a:pt x="9703" y="9180"/>
                    <a:pt x="9405" y="9240"/>
                  </a:cubicBezTo>
                  <a:cubicBezTo>
                    <a:pt x="8240" y="9549"/>
                    <a:pt x="6873" y="9536"/>
                    <a:pt x="5671" y="9703"/>
                  </a:cubicBezTo>
                  <a:cubicBezTo>
                    <a:pt x="4447" y="9846"/>
                    <a:pt x="3293" y="10083"/>
                    <a:pt x="2366" y="10500"/>
                  </a:cubicBezTo>
                  <a:cubicBezTo>
                    <a:pt x="1903" y="10678"/>
                    <a:pt x="1510" y="10952"/>
                    <a:pt x="1213" y="11225"/>
                  </a:cubicBezTo>
                  <a:cubicBezTo>
                    <a:pt x="904" y="11486"/>
                    <a:pt x="690" y="11772"/>
                    <a:pt x="511" y="11998"/>
                  </a:cubicBezTo>
                  <a:cubicBezTo>
                    <a:pt x="190" y="12474"/>
                    <a:pt x="0" y="12735"/>
                    <a:pt x="0" y="12735"/>
                  </a:cubicBezTo>
                  <a:cubicBezTo>
                    <a:pt x="0" y="12735"/>
                    <a:pt x="214" y="12498"/>
                    <a:pt x="595" y="12070"/>
                  </a:cubicBezTo>
                  <a:cubicBezTo>
                    <a:pt x="785" y="11867"/>
                    <a:pt x="1023" y="11605"/>
                    <a:pt x="1343" y="11391"/>
                  </a:cubicBezTo>
                  <a:cubicBezTo>
                    <a:pt x="1498" y="11272"/>
                    <a:pt x="1676" y="11177"/>
                    <a:pt x="1879" y="11082"/>
                  </a:cubicBezTo>
                  <a:cubicBezTo>
                    <a:pt x="2057" y="10976"/>
                    <a:pt x="2271" y="10892"/>
                    <a:pt x="2497" y="10821"/>
                  </a:cubicBezTo>
                  <a:cubicBezTo>
                    <a:pt x="3388" y="10488"/>
                    <a:pt x="4518" y="10369"/>
                    <a:pt x="5719" y="10297"/>
                  </a:cubicBezTo>
                  <a:cubicBezTo>
                    <a:pt x="6944" y="10202"/>
                    <a:pt x="8216" y="10297"/>
                    <a:pt x="9595" y="10012"/>
                  </a:cubicBezTo>
                  <a:cubicBezTo>
                    <a:pt x="9940" y="9964"/>
                    <a:pt x="10273" y="9774"/>
                    <a:pt x="10618" y="9655"/>
                  </a:cubicBezTo>
                  <a:cubicBezTo>
                    <a:pt x="10915" y="9465"/>
                    <a:pt x="11224" y="9240"/>
                    <a:pt x="11497" y="9002"/>
                  </a:cubicBezTo>
                  <a:cubicBezTo>
                    <a:pt x="11711" y="8716"/>
                    <a:pt x="11926" y="8431"/>
                    <a:pt x="12116" y="8146"/>
                  </a:cubicBezTo>
                  <a:cubicBezTo>
                    <a:pt x="12258" y="7837"/>
                    <a:pt x="12390" y="7527"/>
                    <a:pt x="12520" y="7230"/>
                  </a:cubicBezTo>
                  <a:cubicBezTo>
                    <a:pt x="12663" y="6933"/>
                    <a:pt x="12734" y="6611"/>
                    <a:pt x="12818" y="6350"/>
                  </a:cubicBezTo>
                  <a:cubicBezTo>
                    <a:pt x="12877" y="6041"/>
                    <a:pt x="12972" y="5732"/>
                    <a:pt x="12996" y="5446"/>
                  </a:cubicBezTo>
                  <a:cubicBezTo>
                    <a:pt x="13091" y="4852"/>
                    <a:pt x="13103" y="4281"/>
                    <a:pt x="13032" y="3746"/>
                  </a:cubicBezTo>
                  <a:cubicBezTo>
                    <a:pt x="12937" y="2688"/>
                    <a:pt x="12366" y="1736"/>
                    <a:pt x="11605" y="1451"/>
                  </a:cubicBezTo>
                  <a:cubicBezTo>
                    <a:pt x="11379" y="1356"/>
                    <a:pt x="11165" y="1332"/>
                    <a:pt x="10987" y="1332"/>
                  </a:cubicBezTo>
                  <a:cubicBezTo>
                    <a:pt x="11082" y="1035"/>
                    <a:pt x="11177" y="774"/>
                    <a:pt x="11296" y="560"/>
                  </a:cubicBezTo>
                  <a:cubicBezTo>
                    <a:pt x="11391" y="405"/>
                    <a:pt x="11462" y="227"/>
                    <a:pt x="11557" y="156"/>
                  </a:cubicBezTo>
                  <a:cubicBezTo>
                    <a:pt x="11640" y="60"/>
                    <a:pt x="11700" y="0"/>
                    <a:pt x="11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0"/>
            <p:cNvSpPr/>
            <p:nvPr/>
          </p:nvSpPr>
          <p:spPr>
            <a:xfrm>
              <a:off x="3222250" y="-1122750"/>
              <a:ext cx="144500" cy="114750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5779" y="0"/>
                  </a:moveTo>
                  <a:cubicBezTo>
                    <a:pt x="5779" y="0"/>
                    <a:pt x="5410" y="346"/>
                    <a:pt x="4971" y="892"/>
                  </a:cubicBezTo>
                  <a:cubicBezTo>
                    <a:pt x="4852" y="1023"/>
                    <a:pt x="4757" y="1189"/>
                    <a:pt x="4601" y="1320"/>
                  </a:cubicBezTo>
                  <a:cubicBezTo>
                    <a:pt x="4447" y="1451"/>
                    <a:pt x="4292" y="1593"/>
                    <a:pt x="4138" y="1749"/>
                  </a:cubicBezTo>
                  <a:cubicBezTo>
                    <a:pt x="3853" y="2069"/>
                    <a:pt x="3520" y="2367"/>
                    <a:pt x="3151" y="2640"/>
                  </a:cubicBezTo>
                  <a:cubicBezTo>
                    <a:pt x="2973" y="2782"/>
                    <a:pt x="2818" y="2961"/>
                    <a:pt x="2616" y="3068"/>
                  </a:cubicBezTo>
                  <a:cubicBezTo>
                    <a:pt x="2437" y="3187"/>
                    <a:pt x="2260" y="3318"/>
                    <a:pt x="2081" y="3437"/>
                  </a:cubicBezTo>
                  <a:cubicBezTo>
                    <a:pt x="1724" y="3675"/>
                    <a:pt x="1380" y="3889"/>
                    <a:pt x="1071" y="4055"/>
                  </a:cubicBezTo>
                  <a:cubicBezTo>
                    <a:pt x="749" y="4198"/>
                    <a:pt x="500" y="4364"/>
                    <a:pt x="297" y="4436"/>
                  </a:cubicBezTo>
                  <a:cubicBezTo>
                    <a:pt x="107" y="4518"/>
                    <a:pt x="0" y="4578"/>
                    <a:pt x="0" y="4578"/>
                  </a:cubicBezTo>
                  <a:cubicBezTo>
                    <a:pt x="0" y="4578"/>
                    <a:pt x="92" y="4589"/>
                    <a:pt x="256" y="4589"/>
                  </a:cubicBezTo>
                  <a:cubicBezTo>
                    <a:pt x="470" y="4589"/>
                    <a:pt x="807" y="4571"/>
                    <a:pt x="1225" y="4483"/>
                  </a:cubicBezTo>
                  <a:cubicBezTo>
                    <a:pt x="1404" y="4447"/>
                    <a:pt x="1594" y="4364"/>
                    <a:pt x="1795" y="4304"/>
                  </a:cubicBezTo>
                  <a:cubicBezTo>
                    <a:pt x="1998" y="4233"/>
                    <a:pt x="2223" y="4186"/>
                    <a:pt x="2426" y="4055"/>
                  </a:cubicBezTo>
                  <a:cubicBezTo>
                    <a:pt x="2842" y="3841"/>
                    <a:pt x="3282" y="3603"/>
                    <a:pt x="3663" y="3270"/>
                  </a:cubicBezTo>
                  <a:lnTo>
                    <a:pt x="4221" y="2782"/>
                  </a:lnTo>
                  <a:cubicBezTo>
                    <a:pt x="4387" y="2605"/>
                    <a:pt x="4530" y="2402"/>
                    <a:pt x="4673" y="2212"/>
                  </a:cubicBezTo>
                  <a:cubicBezTo>
                    <a:pt x="4971" y="1855"/>
                    <a:pt x="5196" y="1487"/>
                    <a:pt x="5339" y="1142"/>
                  </a:cubicBezTo>
                  <a:cubicBezTo>
                    <a:pt x="5648" y="464"/>
                    <a:pt x="5779" y="0"/>
                    <a:pt x="5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0"/>
            <p:cNvSpPr/>
            <p:nvPr/>
          </p:nvSpPr>
          <p:spPr>
            <a:xfrm>
              <a:off x="3486200" y="-1317075"/>
              <a:ext cx="77025" cy="83475"/>
            </a:xfrm>
            <a:custGeom>
              <a:avLst/>
              <a:gdLst/>
              <a:ahLst/>
              <a:cxnLst/>
              <a:rect l="l" t="t" r="r" b="b"/>
              <a:pathLst>
                <a:path w="3081" h="3339" extrusionOk="0">
                  <a:moveTo>
                    <a:pt x="620" y="0"/>
                  </a:moveTo>
                  <a:cubicBezTo>
                    <a:pt x="233" y="0"/>
                    <a:pt x="1" y="116"/>
                    <a:pt x="1" y="116"/>
                  </a:cubicBezTo>
                  <a:cubicBezTo>
                    <a:pt x="1" y="116"/>
                    <a:pt x="84" y="140"/>
                    <a:pt x="215" y="200"/>
                  </a:cubicBezTo>
                  <a:cubicBezTo>
                    <a:pt x="334" y="235"/>
                    <a:pt x="500" y="354"/>
                    <a:pt x="691" y="449"/>
                  </a:cubicBezTo>
                  <a:cubicBezTo>
                    <a:pt x="868" y="544"/>
                    <a:pt x="1071" y="687"/>
                    <a:pt x="1261" y="853"/>
                  </a:cubicBezTo>
                  <a:cubicBezTo>
                    <a:pt x="1452" y="1020"/>
                    <a:pt x="1653" y="1175"/>
                    <a:pt x="1796" y="1400"/>
                  </a:cubicBezTo>
                  <a:cubicBezTo>
                    <a:pt x="1880" y="1508"/>
                    <a:pt x="1999" y="1579"/>
                    <a:pt x="2046" y="1698"/>
                  </a:cubicBezTo>
                  <a:cubicBezTo>
                    <a:pt x="2105" y="1828"/>
                    <a:pt x="2189" y="1923"/>
                    <a:pt x="2260" y="2042"/>
                  </a:cubicBezTo>
                  <a:cubicBezTo>
                    <a:pt x="2414" y="2245"/>
                    <a:pt x="2557" y="2459"/>
                    <a:pt x="2628" y="2673"/>
                  </a:cubicBezTo>
                  <a:cubicBezTo>
                    <a:pt x="2818" y="3065"/>
                    <a:pt x="3021" y="3339"/>
                    <a:pt x="3021" y="3339"/>
                  </a:cubicBezTo>
                  <a:cubicBezTo>
                    <a:pt x="3021" y="3339"/>
                    <a:pt x="3080" y="3029"/>
                    <a:pt x="3056" y="2541"/>
                  </a:cubicBezTo>
                  <a:cubicBezTo>
                    <a:pt x="3056" y="2304"/>
                    <a:pt x="3032" y="2007"/>
                    <a:pt x="2890" y="1733"/>
                  </a:cubicBezTo>
                  <a:cubicBezTo>
                    <a:pt x="2795" y="1436"/>
                    <a:pt x="2652" y="1127"/>
                    <a:pt x="2414" y="877"/>
                  </a:cubicBezTo>
                  <a:cubicBezTo>
                    <a:pt x="2200" y="604"/>
                    <a:pt x="1927" y="401"/>
                    <a:pt x="1642" y="247"/>
                  </a:cubicBezTo>
                  <a:cubicBezTo>
                    <a:pt x="1511" y="152"/>
                    <a:pt x="1344" y="128"/>
                    <a:pt x="1214" y="92"/>
                  </a:cubicBezTo>
                  <a:cubicBezTo>
                    <a:pt x="1071" y="68"/>
                    <a:pt x="940" y="9"/>
                    <a:pt x="809" y="9"/>
                  </a:cubicBezTo>
                  <a:cubicBezTo>
                    <a:pt x="743" y="3"/>
                    <a:pt x="679" y="0"/>
                    <a:pt x="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0"/>
            <p:cNvSpPr/>
            <p:nvPr/>
          </p:nvSpPr>
          <p:spPr>
            <a:xfrm>
              <a:off x="3441325" y="-1116500"/>
              <a:ext cx="72550" cy="215225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748" y="0"/>
                  </a:moveTo>
                  <a:lnTo>
                    <a:pt x="1748" y="0"/>
                  </a:lnTo>
                  <a:cubicBezTo>
                    <a:pt x="1570" y="107"/>
                    <a:pt x="1415" y="286"/>
                    <a:pt x="1344" y="500"/>
                  </a:cubicBezTo>
                  <a:cubicBezTo>
                    <a:pt x="1260" y="701"/>
                    <a:pt x="1225" y="915"/>
                    <a:pt x="1189" y="1129"/>
                  </a:cubicBezTo>
                  <a:cubicBezTo>
                    <a:pt x="1165" y="1557"/>
                    <a:pt x="1201" y="1974"/>
                    <a:pt x="1249" y="2390"/>
                  </a:cubicBezTo>
                  <a:cubicBezTo>
                    <a:pt x="1356" y="3116"/>
                    <a:pt x="1558" y="3793"/>
                    <a:pt x="1820" y="4459"/>
                  </a:cubicBezTo>
                  <a:lnTo>
                    <a:pt x="1617" y="4649"/>
                  </a:lnTo>
                  <a:cubicBezTo>
                    <a:pt x="1474" y="4804"/>
                    <a:pt x="1308" y="4934"/>
                    <a:pt x="1189" y="5113"/>
                  </a:cubicBezTo>
                  <a:cubicBezTo>
                    <a:pt x="951" y="5457"/>
                    <a:pt x="666" y="5779"/>
                    <a:pt x="512" y="6183"/>
                  </a:cubicBezTo>
                  <a:cubicBezTo>
                    <a:pt x="428" y="6373"/>
                    <a:pt x="322" y="6551"/>
                    <a:pt x="274" y="6765"/>
                  </a:cubicBezTo>
                  <a:cubicBezTo>
                    <a:pt x="214" y="6968"/>
                    <a:pt x="131" y="7158"/>
                    <a:pt x="108" y="7372"/>
                  </a:cubicBezTo>
                  <a:cubicBezTo>
                    <a:pt x="60" y="7788"/>
                    <a:pt x="0" y="8205"/>
                    <a:pt x="119" y="8609"/>
                  </a:cubicBezTo>
                  <a:cubicBezTo>
                    <a:pt x="226" y="8216"/>
                    <a:pt x="357" y="7859"/>
                    <a:pt x="547" y="7515"/>
                  </a:cubicBezTo>
                  <a:cubicBezTo>
                    <a:pt x="726" y="7182"/>
                    <a:pt x="904" y="6849"/>
                    <a:pt x="1154" y="6564"/>
                  </a:cubicBezTo>
                  <a:cubicBezTo>
                    <a:pt x="1368" y="6255"/>
                    <a:pt x="1629" y="5993"/>
                    <a:pt x="1879" y="5708"/>
                  </a:cubicBezTo>
                  <a:cubicBezTo>
                    <a:pt x="2140" y="5446"/>
                    <a:pt x="2426" y="5208"/>
                    <a:pt x="2687" y="4947"/>
                  </a:cubicBezTo>
                  <a:lnTo>
                    <a:pt x="2711" y="4923"/>
                  </a:lnTo>
                  <a:cubicBezTo>
                    <a:pt x="2854" y="4792"/>
                    <a:pt x="2901" y="4578"/>
                    <a:pt x="2819" y="4387"/>
                  </a:cubicBezTo>
                  <a:cubicBezTo>
                    <a:pt x="2521" y="3686"/>
                    <a:pt x="2248" y="2937"/>
                    <a:pt x="1974" y="2212"/>
                  </a:cubicBezTo>
                  <a:cubicBezTo>
                    <a:pt x="1855" y="1855"/>
                    <a:pt x="1725" y="1486"/>
                    <a:pt x="1665" y="1106"/>
                  </a:cubicBezTo>
                  <a:cubicBezTo>
                    <a:pt x="1593" y="738"/>
                    <a:pt x="1534" y="357"/>
                    <a:pt x="1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0"/>
            <p:cNvSpPr/>
            <p:nvPr/>
          </p:nvSpPr>
          <p:spPr>
            <a:xfrm>
              <a:off x="3269500" y="-1273450"/>
              <a:ext cx="125475" cy="122775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5018" y="0"/>
                  </a:moveTo>
                  <a:cubicBezTo>
                    <a:pt x="5018" y="0"/>
                    <a:pt x="4661" y="119"/>
                    <a:pt x="4210" y="345"/>
                  </a:cubicBezTo>
                  <a:cubicBezTo>
                    <a:pt x="4008" y="487"/>
                    <a:pt x="3710" y="547"/>
                    <a:pt x="3437" y="666"/>
                  </a:cubicBezTo>
                  <a:cubicBezTo>
                    <a:pt x="3176" y="796"/>
                    <a:pt x="2890" y="904"/>
                    <a:pt x="2605" y="987"/>
                  </a:cubicBezTo>
                  <a:cubicBezTo>
                    <a:pt x="2510" y="999"/>
                    <a:pt x="2426" y="1023"/>
                    <a:pt x="2355" y="1082"/>
                  </a:cubicBezTo>
                  <a:cubicBezTo>
                    <a:pt x="2129" y="1166"/>
                    <a:pt x="1892" y="1213"/>
                    <a:pt x="1665" y="1284"/>
                  </a:cubicBezTo>
                  <a:cubicBezTo>
                    <a:pt x="1380" y="1356"/>
                    <a:pt x="1094" y="1451"/>
                    <a:pt x="845" y="1486"/>
                  </a:cubicBezTo>
                  <a:cubicBezTo>
                    <a:pt x="370" y="1594"/>
                    <a:pt x="1" y="1653"/>
                    <a:pt x="1" y="1653"/>
                  </a:cubicBezTo>
                  <a:cubicBezTo>
                    <a:pt x="1" y="1653"/>
                    <a:pt x="322" y="1855"/>
                    <a:pt x="857" y="1938"/>
                  </a:cubicBezTo>
                  <a:cubicBezTo>
                    <a:pt x="1059" y="1966"/>
                    <a:pt x="1297" y="1993"/>
                    <a:pt x="1554" y="1993"/>
                  </a:cubicBezTo>
                  <a:cubicBezTo>
                    <a:pt x="1629" y="1993"/>
                    <a:pt x="1706" y="1991"/>
                    <a:pt x="1784" y="1986"/>
                  </a:cubicBezTo>
                  <a:cubicBezTo>
                    <a:pt x="1892" y="1974"/>
                    <a:pt x="1998" y="1962"/>
                    <a:pt x="2106" y="1938"/>
                  </a:cubicBezTo>
                  <a:lnTo>
                    <a:pt x="2106" y="1938"/>
                  </a:lnTo>
                  <a:cubicBezTo>
                    <a:pt x="2069" y="2271"/>
                    <a:pt x="2046" y="2675"/>
                    <a:pt x="2058" y="3092"/>
                  </a:cubicBezTo>
                  <a:cubicBezTo>
                    <a:pt x="2106" y="3555"/>
                    <a:pt x="2117" y="4007"/>
                    <a:pt x="2260" y="4364"/>
                  </a:cubicBezTo>
                  <a:cubicBezTo>
                    <a:pt x="2379" y="4709"/>
                    <a:pt x="2474" y="4910"/>
                    <a:pt x="2474" y="4910"/>
                  </a:cubicBezTo>
                  <a:cubicBezTo>
                    <a:pt x="2474" y="4910"/>
                    <a:pt x="2545" y="4661"/>
                    <a:pt x="2616" y="4340"/>
                  </a:cubicBezTo>
                  <a:cubicBezTo>
                    <a:pt x="2664" y="4019"/>
                    <a:pt x="2783" y="3579"/>
                    <a:pt x="2867" y="3139"/>
                  </a:cubicBezTo>
                  <a:cubicBezTo>
                    <a:pt x="2914" y="2699"/>
                    <a:pt x="2997" y="2259"/>
                    <a:pt x="3009" y="1927"/>
                  </a:cubicBezTo>
                  <a:lnTo>
                    <a:pt x="3009" y="1700"/>
                  </a:lnTo>
                  <a:cubicBezTo>
                    <a:pt x="3282" y="1594"/>
                    <a:pt x="3556" y="1475"/>
                    <a:pt x="3770" y="1296"/>
                  </a:cubicBezTo>
                  <a:cubicBezTo>
                    <a:pt x="4056" y="1118"/>
                    <a:pt x="4305" y="915"/>
                    <a:pt x="4484" y="714"/>
                  </a:cubicBezTo>
                  <a:cubicBezTo>
                    <a:pt x="4840" y="309"/>
                    <a:pt x="5018" y="0"/>
                    <a:pt x="5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0"/>
            <p:cNvSpPr/>
            <p:nvPr/>
          </p:nvSpPr>
          <p:spPr>
            <a:xfrm>
              <a:off x="3290625" y="-1803575"/>
              <a:ext cx="170675" cy="80975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6113" y="1"/>
                  </a:moveTo>
                  <a:cubicBezTo>
                    <a:pt x="6093" y="1"/>
                    <a:pt x="6073" y="2"/>
                    <a:pt x="6052" y="5"/>
                  </a:cubicBezTo>
                  <a:cubicBezTo>
                    <a:pt x="6039" y="4"/>
                    <a:pt x="6027" y="3"/>
                    <a:pt x="6014" y="3"/>
                  </a:cubicBezTo>
                  <a:cubicBezTo>
                    <a:pt x="5842" y="3"/>
                    <a:pt x="5634" y="73"/>
                    <a:pt x="5457" y="183"/>
                  </a:cubicBezTo>
                  <a:cubicBezTo>
                    <a:pt x="5077" y="421"/>
                    <a:pt x="4733" y="802"/>
                    <a:pt x="4435" y="1182"/>
                  </a:cubicBezTo>
                  <a:cubicBezTo>
                    <a:pt x="4292" y="1384"/>
                    <a:pt x="4126" y="1563"/>
                    <a:pt x="3983" y="1729"/>
                  </a:cubicBezTo>
                  <a:cubicBezTo>
                    <a:pt x="3849" y="1886"/>
                    <a:pt x="3673" y="1968"/>
                    <a:pt x="3623" y="1968"/>
                  </a:cubicBezTo>
                  <a:cubicBezTo>
                    <a:pt x="3620" y="1968"/>
                    <a:pt x="3617" y="1968"/>
                    <a:pt x="3615" y="1967"/>
                  </a:cubicBezTo>
                  <a:lnTo>
                    <a:pt x="3615" y="1967"/>
                  </a:lnTo>
                  <a:cubicBezTo>
                    <a:pt x="3632" y="1981"/>
                    <a:pt x="3629" y="1986"/>
                    <a:pt x="3615" y="1986"/>
                  </a:cubicBezTo>
                  <a:cubicBezTo>
                    <a:pt x="3574" y="1986"/>
                    <a:pt x="3437" y="1942"/>
                    <a:pt x="3415" y="1942"/>
                  </a:cubicBezTo>
                  <a:cubicBezTo>
                    <a:pt x="3413" y="1942"/>
                    <a:pt x="3412" y="1942"/>
                    <a:pt x="3412" y="1943"/>
                  </a:cubicBezTo>
                  <a:lnTo>
                    <a:pt x="3008" y="1777"/>
                  </a:lnTo>
                  <a:cubicBezTo>
                    <a:pt x="2746" y="1669"/>
                    <a:pt x="2450" y="1634"/>
                    <a:pt x="2176" y="1610"/>
                  </a:cubicBezTo>
                  <a:cubicBezTo>
                    <a:pt x="2146" y="1609"/>
                    <a:pt x="2116" y="1608"/>
                    <a:pt x="2086" y="1608"/>
                  </a:cubicBezTo>
                  <a:cubicBezTo>
                    <a:pt x="1833" y="1608"/>
                    <a:pt x="1591" y="1654"/>
                    <a:pt x="1367" y="1729"/>
                  </a:cubicBezTo>
                  <a:cubicBezTo>
                    <a:pt x="1129" y="1824"/>
                    <a:pt x="904" y="1943"/>
                    <a:pt x="737" y="2074"/>
                  </a:cubicBezTo>
                  <a:cubicBezTo>
                    <a:pt x="392" y="2347"/>
                    <a:pt x="214" y="2692"/>
                    <a:pt x="131" y="2882"/>
                  </a:cubicBezTo>
                  <a:cubicBezTo>
                    <a:pt x="35" y="3108"/>
                    <a:pt x="0" y="3239"/>
                    <a:pt x="0" y="3239"/>
                  </a:cubicBezTo>
                  <a:lnTo>
                    <a:pt x="262" y="2977"/>
                  </a:lnTo>
                  <a:cubicBezTo>
                    <a:pt x="416" y="2787"/>
                    <a:pt x="666" y="2620"/>
                    <a:pt x="987" y="2454"/>
                  </a:cubicBezTo>
                  <a:cubicBezTo>
                    <a:pt x="1142" y="2383"/>
                    <a:pt x="1320" y="2324"/>
                    <a:pt x="1510" y="2300"/>
                  </a:cubicBezTo>
                  <a:cubicBezTo>
                    <a:pt x="1578" y="2291"/>
                    <a:pt x="1647" y="2287"/>
                    <a:pt x="1718" y="2287"/>
                  </a:cubicBezTo>
                  <a:cubicBezTo>
                    <a:pt x="1846" y="2287"/>
                    <a:pt x="1979" y="2300"/>
                    <a:pt x="2117" y="2324"/>
                  </a:cubicBezTo>
                  <a:cubicBezTo>
                    <a:pt x="2318" y="2359"/>
                    <a:pt x="2532" y="2419"/>
                    <a:pt x="2735" y="2502"/>
                  </a:cubicBezTo>
                  <a:lnTo>
                    <a:pt x="3056" y="2644"/>
                  </a:lnTo>
                  <a:cubicBezTo>
                    <a:pt x="3317" y="2728"/>
                    <a:pt x="3270" y="2763"/>
                    <a:pt x="3615" y="2776"/>
                  </a:cubicBezTo>
                  <a:cubicBezTo>
                    <a:pt x="4102" y="2739"/>
                    <a:pt x="4363" y="2466"/>
                    <a:pt x="4554" y="2252"/>
                  </a:cubicBezTo>
                  <a:cubicBezTo>
                    <a:pt x="4756" y="2026"/>
                    <a:pt x="4887" y="1801"/>
                    <a:pt x="5018" y="1586"/>
                  </a:cubicBezTo>
                  <a:cubicBezTo>
                    <a:pt x="5279" y="1170"/>
                    <a:pt x="5470" y="778"/>
                    <a:pt x="5731" y="552"/>
                  </a:cubicBezTo>
                  <a:cubicBezTo>
                    <a:pt x="5953" y="314"/>
                    <a:pt x="6210" y="254"/>
                    <a:pt x="6420" y="254"/>
                  </a:cubicBezTo>
                  <a:cubicBezTo>
                    <a:pt x="6634" y="254"/>
                    <a:pt x="6799" y="317"/>
                    <a:pt x="6823" y="317"/>
                  </a:cubicBezTo>
                  <a:cubicBezTo>
                    <a:pt x="6826" y="317"/>
                    <a:pt x="6827" y="316"/>
                    <a:pt x="6825" y="314"/>
                  </a:cubicBezTo>
                  <a:cubicBezTo>
                    <a:pt x="6825" y="314"/>
                    <a:pt x="6718" y="231"/>
                    <a:pt x="6504" y="100"/>
                  </a:cubicBezTo>
                  <a:cubicBezTo>
                    <a:pt x="6409" y="79"/>
                    <a:pt x="6275" y="1"/>
                    <a:pt x="6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0"/>
            <p:cNvSpPr/>
            <p:nvPr/>
          </p:nvSpPr>
          <p:spPr>
            <a:xfrm>
              <a:off x="3406250" y="-1599850"/>
              <a:ext cx="166200" cy="216125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9" y="96"/>
                    <a:pt x="476" y="239"/>
                  </a:cubicBezTo>
                  <a:cubicBezTo>
                    <a:pt x="631" y="298"/>
                    <a:pt x="773" y="440"/>
                    <a:pt x="951" y="559"/>
                  </a:cubicBezTo>
                  <a:cubicBezTo>
                    <a:pt x="1141" y="667"/>
                    <a:pt x="1284" y="881"/>
                    <a:pt x="1474" y="1059"/>
                  </a:cubicBezTo>
                  <a:cubicBezTo>
                    <a:pt x="1629" y="1273"/>
                    <a:pt x="1807" y="1487"/>
                    <a:pt x="1902" y="1772"/>
                  </a:cubicBezTo>
                  <a:cubicBezTo>
                    <a:pt x="2034" y="2046"/>
                    <a:pt x="2093" y="2355"/>
                    <a:pt x="2153" y="2664"/>
                  </a:cubicBezTo>
                  <a:cubicBezTo>
                    <a:pt x="2188" y="2985"/>
                    <a:pt x="2212" y="3318"/>
                    <a:pt x="2176" y="3663"/>
                  </a:cubicBezTo>
                  <a:lnTo>
                    <a:pt x="2140" y="4186"/>
                  </a:lnTo>
                  <a:cubicBezTo>
                    <a:pt x="2140" y="4507"/>
                    <a:pt x="2081" y="4531"/>
                    <a:pt x="2164" y="4863"/>
                  </a:cubicBezTo>
                  <a:cubicBezTo>
                    <a:pt x="2295" y="5458"/>
                    <a:pt x="2723" y="5756"/>
                    <a:pt x="3080" y="5957"/>
                  </a:cubicBezTo>
                  <a:cubicBezTo>
                    <a:pt x="3437" y="6171"/>
                    <a:pt x="3805" y="6279"/>
                    <a:pt x="4138" y="6398"/>
                  </a:cubicBezTo>
                  <a:cubicBezTo>
                    <a:pt x="4804" y="6623"/>
                    <a:pt x="5422" y="6790"/>
                    <a:pt x="5826" y="7099"/>
                  </a:cubicBezTo>
                  <a:cubicBezTo>
                    <a:pt x="6016" y="7265"/>
                    <a:pt x="6183" y="7432"/>
                    <a:pt x="6278" y="7611"/>
                  </a:cubicBezTo>
                  <a:cubicBezTo>
                    <a:pt x="6397" y="7788"/>
                    <a:pt x="6409" y="7991"/>
                    <a:pt x="6468" y="8134"/>
                  </a:cubicBezTo>
                  <a:cubicBezTo>
                    <a:pt x="6492" y="8467"/>
                    <a:pt x="6504" y="8645"/>
                    <a:pt x="6504" y="8645"/>
                  </a:cubicBezTo>
                  <a:cubicBezTo>
                    <a:pt x="6504" y="8645"/>
                    <a:pt x="6552" y="8467"/>
                    <a:pt x="6623" y="8134"/>
                  </a:cubicBezTo>
                  <a:cubicBezTo>
                    <a:pt x="6600" y="7967"/>
                    <a:pt x="6647" y="7741"/>
                    <a:pt x="6552" y="7503"/>
                  </a:cubicBezTo>
                  <a:cubicBezTo>
                    <a:pt x="6492" y="7254"/>
                    <a:pt x="6349" y="6992"/>
                    <a:pt x="6124" y="6766"/>
                  </a:cubicBezTo>
                  <a:cubicBezTo>
                    <a:pt x="5684" y="6314"/>
                    <a:pt x="5041" y="6005"/>
                    <a:pt x="4388" y="5732"/>
                  </a:cubicBezTo>
                  <a:cubicBezTo>
                    <a:pt x="4066" y="5601"/>
                    <a:pt x="3746" y="5447"/>
                    <a:pt x="3472" y="5280"/>
                  </a:cubicBezTo>
                  <a:cubicBezTo>
                    <a:pt x="3187" y="5137"/>
                    <a:pt x="2973" y="4887"/>
                    <a:pt x="2961" y="4733"/>
                  </a:cubicBezTo>
                  <a:cubicBezTo>
                    <a:pt x="2890" y="4709"/>
                    <a:pt x="2937" y="4340"/>
                    <a:pt x="2925" y="4293"/>
                  </a:cubicBezTo>
                  <a:lnTo>
                    <a:pt x="2961" y="3698"/>
                  </a:lnTo>
                  <a:cubicBezTo>
                    <a:pt x="2985" y="3306"/>
                    <a:pt x="2914" y="2902"/>
                    <a:pt x="2842" y="2533"/>
                  </a:cubicBezTo>
                  <a:cubicBezTo>
                    <a:pt x="2759" y="2153"/>
                    <a:pt x="2616" y="1808"/>
                    <a:pt x="2426" y="1499"/>
                  </a:cubicBezTo>
                  <a:cubicBezTo>
                    <a:pt x="2259" y="1190"/>
                    <a:pt x="2010" y="952"/>
                    <a:pt x="1796" y="738"/>
                  </a:cubicBezTo>
                  <a:cubicBezTo>
                    <a:pt x="1558" y="559"/>
                    <a:pt x="1344" y="381"/>
                    <a:pt x="1106" y="298"/>
                  </a:cubicBezTo>
                  <a:cubicBezTo>
                    <a:pt x="868" y="215"/>
                    <a:pt x="690" y="107"/>
                    <a:pt x="523" y="96"/>
                  </a:cubicBezTo>
                  <a:cubicBezTo>
                    <a:pt x="190" y="3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0"/>
            <p:cNvSpPr/>
            <p:nvPr/>
          </p:nvSpPr>
          <p:spPr>
            <a:xfrm>
              <a:off x="3035850" y="-1499975"/>
              <a:ext cx="115675" cy="149550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0" y="84"/>
                    <a:pt x="322" y="191"/>
                  </a:cubicBezTo>
                  <a:cubicBezTo>
                    <a:pt x="536" y="310"/>
                    <a:pt x="750" y="512"/>
                    <a:pt x="976" y="786"/>
                  </a:cubicBezTo>
                  <a:cubicBezTo>
                    <a:pt x="1071" y="928"/>
                    <a:pt x="1190" y="1083"/>
                    <a:pt x="1237" y="1273"/>
                  </a:cubicBezTo>
                  <a:cubicBezTo>
                    <a:pt x="1321" y="1452"/>
                    <a:pt x="1345" y="1653"/>
                    <a:pt x="1380" y="1867"/>
                  </a:cubicBezTo>
                  <a:cubicBezTo>
                    <a:pt x="1404" y="2081"/>
                    <a:pt x="1404" y="2308"/>
                    <a:pt x="1392" y="2533"/>
                  </a:cubicBezTo>
                  <a:lnTo>
                    <a:pt x="1356" y="2878"/>
                  </a:lnTo>
                  <a:cubicBezTo>
                    <a:pt x="1356" y="3140"/>
                    <a:pt x="1321" y="3104"/>
                    <a:pt x="1380" y="3389"/>
                  </a:cubicBezTo>
                  <a:cubicBezTo>
                    <a:pt x="1488" y="3865"/>
                    <a:pt x="1808" y="4079"/>
                    <a:pt x="2070" y="4222"/>
                  </a:cubicBezTo>
                  <a:cubicBezTo>
                    <a:pt x="2331" y="4377"/>
                    <a:pt x="2593" y="4448"/>
                    <a:pt x="2831" y="4531"/>
                  </a:cubicBezTo>
                  <a:cubicBezTo>
                    <a:pt x="3295" y="4673"/>
                    <a:pt x="3711" y="4768"/>
                    <a:pt x="3985" y="4971"/>
                  </a:cubicBezTo>
                  <a:cubicBezTo>
                    <a:pt x="4258" y="5149"/>
                    <a:pt x="4389" y="5411"/>
                    <a:pt x="4448" y="5625"/>
                  </a:cubicBezTo>
                  <a:cubicBezTo>
                    <a:pt x="4472" y="5839"/>
                    <a:pt x="4508" y="5981"/>
                    <a:pt x="4508" y="5981"/>
                  </a:cubicBezTo>
                  <a:cubicBezTo>
                    <a:pt x="4508" y="5981"/>
                    <a:pt x="4555" y="5862"/>
                    <a:pt x="4603" y="5625"/>
                  </a:cubicBezTo>
                  <a:cubicBezTo>
                    <a:pt x="4627" y="5399"/>
                    <a:pt x="4627" y="4971"/>
                    <a:pt x="4294" y="4626"/>
                  </a:cubicBezTo>
                  <a:cubicBezTo>
                    <a:pt x="3972" y="4293"/>
                    <a:pt x="3520" y="4055"/>
                    <a:pt x="3081" y="3865"/>
                  </a:cubicBezTo>
                  <a:cubicBezTo>
                    <a:pt x="2854" y="3770"/>
                    <a:pt x="2640" y="3663"/>
                    <a:pt x="2463" y="3556"/>
                  </a:cubicBezTo>
                  <a:cubicBezTo>
                    <a:pt x="2272" y="3461"/>
                    <a:pt x="2165" y="3294"/>
                    <a:pt x="2165" y="3259"/>
                  </a:cubicBezTo>
                  <a:cubicBezTo>
                    <a:pt x="2164" y="3260"/>
                    <a:pt x="2162" y="3260"/>
                    <a:pt x="2161" y="3260"/>
                  </a:cubicBezTo>
                  <a:cubicBezTo>
                    <a:pt x="2132" y="3260"/>
                    <a:pt x="2152" y="2985"/>
                    <a:pt x="2142" y="2985"/>
                  </a:cubicBezTo>
                  <a:lnTo>
                    <a:pt x="2142" y="2985"/>
                  </a:lnTo>
                  <a:cubicBezTo>
                    <a:pt x="2142" y="2985"/>
                    <a:pt x="2141" y="2985"/>
                    <a:pt x="2141" y="2985"/>
                  </a:cubicBezTo>
                  <a:lnTo>
                    <a:pt x="2165" y="2557"/>
                  </a:lnTo>
                  <a:cubicBezTo>
                    <a:pt x="2189" y="2284"/>
                    <a:pt x="2130" y="1999"/>
                    <a:pt x="2082" y="1725"/>
                  </a:cubicBezTo>
                  <a:cubicBezTo>
                    <a:pt x="2011" y="1463"/>
                    <a:pt x="1903" y="1214"/>
                    <a:pt x="1761" y="1000"/>
                  </a:cubicBezTo>
                  <a:cubicBezTo>
                    <a:pt x="1630" y="786"/>
                    <a:pt x="1451" y="607"/>
                    <a:pt x="1297" y="464"/>
                  </a:cubicBezTo>
                  <a:cubicBezTo>
                    <a:pt x="964" y="191"/>
                    <a:pt x="584" y="84"/>
                    <a:pt x="370" y="49"/>
                  </a:cubicBezTo>
                  <a:cubicBezTo>
                    <a:pt x="144" y="1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0"/>
            <p:cNvSpPr/>
            <p:nvPr/>
          </p:nvSpPr>
          <p:spPr>
            <a:xfrm>
              <a:off x="3069700" y="-827875"/>
              <a:ext cx="161775" cy="90050"/>
            </a:xfrm>
            <a:custGeom>
              <a:avLst/>
              <a:gdLst/>
              <a:ahLst/>
              <a:cxnLst/>
              <a:rect l="l" t="t" r="r" b="b"/>
              <a:pathLst>
                <a:path w="6471" h="3602" extrusionOk="0">
                  <a:moveTo>
                    <a:pt x="6471" y="0"/>
                  </a:moveTo>
                  <a:cubicBezTo>
                    <a:pt x="6471" y="0"/>
                    <a:pt x="6375" y="95"/>
                    <a:pt x="6233" y="274"/>
                  </a:cubicBezTo>
                  <a:cubicBezTo>
                    <a:pt x="6079" y="464"/>
                    <a:pt x="5852" y="655"/>
                    <a:pt x="5556" y="833"/>
                  </a:cubicBezTo>
                  <a:cubicBezTo>
                    <a:pt x="5413" y="916"/>
                    <a:pt x="5234" y="975"/>
                    <a:pt x="5044" y="1023"/>
                  </a:cubicBezTo>
                  <a:cubicBezTo>
                    <a:pt x="4932" y="1046"/>
                    <a:pt x="4809" y="1054"/>
                    <a:pt x="4684" y="1054"/>
                  </a:cubicBezTo>
                  <a:cubicBezTo>
                    <a:pt x="4611" y="1054"/>
                    <a:pt x="4536" y="1051"/>
                    <a:pt x="4462" y="1047"/>
                  </a:cubicBezTo>
                  <a:cubicBezTo>
                    <a:pt x="4259" y="1023"/>
                    <a:pt x="4045" y="975"/>
                    <a:pt x="3843" y="904"/>
                  </a:cubicBezTo>
                  <a:lnTo>
                    <a:pt x="3463" y="774"/>
                  </a:lnTo>
                  <a:cubicBezTo>
                    <a:pt x="3350" y="753"/>
                    <a:pt x="3290" y="697"/>
                    <a:pt x="3079" y="697"/>
                  </a:cubicBezTo>
                  <a:cubicBezTo>
                    <a:pt x="3045" y="697"/>
                    <a:pt x="3007" y="699"/>
                    <a:pt x="2963" y="702"/>
                  </a:cubicBezTo>
                  <a:cubicBezTo>
                    <a:pt x="2488" y="785"/>
                    <a:pt x="2250" y="1070"/>
                    <a:pt x="2084" y="1297"/>
                  </a:cubicBezTo>
                  <a:cubicBezTo>
                    <a:pt x="1893" y="1522"/>
                    <a:pt x="1786" y="1760"/>
                    <a:pt x="1667" y="1974"/>
                  </a:cubicBezTo>
                  <a:cubicBezTo>
                    <a:pt x="1453" y="2402"/>
                    <a:pt x="1286" y="2795"/>
                    <a:pt x="1061" y="3033"/>
                  </a:cubicBezTo>
                  <a:cubicBezTo>
                    <a:pt x="830" y="3321"/>
                    <a:pt x="534" y="3381"/>
                    <a:pt x="313" y="3381"/>
                  </a:cubicBezTo>
                  <a:cubicBezTo>
                    <a:pt x="154" y="3381"/>
                    <a:pt x="34" y="3350"/>
                    <a:pt x="7" y="3350"/>
                  </a:cubicBezTo>
                  <a:cubicBezTo>
                    <a:pt x="2" y="3350"/>
                    <a:pt x="1" y="3351"/>
                    <a:pt x="2" y="3353"/>
                  </a:cubicBezTo>
                  <a:cubicBezTo>
                    <a:pt x="2" y="3353"/>
                    <a:pt x="110" y="3425"/>
                    <a:pt x="335" y="3544"/>
                  </a:cubicBezTo>
                  <a:cubicBezTo>
                    <a:pt x="421" y="3553"/>
                    <a:pt x="537" y="3601"/>
                    <a:pt x="672" y="3601"/>
                  </a:cubicBezTo>
                  <a:cubicBezTo>
                    <a:pt x="706" y="3601"/>
                    <a:pt x="740" y="3598"/>
                    <a:pt x="776" y="3591"/>
                  </a:cubicBezTo>
                  <a:cubicBezTo>
                    <a:pt x="966" y="3591"/>
                    <a:pt x="1180" y="3508"/>
                    <a:pt x="1346" y="3377"/>
                  </a:cubicBezTo>
                  <a:cubicBezTo>
                    <a:pt x="1715" y="3115"/>
                    <a:pt x="2012" y="2735"/>
                    <a:pt x="2285" y="2331"/>
                  </a:cubicBezTo>
                  <a:cubicBezTo>
                    <a:pt x="2417" y="2140"/>
                    <a:pt x="2559" y="1939"/>
                    <a:pt x="2690" y="1772"/>
                  </a:cubicBezTo>
                  <a:cubicBezTo>
                    <a:pt x="2808" y="1594"/>
                    <a:pt x="2999" y="1511"/>
                    <a:pt x="3022" y="1511"/>
                  </a:cubicBezTo>
                  <a:cubicBezTo>
                    <a:pt x="3008" y="1500"/>
                    <a:pt x="3015" y="1496"/>
                    <a:pt x="3034" y="1496"/>
                  </a:cubicBezTo>
                  <a:cubicBezTo>
                    <a:pt x="3079" y="1496"/>
                    <a:pt x="3197" y="1521"/>
                    <a:pt x="3273" y="1546"/>
                  </a:cubicBezTo>
                  <a:lnTo>
                    <a:pt x="3617" y="1653"/>
                  </a:lnTo>
                  <a:cubicBezTo>
                    <a:pt x="3891" y="1736"/>
                    <a:pt x="4188" y="1749"/>
                    <a:pt x="4462" y="1749"/>
                  </a:cubicBezTo>
                  <a:cubicBezTo>
                    <a:pt x="4735" y="1749"/>
                    <a:pt x="4996" y="1677"/>
                    <a:pt x="5234" y="1570"/>
                  </a:cubicBezTo>
                  <a:cubicBezTo>
                    <a:pt x="5460" y="1463"/>
                    <a:pt x="5674" y="1332"/>
                    <a:pt x="5829" y="1189"/>
                  </a:cubicBezTo>
                  <a:cubicBezTo>
                    <a:pt x="6138" y="904"/>
                    <a:pt x="6293" y="547"/>
                    <a:pt x="6364" y="357"/>
                  </a:cubicBezTo>
                  <a:cubicBezTo>
                    <a:pt x="6435" y="132"/>
                    <a:pt x="6471" y="0"/>
                    <a:pt x="6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0"/>
            <p:cNvSpPr/>
            <p:nvPr/>
          </p:nvSpPr>
          <p:spPr>
            <a:xfrm>
              <a:off x="2618525" y="-2080525"/>
              <a:ext cx="171225" cy="118350"/>
            </a:xfrm>
            <a:custGeom>
              <a:avLst/>
              <a:gdLst/>
              <a:ahLst/>
              <a:cxnLst/>
              <a:rect l="l" t="t" r="r" b="b"/>
              <a:pathLst>
                <a:path w="6849" h="4734" extrusionOk="0">
                  <a:moveTo>
                    <a:pt x="4827" y="1"/>
                  </a:moveTo>
                  <a:cubicBezTo>
                    <a:pt x="4578" y="49"/>
                    <a:pt x="4317" y="120"/>
                    <a:pt x="4043" y="204"/>
                  </a:cubicBezTo>
                  <a:cubicBezTo>
                    <a:pt x="3472" y="310"/>
                    <a:pt x="3044" y="738"/>
                    <a:pt x="2533" y="1024"/>
                  </a:cubicBezTo>
                  <a:cubicBezTo>
                    <a:pt x="2283" y="1190"/>
                    <a:pt x="2116" y="1428"/>
                    <a:pt x="1915" y="1630"/>
                  </a:cubicBezTo>
                  <a:cubicBezTo>
                    <a:pt x="1725" y="1832"/>
                    <a:pt x="1546" y="2046"/>
                    <a:pt x="1368" y="2236"/>
                  </a:cubicBezTo>
                  <a:cubicBezTo>
                    <a:pt x="975" y="2629"/>
                    <a:pt x="832" y="3116"/>
                    <a:pt x="595" y="3473"/>
                  </a:cubicBezTo>
                  <a:cubicBezTo>
                    <a:pt x="203" y="4210"/>
                    <a:pt x="0" y="4733"/>
                    <a:pt x="0" y="4733"/>
                  </a:cubicBezTo>
                  <a:cubicBezTo>
                    <a:pt x="0" y="4733"/>
                    <a:pt x="417" y="4341"/>
                    <a:pt x="964" y="3734"/>
                  </a:cubicBezTo>
                  <a:cubicBezTo>
                    <a:pt x="1249" y="3438"/>
                    <a:pt x="1511" y="3033"/>
                    <a:pt x="1902" y="2712"/>
                  </a:cubicBezTo>
                  <a:cubicBezTo>
                    <a:pt x="2081" y="2545"/>
                    <a:pt x="2272" y="2379"/>
                    <a:pt x="2462" y="2189"/>
                  </a:cubicBezTo>
                  <a:cubicBezTo>
                    <a:pt x="2652" y="2011"/>
                    <a:pt x="2818" y="1797"/>
                    <a:pt x="3032" y="1654"/>
                  </a:cubicBezTo>
                  <a:lnTo>
                    <a:pt x="3662" y="1226"/>
                  </a:lnTo>
                  <a:cubicBezTo>
                    <a:pt x="3865" y="1071"/>
                    <a:pt x="4066" y="917"/>
                    <a:pt x="4293" y="857"/>
                  </a:cubicBezTo>
                  <a:cubicBezTo>
                    <a:pt x="4518" y="774"/>
                    <a:pt x="4721" y="667"/>
                    <a:pt x="4923" y="584"/>
                  </a:cubicBezTo>
                  <a:cubicBezTo>
                    <a:pt x="5149" y="548"/>
                    <a:pt x="5351" y="513"/>
                    <a:pt x="5541" y="477"/>
                  </a:cubicBezTo>
                  <a:cubicBezTo>
                    <a:pt x="5598" y="462"/>
                    <a:pt x="5654" y="458"/>
                    <a:pt x="5708" y="458"/>
                  </a:cubicBezTo>
                  <a:cubicBezTo>
                    <a:pt x="5800" y="458"/>
                    <a:pt x="5888" y="471"/>
                    <a:pt x="5975" y="471"/>
                  </a:cubicBezTo>
                  <a:cubicBezTo>
                    <a:pt x="6005" y="471"/>
                    <a:pt x="6034" y="469"/>
                    <a:pt x="6064" y="465"/>
                  </a:cubicBezTo>
                  <a:cubicBezTo>
                    <a:pt x="6230" y="465"/>
                    <a:pt x="6362" y="489"/>
                    <a:pt x="6481" y="524"/>
                  </a:cubicBezTo>
                  <a:cubicBezTo>
                    <a:pt x="6718" y="560"/>
                    <a:pt x="6849" y="608"/>
                    <a:pt x="6849" y="608"/>
                  </a:cubicBezTo>
                  <a:cubicBezTo>
                    <a:pt x="6849" y="608"/>
                    <a:pt x="6766" y="500"/>
                    <a:pt x="6540" y="381"/>
                  </a:cubicBezTo>
                  <a:cubicBezTo>
                    <a:pt x="6433" y="299"/>
                    <a:pt x="6302" y="227"/>
                    <a:pt x="6135" y="180"/>
                  </a:cubicBezTo>
                  <a:cubicBezTo>
                    <a:pt x="5976" y="134"/>
                    <a:pt x="5785" y="24"/>
                    <a:pt x="5582" y="24"/>
                  </a:cubicBezTo>
                  <a:cubicBezTo>
                    <a:pt x="5573" y="24"/>
                    <a:pt x="5563" y="24"/>
                    <a:pt x="5553" y="25"/>
                  </a:cubicBezTo>
                  <a:cubicBezTo>
                    <a:pt x="5327" y="25"/>
                    <a:pt x="5078" y="13"/>
                    <a:pt x="4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0"/>
            <p:cNvSpPr/>
            <p:nvPr/>
          </p:nvSpPr>
          <p:spPr>
            <a:xfrm>
              <a:off x="2678875" y="-1892075"/>
              <a:ext cx="164375" cy="234875"/>
            </a:xfrm>
            <a:custGeom>
              <a:avLst/>
              <a:gdLst/>
              <a:ahLst/>
              <a:cxnLst/>
              <a:rect l="l" t="t" r="r" b="b"/>
              <a:pathLst>
                <a:path w="6575" h="9395" extrusionOk="0">
                  <a:moveTo>
                    <a:pt x="5675" y="1"/>
                  </a:moveTo>
                  <a:cubicBezTo>
                    <a:pt x="5492" y="1"/>
                    <a:pt x="5312" y="34"/>
                    <a:pt x="5124" y="61"/>
                  </a:cubicBezTo>
                  <a:cubicBezTo>
                    <a:pt x="4649" y="144"/>
                    <a:pt x="4149" y="275"/>
                    <a:pt x="3721" y="525"/>
                  </a:cubicBezTo>
                  <a:cubicBezTo>
                    <a:pt x="3496" y="632"/>
                    <a:pt x="3270" y="751"/>
                    <a:pt x="3092" y="905"/>
                  </a:cubicBezTo>
                  <a:cubicBezTo>
                    <a:pt x="2889" y="1048"/>
                    <a:pt x="2699" y="1203"/>
                    <a:pt x="2509" y="1369"/>
                  </a:cubicBezTo>
                  <a:cubicBezTo>
                    <a:pt x="2236" y="1607"/>
                    <a:pt x="1998" y="1892"/>
                    <a:pt x="1771" y="2189"/>
                  </a:cubicBezTo>
                  <a:cubicBezTo>
                    <a:pt x="1391" y="1785"/>
                    <a:pt x="987" y="1404"/>
                    <a:pt x="535" y="1060"/>
                  </a:cubicBezTo>
                  <a:lnTo>
                    <a:pt x="535" y="1060"/>
                  </a:lnTo>
                  <a:cubicBezTo>
                    <a:pt x="773" y="1618"/>
                    <a:pt x="1082" y="2130"/>
                    <a:pt x="1391" y="2630"/>
                  </a:cubicBezTo>
                  <a:cubicBezTo>
                    <a:pt x="1296" y="2784"/>
                    <a:pt x="1142" y="3093"/>
                    <a:pt x="951" y="3509"/>
                  </a:cubicBezTo>
                  <a:cubicBezTo>
                    <a:pt x="666" y="4115"/>
                    <a:pt x="404" y="4971"/>
                    <a:pt x="202" y="5851"/>
                  </a:cubicBezTo>
                  <a:cubicBezTo>
                    <a:pt x="107" y="6279"/>
                    <a:pt x="83" y="6744"/>
                    <a:pt x="24" y="7159"/>
                  </a:cubicBezTo>
                  <a:cubicBezTo>
                    <a:pt x="0" y="7587"/>
                    <a:pt x="72" y="7992"/>
                    <a:pt x="83" y="8324"/>
                  </a:cubicBezTo>
                  <a:cubicBezTo>
                    <a:pt x="83" y="8491"/>
                    <a:pt x="167" y="8646"/>
                    <a:pt x="202" y="8776"/>
                  </a:cubicBezTo>
                  <a:cubicBezTo>
                    <a:pt x="249" y="8908"/>
                    <a:pt x="286" y="9014"/>
                    <a:pt x="309" y="9109"/>
                  </a:cubicBezTo>
                  <a:cubicBezTo>
                    <a:pt x="381" y="9288"/>
                    <a:pt x="416" y="9395"/>
                    <a:pt x="416" y="9395"/>
                  </a:cubicBezTo>
                  <a:cubicBezTo>
                    <a:pt x="416" y="9395"/>
                    <a:pt x="404" y="8931"/>
                    <a:pt x="440" y="8313"/>
                  </a:cubicBezTo>
                  <a:cubicBezTo>
                    <a:pt x="535" y="7671"/>
                    <a:pt x="701" y="6850"/>
                    <a:pt x="987" y="6054"/>
                  </a:cubicBezTo>
                  <a:cubicBezTo>
                    <a:pt x="1118" y="5637"/>
                    <a:pt x="1224" y="5233"/>
                    <a:pt x="1379" y="4865"/>
                  </a:cubicBezTo>
                  <a:cubicBezTo>
                    <a:pt x="1522" y="4496"/>
                    <a:pt x="1641" y="4139"/>
                    <a:pt x="1760" y="3842"/>
                  </a:cubicBezTo>
                  <a:cubicBezTo>
                    <a:pt x="1985" y="3235"/>
                    <a:pt x="2128" y="2831"/>
                    <a:pt x="2128" y="2831"/>
                  </a:cubicBezTo>
                  <a:cubicBezTo>
                    <a:pt x="2140" y="2820"/>
                    <a:pt x="2140" y="2807"/>
                    <a:pt x="2140" y="2796"/>
                  </a:cubicBezTo>
                  <a:cubicBezTo>
                    <a:pt x="2283" y="2665"/>
                    <a:pt x="2413" y="2546"/>
                    <a:pt x="2545" y="2416"/>
                  </a:cubicBezTo>
                  <a:cubicBezTo>
                    <a:pt x="2723" y="2273"/>
                    <a:pt x="2841" y="2083"/>
                    <a:pt x="3032" y="1964"/>
                  </a:cubicBezTo>
                  <a:cubicBezTo>
                    <a:pt x="3211" y="1832"/>
                    <a:pt x="3377" y="1690"/>
                    <a:pt x="3555" y="1547"/>
                  </a:cubicBezTo>
                  <a:cubicBezTo>
                    <a:pt x="3710" y="1393"/>
                    <a:pt x="3912" y="1309"/>
                    <a:pt x="4090" y="1179"/>
                  </a:cubicBezTo>
                  <a:cubicBezTo>
                    <a:pt x="4281" y="1060"/>
                    <a:pt x="4459" y="929"/>
                    <a:pt x="4661" y="846"/>
                  </a:cubicBezTo>
                  <a:cubicBezTo>
                    <a:pt x="4863" y="739"/>
                    <a:pt x="5053" y="608"/>
                    <a:pt x="5256" y="537"/>
                  </a:cubicBezTo>
                  <a:cubicBezTo>
                    <a:pt x="5684" y="382"/>
                    <a:pt x="6099" y="215"/>
                    <a:pt x="6575" y="120"/>
                  </a:cubicBezTo>
                  <a:cubicBezTo>
                    <a:pt x="6350" y="37"/>
                    <a:pt x="6099" y="14"/>
                    <a:pt x="5862" y="14"/>
                  </a:cubicBezTo>
                  <a:cubicBezTo>
                    <a:pt x="5799" y="5"/>
                    <a:pt x="5737" y="1"/>
                    <a:pt x="5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0"/>
            <p:cNvSpPr/>
            <p:nvPr/>
          </p:nvSpPr>
          <p:spPr>
            <a:xfrm>
              <a:off x="2398550" y="-1673925"/>
              <a:ext cx="398925" cy="565475"/>
            </a:xfrm>
            <a:custGeom>
              <a:avLst/>
              <a:gdLst/>
              <a:ahLst/>
              <a:cxnLst/>
              <a:rect l="l" t="t" r="r" b="b"/>
              <a:pathLst>
                <a:path w="15957" h="22619" extrusionOk="0">
                  <a:moveTo>
                    <a:pt x="7687" y="1"/>
                  </a:moveTo>
                  <a:cubicBezTo>
                    <a:pt x="7614" y="1"/>
                    <a:pt x="7541" y="1"/>
                    <a:pt x="7467" y="3"/>
                  </a:cubicBezTo>
                  <a:cubicBezTo>
                    <a:pt x="9750" y="122"/>
                    <a:pt x="12093" y="847"/>
                    <a:pt x="13710" y="2417"/>
                  </a:cubicBezTo>
                  <a:lnTo>
                    <a:pt x="13734" y="2441"/>
                  </a:lnTo>
                  <a:cubicBezTo>
                    <a:pt x="14744" y="3308"/>
                    <a:pt x="15481" y="4640"/>
                    <a:pt x="15280" y="5924"/>
                  </a:cubicBezTo>
                  <a:cubicBezTo>
                    <a:pt x="15244" y="6233"/>
                    <a:pt x="15137" y="6590"/>
                    <a:pt x="14994" y="6756"/>
                  </a:cubicBezTo>
                  <a:cubicBezTo>
                    <a:pt x="14828" y="6959"/>
                    <a:pt x="14601" y="7042"/>
                    <a:pt x="14292" y="7066"/>
                  </a:cubicBezTo>
                  <a:cubicBezTo>
                    <a:pt x="14206" y="7072"/>
                    <a:pt x="14118" y="7075"/>
                    <a:pt x="14028" y="7075"/>
                  </a:cubicBezTo>
                  <a:cubicBezTo>
                    <a:pt x="13611" y="7075"/>
                    <a:pt x="13150" y="7017"/>
                    <a:pt x="12666" y="7017"/>
                  </a:cubicBezTo>
                  <a:cubicBezTo>
                    <a:pt x="12501" y="7017"/>
                    <a:pt x="12334" y="7024"/>
                    <a:pt x="12164" y="7042"/>
                  </a:cubicBezTo>
                  <a:cubicBezTo>
                    <a:pt x="11962" y="7066"/>
                    <a:pt x="11772" y="7102"/>
                    <a:pt x="11570" y="7161"/>
                  </a:cubicBezTo>
                  <a:cubicBezTo>
                    <a:pt x="11391" y="7221"/>
                    <a:pt x="11237" y="7256"/>
                    <a:pt x="11047" y="7327"/>
                  </a:cubicBezTo>
                  <a:cubicBezTo>
                    <a:pt x="10678" y="7470"/>
                    <a:pt x="10345" y="7649"/>
                    <a:pt x="10012" y="7863"/>
                  </a:cubicBezTo>
                  <a:cubicBezTo>
                    <a:pt x="9358" y="8278"/>
                    <a:pt x="8811" y="8920"/>
                    <a:pt x="8502" y="9670"/>
                  </a:cubicBezTo>
                  <a:cubicBezTo>
                    <a:pt x="8027" y="10823"/>
                    <a:pt x="8133" y="12036"/>
                    <a:pt x="8455" y="13130"/>
                  </a:cubicBezTo>
                  <a:cubicBezTo>
                    <a:pt x="8157" y="13023"/>
                    <a:pt x="7860" y="12952"/>
                    <a:pt x="7539" y="12880"/>
                  </a:cubicBezTo>
                  <a:cubicBezTo>
                    <a:pt x="7253" y="12833"/>
                    <a:pt x="6957" y="12797"/>
                    <a:pt x="6671" y="12797"/>
                  </a:cubicBezTo>
                  <a:cubicBezTo>
                    <a:pt x="6564" y="12701"/>
                    <a:pt x="6397" y="12571"/>
                    <a:pt x="6183" y="12416"/>
                  </a:cubicBezTo>
                  <a:cubicBezTo>
                    <a:pt x="5779" y="12072"/>
                    <a:pt x="5197" y="11739"/>
                    <a:pt x="4626" y="11370"/>
                  </a:cubicBezTo>
                  <a:cubicBezTo>
                    <a:pt x="4055" y="11002"/>
                    <a:pt x="3425" y="10740"/>
                    <a:pt x="2985" y="10502"/>
                  </a:cubicBezTo>
                  <a:cubicBezTo>
                    <a:pt x="2628" y="10323"/>
                    <a:pt x="2378" y="10193"/>
                    <a:pt x="2272" y="10146"/>
                  </a:cubicBezTo>
                  <a:cubicBezTo>
                    <a:pt x="2438" y="9919"/>
                    <a:pt x="2592" y="9705"/>
                    <a:pt x="2747" y="9491"/>
                  </a:cubicBezTo>
                  <a:cubicBezTo>
                    <a:pt x="3044" y="9134"/>
                    <a:pt x="3282" y="8754"/>
                    <a:pt x="3544" y="8481"/>
                  </a:cubicBezTo>
                  <a:cubicBezTo>
                    <a:pt x="4008" y="7886"/>
                    <a:pt x="4341" y="7482"/>
                    <a:pt x="4341" y="7482"/>
                  </a:cubicBezTo>
                  <a:lnTo>
                    <a:pt x="4341" y="7482"/>
                  </a:lnTo>
                  <a:cubicBezTo>
                    <a:pt x="4341" y="7482"/>
                    <a:pt x="3841" y="7684"/>
                    <a:pt x="3223" y="8159"/>
                  </a:cubicBezTo>
                  <a:cubicBezTo>
                    <a:pt x="2592" y="8611"/>
                    <a:pt x="1844" y="9348"/>
                    <a:pt x="1237" y="10205"/>
                  </a:cubicBezTo>
                  <a:cubicBezTo>
                    <a:pt x="975" y="10669"/>
                    <a:pt x="666" y="11097"/>
                    <a:pt x="500" y="11560"/>
                  </a:cubicBezTo>
                  <a:cubicBezTo>
                    <a:pt x="405" y="11798"/>
                    <a:pt x="333" y="12024"/>
                    <a:pt x="262" y="12238"/>
                  </a:cubicBezTo>
                  <a:cubicBezTo>
                    <a:pt x="203" y="12464"/>
                    <a:pt x="108" y="12654"/>
                    <a:pt x="95" y="12857"/>
                  </a:cubicBezTo>
                  <a:cubicBezTo>
                    <a:pt x="0" y="13653"/>
                    <a:pt x="0" y="14164"/>
                    <a:pt x="0" y="14164"/>
                  </a:cubicBezTo>
                  <a:cubicBezTo>
                    <a:pt x="0" y="14164"/>
                    <a:pt x="262" y="13676"/>
                    <a:pt x="523" y="12999"/>
                  </a:cubicBezTo>
                  <a:cubicBezTo>
                    <a:pt x="655" y="12654"/>
                    <a:pt x="940" y="12297"/>
                    <a:pt x="1130" y="11882"/>
                  </a:cubicBezTo>
                  <a:cubicBezTo>
                    <a:pt x="1297" y="11560"/>
                    <a:pt x="1522" y="11239"/>
                    <a:pt x="1736" y="10918"/>
                  </a:cubicBezTo>
                  <a:cubicBezTo>
                    <a:pt x="1772" y="10942"/>
                    <a:pt x="1796" y="10954"/>
                    <a:pt x="1831" y="10966"/>
                  </a:cubicBezTo>
                  <a:lnTo>
                    <a:pt x="1868" y="10989"/>
                  </a:lnTo>
                  <a:cubicBezTo>
                    <a:pt x="1868" y="10989"/>
                    <a:pt x="2164" y="11121"/>
                    <a:pt x="2605" y="11322"/>
                  </a:cubicBezTo>
                  <a:cubicBezTo>
                    <a:pt x="3044" y="11525"/>
                    <a:pt x="3662" y="11750"/>
                    <a:pt x="4222" y="12072"/>
                  </a:cubicBezTo>
                  <a:cubicBezTo>
                    <a:pt x="4721" y="12357"/>
                    <a:pt x="5244" y="12630"/>
                    <a:pt x="5612" y="12892"/>
                  </a:cubicBezTo>
                  <a:cubicBezTo>
                    <a:pt x="5565" y="12904"/>
                    <a:pt x="5517" y="12904"/>
                    <a:pt x="5482" y="12915"/>
                  </a:cubicBezTo>
                  <a:cubicBezTo>
                    <a:pt x="5137" y="12975"/>
                    <a:pt x="4816" y="13118"/>
                    <a:pt x="4495" y="13237"/>
                  </a:cubicBezTo>
                  <a:cubicBezTo>
                    <a:pt x="4198" y="13403"/>
                    <a:pt x="3889" y="13546"/>
                    <a:pt x="3615" y="13760"/>
                  </a:cubicBezTo>
                  <a:cubicBezTo>
                    <a:pt x="3330" y="13950"/>
                    <a:pt x="3092" y="14188"/>
                    <a:pt x="2843" y="14414"/>
                  </a:cubicBezTo>
                  <a:cubicBezTo>
                    <a:pt x="2592" y="14628"/>
                    <a:pt x="2402" y="14913"/>
                    <a:pt x="2188" y="15151"/>
                  </a:cubicBezTo>
                  <a:cubicBezTo>
                    <a:pt x="1950" y="15436"/>
                    <a:pt x="1808" y="15686"/>
                    <a:pt x="1617" y="15948"/>
                  </a:cubicBezTo>
                  <a:cubicBezTo>
                    <a:pt x="1439" y="16221"/>
                    <a:pt x="1273" y="16530"/>
                    <a:pt x="1118" y="16815"/>
                  </a:cubicBezTo>
                  <a:cubicBezTo>
                    <a:pt x="833" y="17410"/>
                    <a:pt x="571" y="18017"/>
                    <a:pt x="441" y="18670"/>
                  </a:cubicBezTo>
                  <a:cubicBezTo>
                    <a:pt x="167" y="19954"/>
                    <a:pt x="250" y="21358"/>
                    <a:pt x="928" y="22535"/>
                  </a:cubicBezTo>
                  <a:cubicBezTo>
                    <a:pt x="951" y="22589"/>
                    <a:pt x="1001" y="22618"/>
                    <a:pt x="1052" y="22618"/>
                  </a:cubicBezTo>
                  <a:cubicBezTo>
                    <a:pt x="1079" y="22618"/>
                    <a:pt x="1106" y="22610"/>
                    <a:pt x="1130" y="22594"/>
                  </a:cubicBezTo>
                  <a:cubicBezTo>
                    <a:pt x="1213" y="22559"/>
                    <a:pt x="1237" y="22464"/>
                    <a:pt x="1202" y="22392"/>
                  </a:cubicBezTo>
                  <a:lnTo>
                    <a:pt x="1189" y="22369"/>
                  </a:lnTo>
                  <a:cubicBezTo>
                    <a:pt x="631" y="21286"/>
                    <a:pt x="583" y="19954"/>
                    <a:pt x="893" y="18778"/>
                  </a:cubicBezTo>
                  <a:cubicBezTo>
                    <a:pt x="1035" y="18171"/>
                    <a:pt x="1308" y="17613"/>
                    <a:pt x="1582" y="17066"/>
                  </a:cubicBezTo>
                  <a:cubicBezTo>
                    <a:pt x="1749" y="16804"/>
                    <a:pt x="1903" y="16542"/>
                    <a:pt x="2082" y="16281"/>
                  </a:cubicBezTo>
                  <a:cubicBezTo>
                    <a:pt x="2272" y="16031"/>
                    <a:pt x="2462" y="15745"/>
                    <a:pt x="2652" y="15531"/>
                  </a:cubicBezTo>
                  <a:cubicBezTo>
                    <a:pt x="2866" y="15317"/>
                    <a:pt x="3044" y="15068"/>
                    <a:pt x="3282" y="14878"/>
                  </a:cubicBezTo>
                  <a:cubicBezTo>
                    <a:pt x="3520" y="14675"/>
                    <a:pt x="3734" y="14474"/>
                    <a:pt x="3995" y="14319"/>
                  </a:cubicBezTo>
                  <a:cubicBezTo>
                    <a:pt x="4246" y="14141"/>
                    <a:pt x="4519" y="14022"/>
                    <a:pt x="4780" y="13903"/>
                  </a:cubicBezTo>
                  <a:cubicBezTo>
                    <a:pt x="5066" y="13795"/>
                    <a:pt x="5339" y="13689"/>
                    <a:pt x="5636" y="13653"/>
                  </a:cubicBezTo>
                  <a:cubicBezTo>
                    <a:pt x="5893" y="13605"/>
                    <a:pt x="6155" y="13581"/>
                    <a:pt x="6417" y="13581"/>
                  </a:cubicBezTo>
                  <a:cubicBezTo>
                    <a:pt x="6737" y="13581"/>
                    <a:pt x="7058" y="13617"/>
                    <a:pt x="7372" y="13689"/>
                  </a:cubicBezTo>
                  <a:cubicBezTo>
                    <a:pt x="7943" y="13819"/>
                    <a:pt x="8526" y="14057"/>
                    <a:pt x="8989" y="14355"/>
                  </a:cubicBezTo>
                  <a:cubicBezTo>
                    <a:pt x="9059" y="14401"/>
                    <a:pt x="9143" y="14427"/>
                    <a:pt x="9229" y="14427"/>
                  </a:cubicBezTo>
                  <a:cubicBezTo>
                    <a:pt x="9276" y="14427"/>
                    <a:pt x="9324" y="14419"/>
                    <a:pt x="9370" y="14402"/>
                  </a:cubicBezTo>
                  <a:cubicBezTo>
                    <a:pt x="9608" y="14331"/>
                    <a:pt x="9739" y="14069"/>
                    <a:pt x="9655" y="13832"/>
                  </a:cubicBezTo>
                  <a:lnTo>
                    <a:pt x="9655" y="13819"/>
                  </a:lnTo>
                  <a:cubicBezTo>
                    <a:pt x="9251" y="12547"/>
                    <a:pt x="8942" y="11180"/>
                    <a:pt x="9406" y="10027"/>
                  </a:cubicBezTo>
                  <a:cubicBezTo>
                    <a:pt x="9620" y="9456"/>
                    <a:pt x="10000" y="8957"/>
                    <a:pt x="10511" y="8587"/>
                  </a:cubicBezTo>
                  <a:cubicBezTo>
                    <a:pt x="10773" y="8410"/>
                    <a:pt x="11058" y="8231"/>
                    <a:pt x="11344" y="8112"/>
                  </a:cubicBezTo>
                  <a:cubicBezTo>
                    <a:pt x="11475" y="8053"/>
                    <a:pt x="11665" y="7993"/>
                    <a:pt x="11819" y="7934"/>
                  </a:cubicBezTo>
                  <a:cubicBezTo>
                    <a:pt x="11950" y="7898"/>
                    <a:pt x="12104" y="7850"/>
                    <a:pt x="12260" y="7826"/>
                  </a:cubicBezTo>
                  <a:cubicBezTo>
                    <a:pt x="12464" y="7796"/>
                    <a:pt x="12674" y="7787"/>
                    <a:pt x="12893" y="7787"/>
                  </a:cubicBezTo>
                  <a:cubicBezTo>
                    <a:pt x="13150" y="7787"/>
                    <a:pt x="13417" y="7799"/>
                    <a:pt x="13698" y="7799"/>
                  </a:cubicBezTo>
                  <a:cubicBezTo>
                    <a:pt x="13916" y="7799"/>
                    <a:pt x="14141" y="7792"/>
                    <a:pt x="14376" y="7768"/>
                  </a:cubicBezTo>
                  <a:cubicBezTo>
                    <a:pt x="14756" y="7720"/>
                    <a:pt x="15244" y="7530"/>
                    <a:pt x="15505" y="7149"/>
                  </a:cubicBezTo>
                  <a:cubicBezTo>
                    <a:pt x="15779" y="6745"/>
                    <a:pt x="15827" y="6388"/>
                    <a:pt x="15874" y="5995"/>
                  </a:cubicBezTo>
                  <a:cubicBezTo>
                    <a:pt x="15957" y="5223"/>
                    <a:pt x="15755" y="4450"/>
                    <a:pt x="15399" y="3796"/>
                  </a:cubicBezTo>
                  <a:cubicBezTo>
                    <a:pt x="15029" y="3142"/>
                    <a:pt x="14542" y="2595"/>
                    <a:pt x="13959" y="2132"/>
                  </a:cubicBezTo>
                  <a:lnTo>
                    <a:pt x="13959" y="2132"/>
                  </a:lnTo>
                  <a:lnTo>
                    <a:pt x="13972" y="2143"/>
                  </a:lnTo>
                  <a:cubicBezTo>
                    <a:pt x="13092" y="1347"/>
                    <a:pt x="12022" y="800"/>
                    <a:pt x="10904" y="467"/>
                  </a:cubicBezTo>
                  <a:cubicBezTo>
                    <a:pt x="9857" y="166"/>
                    <a:pt x="8777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0"/>
            <p:cNvSpPr/>
            <p:nvPr/>
          </p:nvSpPr>
          <p:spPr>
            <a:xfrm>
              <a:off x="2517750" y="-1632550"/>
              <a:ext cx="163200" cy="162025"/>
            </a:xfrm>
            <a:custGeom>
              <a:avLst/>
              <a:gdLst/>
              <a:ahLst/>
              <a:cxnLst/>
              <a:rect l="l" t="t" r="r" b="b"/>
              <a:pathLst>
                <a:path w="6528" h="6481" extrusionOk="0">
                  <a:moveTo>
                    <a:pt x="6528" y="1"/>
                  </a:moveTo>
                  <a:cubicBezTo>
                    <a:pt x="6528" y="1"/>
                    <a:pt x="6052" y="36"/>
                    <a:pt x="5363" y="250"/>
                  </a:cubicBezTo>
                  <a:cubicBezTo>
                    <a:pt x="4673" y="477"/>
                    <a:pt x="3782" y="868"/>
                    <a:pt x="2985" y="1487"/>
                  </a:cubicBezTo>
                  <a:cubicBezTo>
                    <a:pt x="2604" y="1820"/>
                    <a:pt x="2236" y="2176"/>
                    <a:pt x="1951" y="2593"/>
                  </a:cubicBezTo>
                  <a:cubicBezTo>
                    <a:pt x="1808" y="2783"/>
                    <a:pt x="1677" y="2985"/>
                    <a:pt x="1605" y="3199"/>
                  </a:cubicBezTo>
                  <a:cubicBezTo>
                    <a:pt x="1523" y="3413"/>
                    <a:pt x="1415" y="3603"/>
                    <a:pt x="1404" y="3806"/>
                  </a:cubicBezTo>
                  <a:cubicBezTo>
                    <a:pt x="1344" y="4067"/>
                    <a:pt x="1309" y="4281"/>
                    <a:pt x="1309" y="4472"/>
                  </a:cubicBezTo>
                  <a:cubicBezTo>
                    <a:pt x="1118" y="4519"/>
                    <a:pt x="952" y="4602"/>
                    <a:pt x="821" y="4697"/>
                  </a:cubicBezTo>
                  <a:cubicBezTo>
                    <a:pt x="559" y="4887"/>
                    <a:pt x="393" y="5138"/>
                    <a:pt x="262" y="5339"/>
                  </a:cubicBezTo>
                  <a:cubicBezTo>
                    <a:pt x="36" y="5756"/>
                    <a:pt x="1" y="6076"/>
                    <a:pt x="1" y="6076"/>
                  </a:cubicBezTo>
                  <a:cubicBezTo>
                    <a:pt x="1" y="6076"/>
                    <a:pt x="239" y="5898"/>
                    <a:pt x="607" y="5637"/>
                  </a:cubicBezTo>
                  <a:cubicBezTo>
                    <a:pt x="888" y="5425"/>
                    <a:pt x="1272" y="5223"/>
                    <a:pt x="1585" y="5223"/>
                  </a:cubicBezTo>
                  <a:cubicBezTo>
                    <a:pt x="1642" y="5223"/>
                    <a:pt x="1697" y="5229"/>
                    <a:pt x="1748" y="5244"/>
                  </a:cubicBezTo>
                  <a:cubicBezTo>
                    <a:pt x="1927" y="5268"/>
                    <a:pt x="2117" y="5387"/>
                    <a:pt x="2319" y="5529"/>
                  </a:cubicBezTo>
                  <a:cubicBezTo>
                    <a:pt x="2498" y="5672"/>
                    <a:pt x="2699" y="5827"/>
                    <a:pt x="2842" y="5970"/>
                  </a:cubicBezTo>
                  <a:cubicBezTo>
                    <a:pt x="3151" y="6279"/>
                    <a:pt x="3401" y="6481"/>
                    <a:pt x="3401" y="6481"/>
                  </a:cubicBezTo>
                  <a:cubicBezTo>
                    <a:pt x="3401" y="6481"/>
                    <a:pt x="3401" y="6398"/>
                    <a:pt x="3365" y="6267"/>
                  </a:cubicBezTo>
                  <a:cubicBezTo>
                    <a:pt x="3330" y="6136"/>
                    <a:pt x="3330" y="5934"/>
                    <a:pt x="3222" y="5720"/>
                  </a:cubicBezTo>
                  <a:cubicBezTo>
                    <a:pt x="3068" y="5387"/>
                    <a:pt x="2831" y="4864"/>
                    <a:pt x="2284" y="4591"/>
                  </a:cubicBezTo>
                  <a:cubicBezTo>
                    <a:pt x="2284" y="4567"/>
                    <a:pt x="2284" y="4531"/>
                    <a:pt x="2295" y="4495"/>
                  </a:cubicBezTo>
                  <a:cubicBezTo>
                    <a:pt x="2331" y="4377"/>
                    <a:pt x="2379" y="4234"/>
                    <a:pt x="2426" y="4091"/>
                  </a:cubicBezTo>
                  <a:cubicBezTo>
                    <a:pt x="2509" y="3793"/>
                    <a:pt x="2640" y="3461"/>
                    <a:pt x="2818" y="3116"/>
                  </a:cubicBezTo>
                  <a:cubicBezTo>
                    <a:pt x="2985" y="2759"/>
                    <a:pt x="3246" y="2414"/>
                    <a:pt x="3532" y="2081"/>
                  </a:cubicBezTo>
                  <a:cubicBezTo>
                    <a:pt x="4115" y="1415"/>
                    <a:pt x="4876" y="881"/>
                    <a:pt x="5482" y="548"/>
                  </a:cubicBezTo>
                  <a:cubicBezTo>
                    <a:pt x="6088" y="191"/>
                    <a:pt x="6528" y="1"/>
                    <a:pt x="6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0"/>
            <p:cNvSpPr/>
            <p:nvPr/>
          </p:nvSpPr>
          <p:spPr>
            <a:xfrm>
              <a:off x="2412525" y="-1654575"/>
              <a:ext cx="116250" cy="47900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3095" y="1"/>
                  </a:moveTo>
                  <a:cubicBezTo>
                    <a:pt x="3082" y="1"/>
                    <a:pt x="3069" y="1"/>
                    <a:pt x="3056" y="2"/>
                  </a:cubicBezTo>
                  <a:cubicBezTo>
                    <a:pt x="2723" y="2"/>
                    <a:pt x="2355" y="2"/>
                    <a:pt x="2022" y="121"/>
                  </a:cubicBezTo>
                  <a:lnTo>
                    <a:pt x="1510" y="299"/>
                  </a:lnTo>
                  <a:cubicBezTo>
                    <a:pt x="1367" y="383"/>
                    <a:pt x="1225" y="489"/>
                    <a:pt x="1082" y="573"/>
                  </a:cubicBezTo>
                  <a:cubicBezTo>
                    <a:pt x="809" y="751"/>
                    <a:pt x="595" y="977"/>
                    <a:pt x="440" y="1191"/>
                  </a:cubicBezTo>
                  <a:cubicBezTo>
                    <a:pt x="131" y="1607"/>
                    <a:pt x="1" y="1916"/>
                    <a:pt x="1" y="1916"/>
                  </a:cubicBezTo>
                  <a:cubicBezTo>
                    <a:pt x="1" y="1916"/>
                    <a:pt x="334" y="1773"/>
                    <a:pt x="738" y="1535"/>
                  </a:cubicBezTo>
                  <a:cubicBezTo>
                    <a:pt x="916" y="1393"/>
                    <a:pt x="1177" y="1298"/>
                    <a:pt x="1439" y="1191"/>
                  </a:cubicBezTo>
                  <a:cubicBezTo>
                    <a:pt x="1689" y="1060"/>
                    <a:pt x="1951" y="953"/>
                    <a:pt x="2236" y="893"/>
                  </a:cubicBezTo>
                  <a:cubicBezTo>
                    <a:pt x="2379" y="858"/>
                    <a:pt x="2509" y="787"/>
                    <a:pt x="2652" y="787"/>
                  </a:cubicBezTo>
                  <a:cubicBezTo>
                    <a:pt x="2794" y="774"/>
                    <a:pt x="2926" y="739"/>
                    <a:pt x="3068" y="715"/>
                  </a:cubicBezTo>
                  <a:cubicBezTo>
                    <a:pt x="3303" y="695"/>
                    <a:pt x="3530" y="665"/>
                    <a:pt x="3740" y="665"/>
                  </a:cubicBezTo>
                  <a:cubicBezTo>
                    <a:pt x="3774" y="665"/>
                    <a:pt x="3807" y="666"/>
                    <a:pt x="3841" y="668"/>
                  </a:cubicBezTo>
                  <a:cubicBezTo>
                    <a:pt x="3890" y="670"/>
                    <a:pt x="3939" y="671"/>
                    <a:pt x="3986" y="671"/>
                  </a:cubicBezTo>
                  <a:cubicBezTo>
                    <a:pt x="4076" y="671"/>
                    <a:pt x="4162" y="668"/>
                    <a:pt x="4237" y="668"/>
                  </a:cubicBezTo>
                  <a:cubicBezTo>
                    <a:pt x="4304" y="668"/>
                    <a:pt x="4363" y="671"/>
                    <a:pt x="4411" y="679"/>
                  </a:cubicBezTo>
                  <a:cubicBezTo>
                    <a:pt x="4566" y="692"/>
                    <a:pt x="4649" y="703"/>
                    <a:pt x="4649" y="703"/>
                  </a:cubicBezTo>
                  <a:cubicBezTo>
                    <a:pt x="4649" y="703"/>
                    <a:pt x="4424" y="430"/>
                    <a:pt x="3936" y="216"/>
                  </a:cubicBezTo>
                  <a:cubicBezTo>
                    <a:pt x="3817" y="156"/>
                    <a:pt x="3674" y="132"/>
                    <a:pt x="3532" y="97"/>
                  </a:cubicBezTo>
                  <a:cubicBezTo>
                    <a:pt x="3400" y="64"/>
                    <a:pt x="3248" y="1"/>
                    <a:pt x="3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2594725" y="-1357875"/>
              <a:ext cx="284200" cy="409950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3152" y="1"/>
                  </a:moveTo>
                  <a:lnTo>
                    <a:pt x="3152" y="1"/>
                  </a:lnTo>
                  <a:cubicBezTo>
                    <a:pt x="3211" y="238"/>
                    <a:pt x="3283" y="476"/>
                    <a:pt x="3366" y="725"/>
                  </a:cubicBezTo>
                  <a:cubicBezTo>
                    <a:pt x="3461" y="963"/>
                    <a:pt x="3497" y="1237"/>
                    <a:pt x="3639" y="1451"/>
                  </a:cubicBezTo>
                  <a:lnTo>
                    <a:pt x="4056" y="2105"/>
                  </a:lnTo>
                  <a:cubicBezTo>
                    <a:pt x="4175" y="2342"/>
                    <a:pt x="4376" y="2521"/>
                    <a:pt x="4555" y="2723"/>
                  </a:cubicBezTo>
                  <a:cubicBezTo>
                    <a:pt x="4733" y="2913"/>
                    <a:pt x="4923" y="3116"/>
                    <a:pt x="5150" y="3258"/>
                  </a:cubicBezTo>
                  <a:cubicBezTo>
                    <a:pt x="5364" y="3401"/>
                    <a:pt x="5578" y="3579"/>
                    <a:pt x="5827" y="3686"/>
                  </a:cubicBezTo>
                  <a:cubicBezTo>
                    <a:pt x="6077" y="3793"/>
                    <a:pt x="6315" y="3924"/>
                    <a:pt x="6577" y="3996"/>
                  </a:cubicBezTo>
                  <a:cubicBezTo>
                    <a:pt x="6588" y="3996"/>
                    <a:pt x="6612" y="3996"/>
                    <a:pt x="6624" y="4007"/>
                  </a:cubicBezTo>
                  <a:cubicBezTo>
                    <a:pt x="6493" y="4197"/>
                    <a:pt x="6363" y="4400"/>
                    <a:pt x="6244" y="4602"/>
                  </a:cubicBezTo>
                  <a:cubicBezTo>
                    <a:pt x="5768" y="5410"/>
                    <a:pt x="5328" y="6255"/>
                    <a:pt x="4912" y="7146"/>
                  </a:cubicBezTo>
                  <a:cubicBezTo>
                    <a:pt x="4876" y="7170"/>
                    <a:pt x="4828" y="7194"/>
                    <a:pt x="4781" y="7217"/>
                  </a:cubicBezTo>
                  <a:cubicBezTo>
                    <a:pt x="4270" y="7479"/>
                    <a:pt x="3568" y="7800"/>
                    <a:pt x="2867" y="7883"/>
                  </a:cubicBezTo>
                  <a:cubicBezTo>
                    <a:pt x="2703" y="7917"/>
                    <a:pt x="2537" y="7929"/>
                    <a:pt x="2373" y="7929"/>
                  </a:cubicBezTo>
                  <a:cubicBezTo>
                    <a:pt x="2192" y="7929"/>
                    <a:pt x="2013" y="7914"/>
                    <a:pt x="1844" y="7896"/>
                  </a:cubicBezTo>
                  <a:cubicBezTo>
                    <a:pt x="1511" y="7836"/>
                    <a:pt x="1178" y="7777"/>
                    <a:pt x="928" y="7658"/>
                  </a:cubicBezTo>
                  <a:cubicBezTo>
                    <a:pt x="396" y="7461"/>
                    <a:pt x="34" y="7253"/>
                    <a:pt x="3" y="7253"/>
                  </a:cubicBezTo>
                  <a:cubicBezTo>
                    <a:pt x="2" y="7253"/>
                    <a:pt x="1" y="7253"/>
                    <a:pt x="1" y="7254"/>
                  </a:cubicBezTo>
                  <a:cubicBezTo>
                    <a:pt x="1" y="7254"/>
                    <a:pt x="61" y="7349"/>
                    <a:pt x="167" y="7491"/>
                  </a:cubicBezTo>
                  <a:cubicBezTo>
                    <a:pt x="286" y="7622"/>
                    <a:pt x="429" y="7872"/>
                    <a:pt x="703" y="8050"/>
                  </a:cubicBezTo>
                  <a:cubicBezTo>
                    <a:pt x="822" y="8145"/>
                    <a:pt x="964" y="8264"/>
                    <a:pt x="1131" y="8335"/>
                  </a:cubicBezTo>
                  <a:cubicBezTo>
                    <a:pt x="1297" y="8419"/>
                    <a:pt x="1475" y="8549"/>
                    <a:pt x="1678" y="8585"/>
                  </a:cubicBezTo>
                  <a:cubicBezTo>
                    <a:pt x="1945" y="8671"/>
                    <a:pt x="2238" y="8716"/>
                    <a:pt x="2533" y="8716"/>
                  </a:cubicBezTo>
                  <a:cubicBezTo>
                    <a:pt x="2685" y="8716"/>
                    <a:pt x="2836" y="8705"/>
                    <a:pt x="2986" y="8680"/>
                  </a:cubicBezTo>
                  <a:cubicBezTo>
                    <a:pt x="3438" y="8609"/>
                    <a:pt x="3853" y="8466"/>
                    <a:pt x="4199" y="8252"/>
                  </a:cubicBezTo>
                  <a:cubicBezTo>
                    <a:pt x="4317" y="8192"/>
                    <a:pt x="4413" y="8121"/>
                    <a:pt x="4508" y="8050"/>
                  </a:cubicBezTo>
                  <a:lnTo>
                    <a:pt x="4508" y="8050"/>
                  </a:lnTo>
                  <a:cubicBezTo>
                    <a:pt x="4495" y="8086"/>
                    <a:pt x="4472" y="8121"/>
                    <a:pt x="4460" y="8157"/>
                  </a:cubicBezTo>
                  <a:cubicBezTo>
                    <a:pt x="3961" y="9429"/>
                    <a:pt x="3544" y="10832"/>
                    <a:pt x="3842" y="12200"/>
                  </a:cubicBezTo>
                  <a:cubicBezTo>
                    <a:pt x="3984" y="12877"/>
                    <a:pt x="4341" y="13472"/>
                    <a:pt x="4733" y="13936"/>
                  </a:cubicBezTo>
                  <a:cubicBezTo>
                    <a:pt x="5161" y="14411"/>
                    <a:pt x="5613" y="14708"/>
                    <a:pt x="5982" y="15030"/>
                  </a:cubicBezTo>
                  <a:cubicBezTo>
                    <a:pt x="6814" y="15648"/>
                    <a:pt x="7587" y="16028"/>
                    <a:pt x="8146" y="16230"/>
                  </a:cubicBezTo>
                  <a:cubicBezTo>
                    <a:pt x="8603" y="16382"/>
                    <a:pt x="8914" y="16398"/>
                    <a:pt x="9021" y="16398"/>
                  </a:cubicBezTo>
                  <a:cubicBezTo>
                    <a:pt x="9047" y="16398"/>
                    <a:pt x="9061" y="16397"/>
                    <a:pt x="9061" y="16397"/>
                  </a:cubicBezTo>
                  <a:cubicBezTo>
                    <a:pt x="9061" y="16397"/>
                    <a:pt x="8728" y="16349"/>
                    <a:pt x="8205" y="16087"/>
                  </a:cubicBezTo>
                  <a:cubicBezTo>
                    <a:pt x="7694" y="15838"/>
                    <a:pt x="7016" y="15339"/>
                    <a:pt x="6279" y="14697"/>
                  </a:cubicBezTo>
                  <a:cubicBezTo>
                    <a:pt x="5934" y="14340"/>
                    <a:pt x="5494" y="13983"/>
                    <a:pt x="5185" y="13567"/>
                  </a:cubicBezTo>
                  <a:cubicBezTo>
                    <a:pt x="4864" y="13139"/>
                    <a:pt x="4638" y="12628"/>
                    <a:pt x="4531" y="12069"/>
                  </a:cubicBezTo>
                  <a:cubicBezTo>
                    <a:pt x="4329" y="10939"/>
                    <a:pt x="4722" y="9667"/>
                    <a:pt x="5197" y="8466"/>
                  </a:cubicBezTo>
                  <a:cubicBezTo>
                    <a:pt x="5697" y="7265"/>
                    <a:pt x="6315" y="6052"/>
                    <a:pt x="6873" y="4971"/>
                  </a:cubicBezTo>
                  <a:cubicBezTo>
                    <a:pt x="7005" y="4744"/>
                    <a:pt x="7124" y="4543"/>
                    <a:pt x="7242" y="4329"/>
                  </a:cubicBezTo>
                  <a:cubicBezTo>
                    <a:pt x="7349" y="4566"/>
                    <a:pt x="7480" y="4780"/>
                    <a:pt x="7647" y="4971"/>
                  </a:cubicBezTo>
                  <a:cubicBezTo>
                    <a:pt x="7872" y="5315"/>
                    <a:pt x="8205" y="5553"/>
                    <a:pt x="8503" y="5814"/>
                  </a:cubicBezTo>
                  <a:cubicBezTo>
                    <a:pt x="9132" y="6290"/>
                    <a:pt x="9834" y="6647"/>
                    <a:pt x="10572" y="6849"/>
                  </a:cubicBezTo>
                  <a:cubicBezTo>
                    <a:pt x="9953" y="6397"/>
                    <a:pt x="9383" y="5922"/>
                    <a:pt x="8871" y="5399"/>
                  </a:cubicBezTo>
                  <a:cubicBezTo>
                    <a:pt x="8645" y="5113"/>
                    <a:pt x="8395" y="4852"/>
                    <a:pt x="8229" y="4554"/>
                  </a:cubicBezTo>
                  <a:cubicBezTo>
                    <a:pt x="8146" y="4411"/>
                    <a:pt x="8027" y="4281"/>
                    <a:pt x="7991" y="4115"/>
                  </a:cubicBezTo>
                  <a:lnTo>
                    <a:pt x="7801" y="3663"/>
                  </a:lnTo>
                  <a:lnTo>
                    <a:pt x="7801" y="3650"/>
                  </a:lnTo>
                  <a:cubicBezTo>
                    <a:pt x="7789" y="3603"/>
                    <a:pt x="7766" y="3568"/>
                    <a:pt x="7742" y="3544"/>
                  </a:cubicBezTo>
                  <a:cubicBezTo>
                    <a:pt x="8075" y="3044"/>
                    <a:pt x="8419" y="2593"/>
                    <a:pt x="8776" y="2212"/>
                  </a:cubicBezTo>
                  <a:cubicBezTo>
                    <a:pt x="9430" y="1486"/>
                    <a:pt x="10060" y="952"/>
                    <a:pt x="10559" y="654"/>
                  </a:cubicBezTo>
                  <a:cubicBezTo>
                    <a:pt x="11047" y="345"/>
                    <a:pt x="11368" y="226"/>
                    <a:pt x="11368" y="226"/>
                  </a:cubicBezTo>
                  <a:lnTo>
                    <a:pt x="11368" y="226"/>
                  </a:lnTo>
                  <a:cubicBezTo>
                    <a:pt x="11368" y="226"/>
                    <a:pt x="11035" y="262"/>
                    <a:pt x="10488" y="500"/>
                  </a:cubicBezTo>
                  <a:cubicBezTo>
                    <a:pt x="9941" y="749"/>
                    <a:pt x="9180" y="1166"/>
                    <a:pt x="8431" y="1879"/>
                  </a:cubicBezTo>
                  <a:cubicBezTo>
                    <a:pt x="7991" y="2283"/>
                    <a:pt x="7552" y="2759"/>
                    <a:pt x="7124" y="3306"/>
                  </a:cubicBezTo>
                  <a:cubicBezTo>
                    <a:pt x="7016" y="3282"/>
                    <a:pt x="6909" y="3258"/>
                    <a:pt x="6814" y="3222"/>
                  </a:cubicBezTo>
                  <a:cubicBezTo>
                    <a:pt x="6588" y="3175"/>
                    <a:pt x="6386" y="3068"/>
                    <a:pt x="6172" y="2973"/>
                  </a:cubicBezTo>
                  <a:cubicBezTo>
                    <a:pt x="5958" y="2902"/>
                    <a:pt x="5779" y="2747"/>
                    <a:pt x="5578" y="2640"/>
                  </a:cubicBezTo>
                  <a:cubicBezTo>
                    <a:pt x="5364" y="2533"/>
                    <a:pt x="5185" y="2379"/>
                    <a:pt x="5007" y="2223"/>
                  </a:cubicBezTo>
                  <a:cubicBezTo>
                    <a:pt x="4841" y="2069"/>
                    <a:pt x="4627" y="1950"/>
                    <a:pt x="4484" y="1760"/>
                  </a:cubicBezTo>
                  <a:lnTo>
                    <a:pt x="4008" y="1213"/>
                  </a:lnTo>
                  <a:cubicBezTo>
                    <a:pt x="3699" y="844"/>
                    <a:pt x="3461" y="405"/>
                    <a:pt x="3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0"/>
            <p:cNvSpPr/>
            <p:nvPr/>
          </p:nvSpPr>
          <p:spPr>
            <a:xfrm>
              <a:off x="2462150" y="-974725"/>
              <a:ext cx="327600" cy="318400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404" y="0"/>
                  </a:moveTo>
                  <a:cubicBezTo>
                    <a:pt x="1404" y="0"/>
                    <a:pt x="1464" y="60"/>
                    <a:pt x="1547" y="156"/>
                  </a:cubicBezTo>
                  <a:cubicBezTo>
                    <a:pt x="1642" y="227"/>
                    <a:pt x="1713" y="405"/>
                    <a:pt x="1808" y="560"/>
                  </a:cubicBezTo>
                  <a:cubicBezTo>
                    <a:pt x="1927" y="774"/>
                    <a:pt x="2022" y="1035"/>
                    <a:pt x="2117" y="1332"/>
                  </a:cubicBezTo>
                  <a:cubicBezTo>
                    <a:pt x="1939" y="1332"/>
                    <a:pt x="1725" y="1356"/>
                    <a:pt x="1499" y="1451"/>
                  </a:cubicBezTo>
                  <a:cubicBezTo>
                    <a:pt x="738" y="1736"/>
                    <a:pt x="167" y="2688"/>
                    <a:pt x="72" y="3746"/>
                  </a:cubicBezTo>
                  <a:cubicBezTo>
                    <a:pt x="1" y="4281"/>
                    <a:pt x="13" y="4852"/>
                    <a:pt x="108" y="5446"/>
                  </a:cubicBezTo>
                  <a:cubicBezTo>
                    <a:pt x="132" y="5732"/>
                    <a:pt x="227" y="6041"/>
                    <a:pt x="286" y="6350"/>
                  </a:cubicBezTo>
                  <a:cubicBezTo>
                    <a:pt x="370" y="6611"/>
                    <a:pt x="441" y="6933"/>
                    <a:pt x="584" y="7230"/>
                  </a:cubicBezTo>
                  <a:cubicBezTo>
                    <a:pt x="714" y="7527"/>
                    <a:pt x="845" y="7837"/>
                    <a:pt x="988" y="8146"/>
                  </a:cubicBezTo>
                  <a:cubicBezTo>
                    <a:pt x="1178" y="8431"/>
                    <a:pt x="1392" y="8716"/>
                    <a:pt x="1606" y="9002"/>
                  </a:cubicBezTo>
                  <a:cubicBezTo>
                    <a:pt x="1879" y="9240"/>
                    <a:pt x="2189" y="9465"/>
                    <a:pt x="2486" y="9655"/>
                  </a:cubicBezTo>
                  <a:cubicBezTo>
                    <a:pt x="2831" y="9774"/>
                    <a:pt x="3164" y="9964"/>
                    <a:pt x="3509" y="10012"/>
                  </a:cubicBezTo>
                  <a:cubicBezTo>
                    <a:pt x="4888" y="10297"/>
                    <a:pt x="6160" y="10202"/>
                    <a:pt x="7385" y="10297"/>
                  </a:cubicBezTo>
                  <a:cubicBezTo>
                    <a:pt x="8586" y="10369"/>
                    <a:pt x="9716" y="10488"/>
                    <a:pt x="10607" y="10821"/>
                  </a:cubicBezTo>
                  <a:cubicBezTo>
                    <a:pt x="10833" y="10892"/>
                    <a:pt x="11047" y="10976"/>
                    <a:pt x="11225" y="11082"/>
                  </a:cubicBezTo>
                  <a:cubicBezTo>
                    <a:pt x="11428" y="11177"/>
                    <a:pt x="11606" y="11272"/>
                    <a:pt x="11761" y="11391"/>
                  </a:cubicBezTo>
                  <a:cubicBezTo>
                    <a:pt x="12081" y="11605"/>
                    <a:pt x="12319" y="11867"/>
                    <a:pt x="12509" y="12070"/>
                  </a:cubicBezTo>
                  <a:cubicBezTo>
                    <a:pt x="12890" y="12498"/>
                    <a:pt x="13104" y="12735"/>
                    <a:pt x="13104" y="12735"/>
                  </a:cubicBezTo>
                  <a:cubicBezTo>
                    <a:pt x="13104" y="12735"/>
                    <a:pt x="12926" y="12474"/>
                    <a:pt x="12593" y="11998"/>
                  </a:cubicBezTo>
                  <a:cubicBezTo>
                    <a:pt x="12414" y="11772"/>
                    <a:pt x="12200" y="11486"/>
                    <a:pt x="11891" y="11225"/>
                  </a:cubicBezTo>
                  <a:cubicBezTo>
                    <a:pt x="11594" y="10952"/>
                    <a:pt x="11201" y="10678"/>
                    <a:pt x="10738" y="10500"/>
                  </a:cubicBezTo>
                  <a:cubicBezTo>
                    <a:pt x="9811" y="10083"/>
                    <a:pt x="8657" y="9846"/>
                    <a:pt x="7433" y="9703"/>
                  </a:cubicBezTo>
                  <a:cubicBezTo>
                    <a:pt x="6231" y="9536"/>
                    <a:pt x="4864" y="9549"/>
                    <a:pt x="3699" y="9240"/>
                  </a:cubicBezTo>
                  <a:cubicBezTo>
                    <a:pt x="3401" y="9180"/>
                    <a:pt x="3164" y="9026"/>
                    <a:pt x="2891" y="8931"/>
                  </a:cubicBezTo>
                  <a:cubicBezTo>
                    <a:pt x="2653" y="8764"/>
                    <a:pt x="2439" y="8598"/>
                    <a:pt x="2236" y="8407"/>
                  </a:cubicBezTo>
                  <a:lnTo>
                    <a:pt x="1761" y="7718"/>
                  </a:lnTo>
                  <a:cubicBezTo>
                    <a:pt x="1654" y="7444"/>
                    <a:pt x="1547" y="7182"/>
                    <a:pt x="1440" y="6909"/>
                  </a:cubicBezTo>
                  <a:cubicBezTo>
                    <a:pt x="1321" y="6659"/>
                    <a:pt x="1274" y="6374"/>
                    <a:pt x="1178" y="6088"/>
                  </a:cubicBezTo>
                  <a:cubicBezTo>
                    <a:pt x="1118" y="5815"/>
                    <a:pt x="1047" y="5565"/>
                    <a:pt x="1023" y="5304"/>
                  </a:cubicBezTo>
                  <a:cubicBezTo>
                    <a:pt x="941" y="4793"/>
                    <a:pt x="941" y="4293"/>
                    <a:pt x="988" y="3853"/>
                  </a:cubicBezTo>
                  <a:cubicBezTo>
                    <a:pt x="1083" y="2973"/>
                    <a:pt x="1488" y="2367"/>
                    <a:pt x="1832" y="2260"/>
                  </a:cubicBezTo>
                  <a:cubicBezTo>
                    <a:pt x="1941" y="2209"/>
                    <a:pt x="2039" y="2193"/>
                    <a:pt x="2121" y="2193"/>
                  </a:cubicBezTo>
                  <a:cubicBezTo>
                    <a:pt x="2263" y="2193"/>
                    <a:pt x="2358" y="2241"/>
                    <a:pt x="2384" y="2241"/>
                  </a:cubicBezTo>
                  <a:cubicBezTo>
                    <a:pt x="2389" y="2241"/>
                    <a:pt x="2391" y="2240"/>
                    <a:pt x="2391" y="2236"/>
                  </a:cubicBezTo>
                  <a:cubicBezTo>
                    <a:pt x="2510" y="2640"/>
                    <a:pt x="2640" y="3033"/>
                    <a:pt x="2759" y="3354"/>
                  </a:cubicBezTo>
                  <a:cubicBezTo>
                    <a:pt x="2902" y="3758"/>
                    <a:pt x="3045" y="4032"/>
                    <a:pt x="3045" y="4032"/>
                  </a:cubicBezTo>
                  <a:cubicBezTo>
                    <a:pt x="3045" y="4032"/>
                    <a:pt x="3164" y="3746"/>
                    <a:pt x="3211" y="3295"/>
                  </a:cubicBezTo>
                  <a:cubicBezTo>
                    <a:pt x="3247" y="2854"/>
                    <a:pt x="3247" y="2260"/>
                    <a:pt x="3068" y="1677"/>
                  </a:cubicBezTo>
                  <a:cubicBezTo>
                    <a:pt x="2962" y="1392"/>
                    <a:pt x="2867" y="1107"/>
                    <a:pt x="2700" y="857"/>
                  </a:cubicBezTo>
                  <a:cubicBezTo>
                    <a:pt x="2545" y="607"/>
                    <a:pt x="2331" y="405"/>
                    <a:pt x="2153" y="251"/>
                  </a:cubicBezTo>
                  <a:cubicBezTo>
                    <a:pt x="1963" y="108"/>
                    <a:pt x="1761" y="37"/>
                    <a:pt x="1618" y="13"/>
                  </a:cubicBezTo>
                  <a:cubicBezTo>
                    <a:pt x="1488" y="0"/>
                    <a:pt x="1404" y="0"/>
                    <a:pt x="1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0"/>
            <p:cNvSpPr/>
            <p:nvPr/>
          </p:nvSpPr>
          <p:spPr>
            <a:xfrm>
              <a:off x="2516250" y="-1122750"/>
              <a:ext cx="144500" cy="114750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1" y="0"/>
                  </a:moveTo>
                  <a:cubicBezTo>
                    <a:pt x="1" y="0"/>
                    <a:pt x="132" y="464"/>
                    <a:pt x="441" y="1142"/>
                  </a:cubicBezTo>
                  <a:cubicBezTo>
                    <a:pt x="584" y="1487"/>
                    <a:pt x="809" y="1855"/>
                    <a:pt x="1107" y="2212"/>
                  </a:cubicBezTo>
                  <a:cubicBezTo>
                    <a:pt x="1250" y="2402"/>
                    <a:pt x="1392" y="2605"/>
                    <a:pt x="1559" y="2782"/>
                  </a:cubicBezTo>
                  <a:lnTo>
                    <a:pt x="2117" y="3270"/>
                  </a:lnTo>
                  <a:cubicBezTo>
                    <a:pt x="2498" y="3603"/>
                    <a:pt x="2938" y="3841"/>
                    <a:pt x="3354" y="4055"/>
                  </a:cubicBezTo>
                  <a:cubicBezTo>
                    <a:pt x="3556" y="4186"/>
                    <a:pt x="3782" y="4233"/>
                    <a:pt x="3984" y="4304"/>
                  </a:cubicBezTo>
                  <a:cubicBezTo>
                    <a:pt x="4186" y="4364"/>
                    <a:pt x="4376" y="4447"/>
                    <a:pt x="4555" y="4483"/>
                  </a:cubicBezTo>
                  <a:cubicBezTo>
                    <a:pt x="4973" y="4571"/>
                    <a:pt x="5310" y="4589"/>
                    <a:pt x="5524" y="4589"/>
                  </a:cubicBezTo>
                  <a:cubicBezTo>
                    <a:pt x="5688" y="4589"/>
                    <a:pt x="5779" y="4578"/>
                    <a:pt x="5779" y="4578"/>
                  </a:cubicBezTo>
                  <a:cubicBezTo>
                    <a:pt x="5779" y="4578"/>
                    <a:pt x="5673" y="4518"/>
                    <a:pt x="5483" y="4436"/>
                  </a:cubicBezTo>
                  <a:cubicBezTo>
                    <a:pt x="5280" y="4364"/>
                    <a:pt x="5031" y="4198"/>
                    <a:pt x="4709" y="4055"/>
                  </a:cubicBezTo>
                  <a:cubicBezTo>
                    <a:pt x="4400" y="3889"/>
                    <a:pt x="4056" y="3675"/>
                    <a:pt x="3699" y="3437"/>
                  </a:cubicBezTo>
                  <a:cubicBezTo>
                    <a:pt x="3520" y="3318"/>
                    <a:pt x="3354" y="3187"/>
                    <a:pt x="3164" y="3068"/>
                  </a:cubicBezTo>
                  <a:cubicBezTo>
                    <a:pt x="2962" y="2961"/>
                    <a:pt x="2807" y="2782"/>
                    <a:pt x="2629" y="2640"/>
                  </a:cubicBezTo>
                  <a:cubicBezTo>
                    <a:pt x="2260" y="2367"/>
                    <a:pt x="1927" y="2069"/>
                    <a:pt x="1642" y="1749"/>
                  </a:cubicBezTo>
                  <a:cubicBezTo>
                    <a:pt x="1488" y="1593"/>
                    <a:pt x="1333" y="1451"/>
                    <a:pt x="1178" y="1320"/>
                  </a:cubicBezTo>
                  <a:cubicBezTo>
                    <a:pt x="1023" y="1189"/>
                    <a:pt x="928" y="1023"/>
                    <a:pt x="809" y="892"/>
                  </a:cubicBezTo>
                  <a:cubicBezTo>
                    <a:pt x="370" y="34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0"/>
            <p:cNvSpPr/>
            <p:nvPr/>
          </p:nvSpPr>
          <p:spPr>
            <a:xfrm>
              <a:off x="2319775" y="-1317075"/>
              <a:ext cx="77000" cy="83475"/>
            </a:xfrm>
            <a:custGeom>
              <a:avLst/>
              <a:gdLst/>
              <a:ahLst/>
              <a:cxnLst/>
              <a:rect l="l" t="t" r="r" b="b"/>
              <a:pathLst>
                <a:path w="3080" h="3339" extrusionOk="0">
                  <a:moveTo>
                    <a:pt x="2461" y="0"/>
                  </a:moveTo>
                  <a:cubicBezTo>
                    <a:pt x="2402" y="0"/>
                    <a:pt x="2338" y="3"/>
                    <a:pt x="2271" y="9"/>
                  </a:cubicBezTo>
                  <a:cubicBezTo>
                    <a:pt x="2141" y="9"/>
                    <a:pt x="2022" y="68"/>
                    <a:pt x="1880" y="92"/>
                  </a:cubicBezTo>
                  <a:cubicBezTo>
                    <a:pt x="1737" y="128"/>
                    <a:pt x="1570" y="152"/>
                    <a:pt x="1439" y="247"/>
                  </a:cubicBezTo>
                  <a:cubicBezTo>
                    <a:pt x="1154" y="401"/>
                    <a:pt x="881" y="604"/>
                    <a:pt x="667" y="877"/>
                  </a:cubicBezTo>
                  <a:cubicBezTo>
                    <a:pt x="429" y="1127"/>
                    <a:pt x="286" y="1436"/>
                    <a:pt x="191" y="1733"/>
                  </a:cubicBezTo>
                  <a:cubicBezTo>
                    <a:pt x="48" y="2007"/>
                    <a:pt x="25" y="2304"/>
                    <a:pt x="25" y="2541"/>
                  </a:cubicBezTo>
                  <a:cubicBezTo>
                    <a:pt x="1" y="3029"/>
                    <a:pt x="60" y="3339"/>
                    <a:pt x="60" y="3339"/>
                  </a:cubicBezTo>
                  <a:cubicBezTo>
                    <a:pt x="60" y="3339"/>
                    <a:pt x="262" y="3065"/>
                    <a:pt x="453" y="2673"/>
                  </a:cubicBezTo>
                  <a:cubicBezTo>
                    <a:pt x="524" y="2459"/>
                    <a:pt x="667" y="2245"/>
                    <a:pt x="821" y="2042"/>
                  </a:cubicBezTo>
                  <a:cubicBezTo>
                    <a:pt x="892" y="1923"/>
                    <a:pt x="976" y="1828"/>
                    <a:pt x="1035" y="1698"/>
                  </a:cubicBezTo>
                  <a:cubicBezTo>
                    <a:pt x="1095" y="1579"/>
                    <a:pt x="1201" y="1508"/>
                    <a:pt x="1285" y="1400"/>
                  </a:cubicBezTo>
                  <a:cubicBezTo>
                    <a:pt x="1428" y="1175"/>
                    <a:pt x="1629" y="1020"/>
                    <a:pt x="1820" y="853"/>
                  </a:cubicBezTo>
                  <a:cubicBezTo>
                    <a:pt x="2010" y="687"/>
                    <a:pt x="2212" y="544"/>
                    <a:pt x="2403" y="449"/>
                  </a:cubicBezTo>
                  <a:cubicBezTo>
                    <a:pt x="2593" y="354"/>
                    <a:pt x="2747" y="235"/>
                    <a:pt x="2878" y="200"/>
                  </a:cubicBezTo>
                  <a:cubicBezTo>
                    <a:pt x="2997" y="140"/>
                    <a:pt x="3080" y="116"/>
                    <a:pt x="3080" y="116"/>
                  </a:cubicBezTo>
                  <a:cubicBezTo>
                    <a:pt x="3080" y="116"/>
                    <a:pt x="2848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2369125" y="-1116500"/>
              <a:ext cx="72550" cy="215225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154" y="0"/>
                  </a:moveTo>
                  <a:cubicBezTo>
                    <a:pt x="1368" y="357"/>
                    <a:pt x="1309" y="738"/>
                    <a:pt x="1237" y="1106"/>
                  </a:cubicBezTo>
                  <a:cubicBezTo>
                    <a:pt x="1177" y="1486"/>
                    <a:pt x="1047" y="1855"/>
                    <a:pt x="928" y="2212"/>
                  </a:cubicBezTo>
                  <a:cubicBezTo>
                    <a:pt x="654" y="2937"/>
                    <a:pt x="381" y="3686"/>
                    <a:pt x="83" y="4387"/>
                  </a:cubicBezTo>
                  <a:cubicBezTo>
                    <a:pt x="1" y="4566"/>
                    <a:pt x="36" y="4780"/>
                    <a:pt x="191" y="4923"/>
                  </a:cubicBezTo>
                  <a:lnTo>
                    <a:pt x="215" y="4947"/>
                  </a:lnTo>
                  <a:cubicBezTo>
                    <a:pt x="476" y="5208"/>
                    <a:pt x="762" y="5446"/>
                    <a:pt x="1023" y="5708"/>
                  </a:cubicBezTo>
                  <a:cubicBezTo>
                    <a:pt x="1272" y="5993"/>
                    <a:pt x="1534" y="6255"/>
                    <a:pt x="1748" y="6564"/>
                  </a:cubicBezTo>
                  <a:cubicBezTo>
                    <a:pt x="1998" y="6849"/>
                    <a:pt x="2176" y="7182"/>
                    <a:pt x="2355" y="7515"/>
                  </a:cubicBezTo>
                  <a:cubicBezTo>
                    <a:pt x="2545" y="7859"/>
                    <a:pt x="2675" y="8216"/>
                    <a:pt x="2783" y="8609"/>
                  </a:cubicBezTo>
                  <a:cubicBezTo>
                    <a:pt x="2902" y="8205"/>
                    <a:pt x="2842" y="7788"/>
                    <a:pt x="2794" y="7372"/>
                  </a:cubicBezTo>
                  <a:cubicBezTo>
                    <a:pt x="2771" y="7158"/>
                    <a:pt x="2688" y="6968"/>
                    <a:pt x="2628" y="6765"/>
                  </a:cubicBezTo>
                  <a:cubicBezTo>
                    <a:pt x="2580" y="6551"/>
                    <a:pt x="2474" y="6373"/>
                    <a:pt x="2390" y="6183"/>
                  </a:cubicBezTo>
                  <a:cubicBezTo>
                    <a:pt x="2236" y="5779"/>
                    <a:pt x="1951" y="5457"/>
                    <a:pt x="1713" y="5113"/>
                  </a:cubicBezTo>
                  <a:cubicBezTo>
                    <a:pt x="1594" y="4934"/>
                    <a:pt x="1427" y="4804"/>
                    <a:pt x="1285" y="4649"/>
                  </a:cubicBezTo>
                  <a:lnTo>
                    <a:pt x="1082" y="4459"/>
                  </a:lnTo>
                  <a:cubicBezTo>
                    <a:pt x="1344" y="3793"/>
                    <a:pt x="1546" y="3116"/>
                    <a:pt x="1653" y="2390"/>
                  </a:cubicBezTo>
                  <a:cubicBezTo>
                    <a:pt x="1700" y="1974"/>
                    <a:pt x="1748" y="1557"/>
                    <a:pt x="1713" y="1129"/>
                  </a:cubicBezTo>
                  <a:cubicBezTo>
                    <a:pt x="1677" y="915"/>
                    <a:pt x="1641" y="701"/>
                    <a:pt x="1558" y="500"/>
                  </a:cubicBezTo>
                  <a:cubicBezTo>
                    <a:pt x="1486" y="286"/>
                    <a:pt x="1332" y="107"/>
                    <a:pt x="1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2488025" y="-1273450"/>
              <a:ext cx="125475" cy="122775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1" y="0"/>
                  </a:moveTo>
                  <a:cubicBezTo>
                    <a:pt x="1" y="0"/>
                    <a:pt x="179" y="309"/>
                    <a:pt x="535" y="714"/>
                  </a:cubicBezTo>
                  <a:cubicBezTo>
                    <a:pt x="714" y="915"/>
                    <a:pt x="963" y="1118"/>
                    <a:pt x="1249" y="1296"/>
                  </a:cubicBezTo>
                  <a:cubicBezTo>
                    <a:pt x="1463" y="1475"/>
                    <a:pt x="1737" y="1594"/>
                    <a:pt x="2010" y="1700"/>
                  </a:cubicBezTo>
                  <a:lnTo>
                    <a:pt x="2010" y="1927"/>
                  </a:lnTo>
                  <a:cubicBezTo>
                    <a:pt x="2022" y="2259"/>
                    <a:pt x="2105" y="2699"/>
                    <a:pt x="2152" y="3139"/>
                  </a:cubicBezTo>
                  <a:cubicBezTo>
                    <a:pt x="2236" y="3579"/>
                    <a:pt x="2355" y="4019"/>
                    <a:pt x="2403" y="4340"/>
                  </a:cubicBezTo>
                  <a:cubicBezTo>
                    <a:pt x="2474" y="4661"/>
                    <a:pt x="2545" y="4910"/>
                    <a:pt x="2545" y="4910"/>
                  </a:cubicBezTo>
                  <a:cubicBezTo>
                    <a:pt x="2545" y="4910"/>
                    <a:pt x="2640" y="4709"/>
                    <a:pt x="2759" y="4364"/>
                  </a:cubicBezTo>
                  <a:cubicBezTo>
                    <a:pt x="2902" y="4007"/>
                    <a:pt x="2913" y="3555"/>
                    <a:pt x="2961" y="3092"/>
                  </a:cubicBezTo>
                  <a:cubicBezTo>
                    <a:pt x="2973" y="2675"/>
                    <a:pt x="2949" y="2271"/>
                    <a:pt x="2913" y="1938"/>
                  </a:cubicBezTo>
                  <a:lnTo>
                    <a:pt x="2913" y="1938"/>
                  </a:lnTo>
                  <a:cubicBezTo>
                    <a:pt x="3021" y="1962"/>
                    <a:pt x="3140" y="1974"/>
                    <a:pt x="3235" y="1986"/>
                  </a:cubicBezTo>
                  <a:cubicBezTo>
                    <a:pt x="3313" y="1991"/>
                    <a:pt x="3390" y="1993"/>
                    <a:pt x="3465" y="1993"/>
                  </a:cubicBezTo>
                  <a:cubicBezTo>
                    <a:pt x="3722" y="1993"/>
                    <a:pt x="3960" y="1966"/>
                    <a:pt x="4162" y="1938"/>
                  </a:cubicBezTo>
                  <a:cubicBezTo>
                    <a:pt x="4697" y="1855"/>
                    <a:pt x="5018" y="1653"/>
                    <a:pt x="5018" y="1653"/>
                  </a:cubicBezTo>
                  <a:cubicBezTo>
                    <a:pt x="5018" y="1653"/>
                    <a:pt x="4662" y="1594"/>
                    <a:pt x="4174" y="1486"/>
                  </a:cubicBezTo>
                  <a:cubicBezTo>
                    <a:pt x="3924" y="1451"/>
                    <a:pt x="3639" y="1356"/>
                    <a:pt x="3354" y="1284"/>
                  </a:cubicBezTo>
                  <a:cubicBezTo>
                    <a:pt x="3127" y="1201"/>
                    <a:pt x="2890" y="1166"/>
                    <a:pt x="2652" y="1082"/>
                  </a:cubicBezTo>
                  <a:cubicBezTo>
                    <a:pt x="2593" y="1023"/>
                    <a:pt x="2509" y="987"/>
                    <a:pt x="2414" y="987"/>
                  </a:cubicBezTo>
                  <a:cubicBezTo>
                    <a:pt x="2117" y="904"/>
                    <a:pt x="1843" y="796"/>
                    <a:pt x="1582" y="666"/>
                  </a:cubicBezTo>
                  <a:cubicBezTo>
                    <a:pt x="1309" y="547"/>
                    <a:pt x="1011" y="487"/>
                    <a:pt x="809" y="345"/>
                  </a:cubicBezTo>
                  <a:cubicBezTo>
                    <a:pt x="357" y="11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2421700" y="-1803575"/>
              <a:ext cx="170675" cy="80975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714" y="1"/>
                  </a:moveTo>
                  <a:cubicBezTo>
                    <a:pt x="554" y="1"/>
                    <a:pt x="429" y="79"/>
                    <a:pt x="323" y="100"/>
                  </a:cubicBezTo>
                  <a:cubicBezTo>
                    <a:pt x="109" y="231"/>
                    <a:pt x="2" y="314"/>
                    <a:pt x="2" y="314"/>
                  </a:cubicBezTo>
                  <a:cubicBezTo>
                    <a:pt x="0" y="316"/>
                    <a:pt x="1" y="317"/>
                    <a:pt x="4" y="317"/>
                  </a:cubicBezTo>
                  <a:cubicBezTo>
                    <a:pt x="28" y="317"/>
                    <a:pt x="193" y="254"/>
                    <a:pt x="407" y="254"/>
                  </a:cubicBezTo>
                  <a:cubicBezTo>
                    <a:pt x="617" y="254"/>
                    <a:pt x="874" y="314"/>
                    <a:pt x="1096" y="552"/>
                  </a:cubicBezTo>
                  <a:cubicBezTo>
                    <a:pt x="1357" y="778"/>
                    <a:pt x="1547" y="1170"/>
                    <a:pt x="1809" y="1586"/>
                  </a:cubicBezTo>
                  <a:cubicBezTo>
                    <a:pt x="1940" y="1801"/>
                    <a:pt x="2071" y="2026"/>
                    <a:pt x="2273" y="2252"/>
                  </a:cubicBezTo>
                  <a:cubicBezTo>
                    <a:pt x="2463" y="2466"/>
                    <a:pt x="2725" y="2739"/>
                    <a:pt x="3212" y="2776"/>
                  </a:cubicBezTo>
                  <a:cubicBezTo>
                    <a:pt x="3557" y="2763"/>
                    <a:pt x="3510" y="2728"/>
                    <a:pt x="3771" y="2644"/>
                  </a:cubicBezTo>
                  <a:lnTo>
                    <a:pt x="4092" y="2502"/>
                  </a:lnTo>
                  <a:cubicBezTo>
                    <a:pt x="4295" y="2419"/>
                    <a:pt x="4509" y="2359"/>
                    <a:pt x="4710" y="2324"/>
                  </a:cubicBezTo>
                  <a:cubicBezTo>
                    <a:pt x="4848" y="2300"/>
                    <a:pt x="4981" y="2287"/>
                    <a:pt x="5109" y="2287"/>
                  </a:cubicBezTo>
                  <a:cubicBezTo>
                    <a:pt x="5180" y="2287"/>
                    <a:pt x="5249" y="2291"/>
                    <a:pt x="5317" y="2300"/>
                  </a:cubicBezTo>
                  <a:cubicBezTo>
                    <a:pt x="5507" y="2324"/>
                    <a:pt x="5685" y="2383"/>
                    <a:pt x="5840" y="2454"/>
                  </a:cubicBezTo>
                  <a:cubicBezTo>
                    <a:pt x="6161" y="2620"/>
                    <a:pt x="6411" y="2787"/>
                    <a:pt x="6565" y="2977"/>
                  </a:cubicBezTo>
                  <a:lnTo>
                    <a:pt x="6827" y="3239"/>
                  </a:lnTo>
                  <a:cubicBezTo>
                    <a:pt x="6827" y="3239"/>
                    <a:pt x="6791" y="3108"/>
                    <a:pt x="6708" y="2882"/>
                  </a:cubicBezTo>
                  <a:cubicBezTo>
                    <a:pt x="6613" y="2692"/>
                    <a:pt x="6435" y="2347"/>
                    <a:pt x="6089" y="2074"/>
                  </a:cubicBezTo>
                  <a:cubicBezTo>
                    <a:pt x="5923" y="1943"/>
                    <a:pt x="5698" y="1824"/>
                    <a:pt x="5460" y="1729"/>
                  </a:cubicBezTo>
                  <a:cubicBezTo>
                    <a:pt x="5236" y="1654"/>
                    <a:pt x="4994" y="1608"/>
                    <a:pt x="4741" y="1608"/>
                  </a:cubicBezTo>
                  <a:cubicBezTo>
                    <a:pt x="4711" y="1608"/>
                    <a:pt x="4681" y="1609"/>
                    <a:pt x="4651" y="1610"/>
                  </a:cubicBezTo>
                  <a:cubicBezTo>
                    <a:pt x="4377" y="1634"/>
                    <a:pt x="4081" y="1669"/>
                    <a:pt x="3819" y="1777"/>
                  </a:cubicBezTo>
                  <a:lnTo>
                    <a:pt x="3415" y="1943"/>
                  </a:lnTo>
                  <a:cubicBezTo>
                    <a:pt x="3415" y="1942"/>
                    <a:pt x="3414" y="1942"/>
                    <a:pt x="3412" y="1942"/>
                  </a:cubicBezTo>
                  <a:cubicBezTo>
                    <a:pt x="3390" y="1942"/>
                    <a:pt x="3253" y="1986"/>
                    <a:pt x="3212" y="1986"/>
                  </a:cubicBezTo>
                  <a:cubicBezTo>
                    <a:pt x="3198" y="1986"/>
                    <a:pt x="3195" y="1981"/>
                    <a:pt x="3212" y="1967"/>
                  </a:cubicBezTo>
                  <a:lnTo>
                    <a:pt x="3212" y="1967"/>
                  </a:lnTo>
                  <a:cubicBezTo>
                    <a:pt x="3210" y="1968"/>
                    <a:pt x="3207" y="1968"/>
                    <a:pt x="3204" y="1968"/>
                  </a:cubicBezTo>
                  <a:cubicBezTo>
                    <a:pt x="3154" y="1968"/>
                    <a:pt x="2978" y="1886"/>
                    <a:pt x="2844" y="1729"/>
                  </a:cubicBezTo>
                  <a:cubicBezTo>
                    <a:pt x="2701" y="1563"/>
                    <a:pt x="2535" y="1384"/>
                    <a:pt x="2392" y="1182"/>
                  </a:cubicBezTo>
                  <a:cubicBezTo>
                    <a:pt x="2094" y="802"/>
                    <a:pt x="1750" y="421"/>
                    <a:pt x="1370" y="183"/>
                  </a:cubicBezTo>
                  <a:cubicBezTo>
                    <a:pt x="1193" y="73"/>
                    <a:pt x="984" y="3"/>
                    <a:pt x="813" y="3"/>
                  </a:cubicBezTo>
                  <a:cubicBezTo>
                    <a:pt x="800" y="3"/>
                    <a:pt x="788" y="4"/>
                    <a:pt x="775" y="5"/>
                  </a:cubicBezTo>
                  <a:cubicBezTo>
                    <a:pt x="754" y="2"/>
                    <a:pt x="734" y="1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0"/>
            <p:cNvSpPr/>
            <p:nvPr/>
          </p:nvSpPr>
          <p:spPr>
            <a:xfrm>
              <a:off x="2310550" y="-1599850"/>
              <a:ext cx="166200" cy="216125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6648" y="1"/>
                  </a:moveTo>
                  <a:cubicBezTo>
                    <a:pt x="6648" y="1"/>
                    <a:pt x="6458" y="36"/>
                    <a:pt x="6125" y="96"/>
                  </a:cubicBezTo>
                  <a:cubicBezTo>
                    <a:pt x="5958" y="107"/>
                    <a:pt x="5779" y="215"/>
                    <a:pt x="5542" y="298"/>
                  </a:cubicBezTo>
                  <a:cubicBezTo>
                    <a:pt x="5304" y="381"/>
                    <a:pt x="5102" y="559"/>
                    <a:pt x="4852" y="738"/>
                  </a:cubicBezTo>
                  <a:cubicBezTo>
                    <a:pt x="4638" y="952"/>
                    <a:pt x="4389" y="1190"/>
                    <a:pt x="4222" y="1499"/>
                  </a:cubicBezTo>
                  <a:cubicBezTo>
                    <a:pt x="4032" y="1808"/>
                    <a:pt x="3889" y="2153"/>
                    <a:pt x="3806" y="2533"/>
                  </a:cubicBezTo>
                  <a:cubicBezTo>
                    <a:pt x="3734" y="2902"/>
                    <a:pt x="3663" y="3306"/>
                    <a:pt x="3687" y="3698"/>
                  </a:cubicBezTo>
                  <a:lnTo>
                    <a:pt x="3723" y="4293"/>
                  </a:lnTo>
                  <a:cubicBezTo>
                    <a:pt x="3711" y="4340"/>
                    <a:pt x="3758" y="4709"/>
                    <a:pt x="3699" y="4733"/>
                  </a:cubicBezTo>
                  <a:cubicBezTo>
                    <a:pt x="3675" y="4887"/>
                    <a:pt x="3461" y="5137"/>
                    <a:pt x="3176" y="5280"/>
                  </a:cubicBezTo>
                  <a:cubicBezTo>
                    <a:pt x="2902" y="5447"/>
                    <a:pt x="2581" y="5601"/>
                    <a:pt x="2260" y="5732"/>
                  </a:cubicBezTo>
                  <a:cubicBezTo>
                    <a:pt x="1606" y="6005"/>
                    <a:pt x="964" y="6314"/>
                    <a:pt x="524" y="6766"/>
                  </a:cubicBezTo>
                  <a:cubicBezTo>
                    <a:pt x="299" y="6992"/>
                    <a:pt x="156" y="7254"/>
                    <a:pt x="96" y="7503"/>
                  </a:cubicBezTo>
                  <a:cubicBezTo>
                    <a:pt x="1" y="7741"/>
                    <a:pt x="48" y="7967"/>
                    <a:pt x="25" y="8134"/>
                  </a:cubicBezTo>
                  <a:cubicBezTo>
                    <a:pt x="96" y="8467"/>
                    <a:pt x="143" y="8645"/>
                    <a:pt x="143" y="8645"/>
                  </a:cubicBezTo>
                  <a:cubicBezTo>
                    <a:pt x="143" y="8645"/>
                    <a:pt x="156" y="8467"/>
                    <a:pt x="180" y="8134"/>
                  </a:cubicBezTo>
                  <a:cubicBezTo>
                    <a:pt x="239" y="7991"/>
                    <a:pt x="251" y="7788"/>
                    <a:pt x="370" y="7611"/>
                  </a:cubicBezTo>
                  <a:cubicBezTo>
                    <a:pt x="465" y="7432"/>
                    <a:pt x="631" y="7265"/>
                    <a:pt x="822" y="7099"/>
                  </a:cubicBezTo>
                  <a:cubicBezTo>
                    <a:pt x="1226" y="6790"/>
                    <a:pt x="1844" y="6623"/>
                    <a:pt x="2510" y="6398"/>
                  </a:cubicBezTo>
                  <a:cubicBezTo>
                    <a:pt x="2843" y="6279"/>
                    <a:pt x="3211" y="6171"/>
                    <a:pt x="3568" y="5957"/>
                  </a:cubicBezTo>
                  <a:cubicBezTo>
                    <a:pt x="3925" y="5756"/>
                    <a:pt x="4353" y="5458"/>
                    <a:pt x="4484" y="4863"/>
                  </a:cubicBezTo>
                  <a:cubicBezTo>
                    <a:pt x="4567" y="4531"/>
                    <a:pt x="4508" y="4507"/>
                    <a:pt x="4508" y="4186"/>
                  </a:cubicBezTo>
                  <a:lnTo>
                    <a:pt x="4472" y="3663"/>
                  </a:lnTo>
                  <a:cubicBezTo>
                    <a:pt x="4448" y="3318"/>
                    <a:pt x="4460" y="2985"/>
                    <a:pt x="4495" y="2664"/>
                  </a:cubicBezTo>
                  <a:cubicBezTo>
                    <a:pt x="4555" y="2355"/>
                    <a:pt x="4614" y="2046"/>
                    <a:pt x="4745" y="1772"/>
                  </a:cubicBezTo>
                  <a:cubicBezTo>
                    <a:pt x="4841" y="1487"/>
                    <a:pt x="5018" y="1273"/>
                    <a:pt x="5173" y="1059"/>
                  </a:cubicBezTo>
                  <a:cubicBezTo>
                    <a:pt x="5364" y="881"/>
                    <a:pt x="5506" y="667"/>
                    <a:pt x="5697" y="559"/>
                  </a:cubicBezTo>
                  <a:cubicBezTo>
                    <a:pt x="5875" y="440"/>
                    <a:pt x="6017" y="298"/>
                    <a:pt x="6172" y="239"/>
                  </a:cubicBezTo>
                  <a:cubicBezTo>
                    <a:pt x="6469" y="96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2731475" y="-1499975"/>
              <a:ext cx="115675" cy="149550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4626" y="1"/>
                  </a:moveTo>
                  <a:cubicBezTo>
                    <a:pt x="4626" y="1"/>
                    <a:pt x="4483" y="12"/>
                    <a:pt x="4257" y="49"/>
                  </a:cubicBezTo>
                  <a:cubicBezTo>
                    <a:pt x="4043" y="84"/>
                    <a:pt x="3662" y="191"/>
                    <a:pt x="3330" y="464"/>
                  </a:cubicBezTo>
                  <a:cubicBezTo>
                    <a:pt x="3175" y="607"/>
                    <a:pt x="2997" y="786"/>
                    <a:pt x="2866" y="1000"/>
                  </a:cubicBezTo>
                  <a:cubicBezTo>
                    <a:pt x="2724" y="1214"/>
                    <a:pt x="2616" y="1463"/>
                    <a:pt x="2545" y="1725"/>
                  </a:cubicBezTo>
                  <a:cubicBezTo>
                    <a:pt x="2497" y="1999"/>
                    <a:pt x="2438" y="2284"/>
                    <a:pt x="2462" y="2557"/>
                  </a:cubicBezTo>
                  <a:lnTo>
                    <a:pt x="2486" y="2985"/>
                  </a:lnTo>
                  <a:cubicBezTo>
                    <a:pt x="2486" y="2985"/>
                    <a:pt x="2485" y="2985"/>
                    <a:pt x="2485" y="2985"/>
                  </a:cubicBezTo>
                  <a:cubicBezTo>
                    <a:pt x="2475" y="2985"/>
                    <a:pt x="2495" y="3260"/>
                    <a:pt x="2466" y="3260"/>
                  </a:cubicBezTo>
                  <a:cubicBezTo>
                    <a:pt x="2465" y="3260"/>
                    <a:pt x="2463" y="3260"/>
                    <a:pt x="2462" y="3259"/>
                  </a:cubicBezTo>
                  <a:cubicBezTo>
                    <a:pt x="2462" y="3294"/>
                    <a:pt x="2355" y="3461"/>
                    <a:pt x="2164" y="3556"/>
                  </a:cubicBezTo>
                  <a:cubicBezTo>
                    <a:pt x="1986" y="3663"/>
                    <a:pt x="1772" y="3770"/>
                    <a:pt x="1546" y="3865"/>
                  </a:cubicBezTo>
                  <a:cubicBezTo>
                    <a:pt x="1107" y="4055"/>
                    <a:pt x="655" y="4293"/>
                    <a:pt x="346" y="4626"/>
                  </a:cubicBezTo>
                  <a:cubicBezTo>
                    <a:pt x="0" y="4971"/>
                    <a:pt x="13" y="5399"/>
                    <a:pt x="24" y="5625"/>
                  </a:cubicBezTo>
                  <a:cubicBezTo>
                    <a:pt x="84" y="5862"/>
                    <a:pt x="119" y="5981"/>
                    <a:pt x="119" y="5981"/>
                  </a:cubicBezTo>
                  <a:cubicBezTo>
                    <a:pt x="119" y="5981"/>
                    <a:pt x="155" y="5839"/>
                    <a:pt x="179" y="5625"/>
                  </a:cubicBezTo>
                  <a:cubicBezTo>
                    <a:pt x="238" y="5411"/>
                    <a:pt x="369" y="5149"/>
                    <a:pt x="642" y="4971"/>
                  </a:cubicBezTo>
                  <a:cubicBezTo>
                    <a:pt x="916" y="4768"/>
                    <a:pt x="1332" y="4673"/>
                    <a:pt x="1796" y="4531"/>
                  </a:cubicBezTo>
                  <a:cubicBezTo>
                    <a:pt x="2034" y="4448"/>
                    <a:pt x="2296" y="4377"/>
                    <a:pt x="2557" y="4222"/>
                  </a:cubicBezTo>
                  <a:cubicBezTo>
                    <a:pt x="2819" y="4079"/>
                    <a:pt x="3139" y="3865"/>
                    <a:pt x="3258" y="3389"/>
                  </a:cubicBezTo>
                  <a:cubicBezTo>
                    <a:pt x="3306" y="3104"/>
                    <a:pt x="3271" y="3140"/>
                    <a:pt x="3271" y="2878"/>
                  </a:cubicBezTo>
                  <a:lnTo>
                    <a:pt x="3234" y="2533"/>
                  </a:lnTo>
                  <a:cubicBezTo>
                    <a:pt x="3223" y="2308"/>
                    <a:pt x="3223" y="2081"/>
                    <a:pt x="3247" y="1867"/>
                  </a:cubicBezTo>
                  <a:cubicBezTo>
                    <a:pt x="3282" y="1653"/>
                    <a:pt x="3306" y="1452"/>
                    <a:pt x="3389" y="1273"/>
                  </a:cubicBezTo>
                  <a:cubicBezTo>
                    <a:pt x="3448" y="1083"/>
                    <a:pt x="3556" y="928"/>
                    <a:pt x="3651" y="786"/>
                  </a:cubicBezTo>
                  <a:cubicBezTo>
                    <a:pt x="3876" y="512"/>
                    <a:pt x="4091" y="310"/>
                    <a:pt x="4305" y="191"/>
                  </a:cubicBezTo>
                  <a:cubicBezTo>
                    <a:pt x="4507" y="84"/>
                    <a:pt x="4626" y="1"/>
                    <a:pt x="4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0"/>
            <p:cNvSpPr/>
            <p:nvPr/>
          </p:nvSpPr>
          <p:spPr>
            <a:xfrm>
              <a:off x="2651800" y="-827875"/>
              <a:ext cx="161500" cy="90050"/>
            </a:xfrm>
            <a:custGeom>
              <a:avLst/>
              <a:gdLst/>
              <a:ahLst/>
              <a:cxnLst/>
              <a:rect l="l" t="t" r="r" b="b"/>
              <a:pathLst>
                <a:path w="6460" h="360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5" y="132"/>
                    <a:pt x="96" y="357"/>
                  </a:cubicBezTo>
                  <a:cubicBezTo>
                    <a:pt x="167" y="547"/>
                    <a:pt x="322" y="904"/>
                    <a:pt x="631" y="1189"/>
                  </a:cubicBezTo>
                  <a:cubicBezTo>
                    <a:pt x="785" y="1332"/>
                    <a:pt x="1000" y="1463"/>
                    <a:pt x="1226" y="1570"/>
                  </a:cubicBezTo>
                  <a:cubicBezTo>
                    <a:pt x="1464" y="1677"/>
                    <a:pt x="1725" y="1749"/>
                    <a:pt x="2011" y="1749"/>
                  </a:cubicBezTo>
                  <a:cubicBezTo>
                    <a:pt x="2272" y="1749"/>
                    <a:pt x="2569" y="1736"/>
                    <a:pt x="2843" y="1653"/>
                  </a:cubicBezTo>
                  <a:lnTo>
                    <a:pt x="3187" y="1546"/>
                  </a:lnTo>
                  <a:cubicBezTo>
                    <a:pt x="3263" y="1521"/>
                    <a:pt x="3380" y="1496"/>
                    <a:pt x="3426" y="1496"/>
                  </a:cubicBezTo>
                  <a:cubicBezTo>
                    <a:pt x="3445" y="1496"/>
                    <a:pt x="3451" y="1500"/>
                    <a:pt x="3437" y="1511"/>
                  </a:cubicBezTo>
                  <a:cubicBezTo>
                    <a:pt x="3461" y="1511"/>
                    <a:pt x="3651" y="1594"/>
                    <a:pt x="3770" y="1772"/>
                  </a:cubicBezTo>
                  <a:cubicBezTo>
                    <a:pt x="3901" y="1939"/>
                    <a:pt x="4043" y="2140"/>
                    <a:pt x="4175" y="2331"/>
                  </a:cubicBezTo>
                  <a:cubicBezTo>
                    <a:pt x="4448" y="2735"/>
                    <a:pt x="4757" y="3115"/>
                    <a:pt x="5114" y="3377"/>
                  </a:cubicBezTo>
                  <a:cubicBezTo>
                    <a:pt x="5280" y="3508"/>
                    <a:pt x="5494" y="3591"/>
                    <a:pt x="5684" y="3591"/>
                  </a:cubicBezTo>
                  <a:cubicBezTo>
                    <a:pt x="5720" y="3598"/>
                    <a:pt x="5754" y="3601"/>
                    <a:pt x="5788" y="3601"/>
                  </a:cubicBezTo>
                  <a:cubicBezTo>
                    <a:pt x="5923" y="3601"/>
                    <a:pt x="6041" y="3553"/>
                    <a:pt x="6136" y="3544"/>
                  </a:cubicBezTo>
                  <a:cubicBezTo>
                    <a:pt x="6350" y="3425"/>
                    <a:pt x="6458" y="3353"/>
                    <a:pt x="6458" y="3353"/>
                  </a:cubicBezTo>
                  <a:cubicBezTo>
                    <a:pt x="6459" y="3351"/>
                    <a:pt x="6458" y="3350"/>
                    <a:pt x="6453" y="3350"/>
                  </a:cubicBezTo>
                  <a:cubicBezTo>
                    <a:pt x="6427" y="3350"/>
                    <a:pt x="6309" y="3381"/>
                    <a:pt x="6152" y="3381"/>
                  </a:cubicBezTo>
                  <a:cubicBezTo>
                    <a:pt x="5935" y="3381"/>
                    <a:pt x="5642" y="3321"/>
                    <a:pt x="5411" y="3033"/>
                  </a:cubicBezTo>
                  <a:cubicBezTo>
                    <a:pt x="5173" y="2795"/>
                    <a:pt x="5007" y="2402"/>
                    <a:pt x="4793" y="1974"/>
                  </a:cubicBezTo>
                  <a:cubicBezTo>
                    <a:pt x="4674" y="1760"/>
                    <a:pt x="4567" y="1522"/>
                    <a:pt x="4376" y="1297"/>
                  </a:cubicBezTo>
                  <a:cubicBezTo>
                    <a:pt x="4210" y="1070"/>
                    <a:pt x="3972" y="785"/>
                    <a:pt x="3496" y="702"/>
                  </a:cubicBezTo>
                  <a:cubicBezTo>
                    <a:pt x="3453" y="699"/>
                    <a:pt x="3415" y="697"/>
                    <a:pt x="3381" y="697"/>
                  </a:cubicBezTo>
                  <a:cubicBezTo>
                    <a:pt x="3172" y="697"/>
                    <a:pt x="3120" y="753"/>
                    <a:pt x="2997" y="774"/>
                  </a:cubicBezTo>
                  <a:lnTo>
                    <a:pt x="2617" y="904"/>
                  </a:lnTo>
                  <a:cubicBezTo>
                    <a:pt x="2415" y="975"/>
                    <a:pt x="2201" y="1023"/>
                    <a:pt x="1998" y="1047"/>
                  </a:cubicBezTo>
                  <a:cubicBezTo>
                    <a:pt x="1924" y="1051"/>
                    <a:pt x="1849" y="1054"/>
                    <a:pt x="1776" y="1054"/>
                  </a:cubicBezTo>
                  <a:cubicBezTo>
                    <a:pt x="1650" y="1054"/>
                    <a:pt x="1528" y="1046"/>
                    <a:pt x="1416" y="1023"/>
                  </a:cubicBezTo>
                  <a:cubicBezTo>
                    <a:pt x="1226" y="975"/>
                    <a:pt x="1047" y="916"/>
                    <a:pt x="904" y="833"/>
                  </a:cubicBezTo>
                  <a:cubicBezTo>
                    <a:pt x="608" y="655"/>
                    <a:pt x="381" y="464"/>
                    <a:pt x="239" y="274"/>
                  </a:cubicBezTo>
                  <a:cubicBezTo>
                    <a:pt x="84" y="9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>
              <a:off x="2942825" y="-2178900"/>
              <a:ext cx="692050" cy="164147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5410" y="1214"/>
                  </a:moveTo>
                  <a:cubicBezTo>
                    <a:pt x="6731" y="1214"/>
                    <a:pt x="8252" y="1737"/>
                    <a:pt x="9941" y="2771"/>
                  </a:cubicBezTo>
                  <a:cubicBezTo>
                    <a:pt x="15113" y="5957"/>
                    <a:pt x="20547" y="10404"/>
                    <a:pt x="21438" y="13424"/>
                  </a:cubicBezTo>
                  <a:cubicBezTo>
                    <a:pt x="20606" y="13151"/>
                    <a:pt x="19762" y="12949"/>
                    <a:pt x="18894" y="12818"/>
                  </a:cubicBezTo>
                  <a:cubicBezTo>
                    <a:pt x="18403" y="12777"/>
                    <a:pt x="17911" y="12707"/>
                    <a:pt x="17411" y="12707"/>
                  </a:cubicBezTo>
                  <a:cubicBezTo>
                    <a:pt x="17342" y="12707"/>
                    <a:pt x="17274" y="12708"/>
                    <a:pt x="17205" y="12711"/>
                  </a:cubicBezTo>
                  <a:cubicBezTo>
                    <a:pt x="17123" y="12705"/>
                    <a:pt x="17042" y="12703"/>
                    <a:pt x="16961" y="12703"/>
                  </a:cubicBezTo>
                  <a:cubicBezTo>
                    <a:pt x="16546" y="12703"/>
                    <a:pt x="16137" y="12770"/>
                    <a:pt x="15720" y="12830"/>
                  </a:cubicBezTo>
                  <a:cubicBezTo>
                    <a:pt x="14982" y="12010"/>
                    <a:pt x="14185" y="11296"/>
                    <a:pt x="13294" y="10666"/>
                  </a:cubicBezTo>
                  <a:cubicBezTo>
                    <a:pt x="12806" y="10345"/>
                    <a:pt x="12319" y="10036"/>
                    <a:pt x="11772" y="9810"/>
                  </a:cubicBezTo>
                  <a:cubicBezTo>
                    <a:pt x="11510" y="9703"/>
                    <a:pt x="11201" y="9560"/>
                    <a:pt x="10940" y="9513"/>
                  </a:cubicBezTo>
                  <a:cubicBezTo>
                    <a:pt x="10671" y="9451"/>
                    <a:pt x="10384" y="9415"/>
                    <a:pt x="10110" y="9415"/>
                  </a:cubicBezTo>
                  <a:cubicBezTo>
                    <a:pt x="10069" y="9415"/>
                    <a:pt x="10029" y="9416"/>
                    <a:pt x="9988" y="9418"/>
                  </a:cubicBezTo>
                  <a:cubicBezTo>
                    <a:pt x="9370" y="9429"/>
                    <a:pt x="8776" y="9656"/>
                    <a:pt x="8311" y="9775"/>
                  </a:cubicBezTo>
                  <a:cubicBezTo>
                    <a:pt x="8228" y="9791"/>
                    <a:pt x="8154" y="9800"/>
                    <a:pt x="8085" y="9800"/>
                  </a:cubicBezTo>
                  <a:cubicBezTo>
                    <a:pt x="7956" y="9800"/>
                    <a:pt x="7845" y="9768"/>
                    <a:pt x="7729" y="9691"/>
                  </a:cubicBezTo>
                  <a:cubicBezTo>
                    <a:pt x="7550" y="9572"/>
                    <a:pt x="7408" y="9358"/>
                    <a:pt x="7265" y="9132"/>
                  </a:cubicBezTo>
                  <a:cubicBezTo>
                    <a:pt x="7146" y="8918"/>
                    <a:pt x="7027" y="8644"/>
                    <a:pt x="6897" y="8395"/>
                  </a:cubicBezTo>
                  <a:cubicBezTo>
                    <a:pt x="6778" y="8145"/>
                    <a:pt x="6623" y="7907"/>
                    <a:pt x="6528" y="7658"/>
                  </a:cubicBezTo>
                  <a:cubicBezTo>
                    <a:pt x="6326" y="7146"/>
                    <a:pt x="6112" y="6636"/>
                    <a:pt x="6017" y="6076"/>
                  </a:cubicBezTo>
                  <a:lnTo>
                    <a:pt x="6017" y="6076"/>
                  </a:lnTo>
                  <a:cubicBezTo>
                    <a:pt x="5993" y="6647"/>
                    <a:pt x="6136" y="7206"/>
                    <a:pt x="6266" y="7753"/>
                  </a:cubicBezTo>
                  <a:cubicBezTo>
                    <a:pt x="6433" y="8312"/>
                    <a:pt x="6623" y="8800"/>
                    <a:pt x="6849" y="9358"/>
                  </a:cubicBezTo>
                  <a:cubicBezTo>
                    <a:pt x="6992" y="9619"/>
                    <a:pt x="7122" y="9893"/>
                    <a:pt x="7396" y="10119"/>
                  </a:cubicBezTo>
                  <a:cubicBezTo>
                    <a:pt x="7608" y="10321"/>
                    <a:pt x="7929" y="10407"/>
                    <a:pt x="8207" y="10407"/>
                  </a:cubicBezTo>
                  <a:cubicBezTo>
                    <a:pt x="8273" y="10407"/>
                    <a:pt x="8336" y="10402"/>
                    <a:pt x="8395" y="10393"/>
                  </a:cubicBezTo>
                  <a:cubicBezTo>
                    <a:pt x="9004" y="10301"/>
                    <a:pt x="9469" y="10142"/>
                    <a:pt x="9951" y="10142"/>
                  </a:cubicBezTo>
                  <a:cubicBezTo>
                    <a:pt x="9967" y="10142"/>
                    <a:pt x="9983" y="10142"/>
                    <a:pt x="10000" y="10143"/>
                  </a:cubicBezTo>
                  <a:cubicBezTo>
                    <a:pt x="10261" y="10155"/>
                    <a:pt x="10475" y="10179"/>
                    <a:pt x="10726" y="10250"/>
                  </a:cubicBezTo>
                  <a:cubicBezTo>
                    <a:pt x="10999" y="10321"/>
                    <a:pt x="11201" y="10417"/>
                    <a:pt x="11450" y="10535"/>
                  </a:cubicBezTo>
                  <a:cubicBezTo>
                    <a:pt x="11938" y="10726"/>
                    <a:pt x="12390" y="11035"/>
                    <a:pt x="12830" y="11332"/>
                  </a:cubicBezTo>
                  <a:cubicBezTo>
                    <a:pt x="13567" y="11831"/>
                    <a:pt x="14257" y="12426"/>
                    <a:pt x="14899" y="13044"/>
                  </a:cubicBezTo>
                  <a:cubicBezTo>
                    <a:pt x="14804" y="13068"/>
                    <a:pt x="14708" y="13104"/>
                    <a:pt x="14602" y="13151"/>
                  </a:cubicBezTo>
                  <a:cubicBezTo>
                    <a:pt x="14079" y="13342"/>
                    <a:pt x="13448" y="13710"/>
                    <a:pt x="12877" y="14174"/>
                  </a:cubicBezTo>
                  <a:cubicBezTo>
                    <a:pt x="12330" y="14661"/>
                    <a:pt x="11867" y="15244"/>
                    <a:pt x="11629" y="15731"/>
                  </a:cubicBezTo>
                  <a:cubicBezTo>
                    <a:pt x="11403" y="16230"/>
                    <a:pt x="11296" y="16563"/>
                    <a:pt x="11296" y="16563"/>
                  </a:cubicBezTo>
                  <a:cubicBezTo>
                    <a:pt x="11296" y="16563"/>
                    <a:pt x="11569" y="16314"/>
                    <a:pt x="11926" y="15957"/>
                  </a:cubicBezTo>
                  <a:cubicBezTo>
                    <a:pt x="12081" y="15755"/>
                    <a:pt x="12366" y="15612"/>
                    <a:pt x="12581" y="15387"/>
                  </a:cubicBezTo>
                  <a:cubicBezTo>
                    <a:pt x="12795" y="15160"/>
                    <a:pt x="13104" y="15006"/>
                    <a:pt x="13365" y="14816"/>
                  </a:cubicBezTo>
                  <a:cubicBezTo>
                    <a:pt x="13627" y="14613"/>
                    <a:pt x="13924" y="14459"/>
                    <a:pt x="14185" y="14293"/>
                  </a:cubicBezTo>
                  <a:cubicBezTo>
                    <a:pt x="14459" y="14162"/>
                    <a:pt x="14697" y="13984"/>
                    <a:pt x="14922" y="13889"/>
                  </a:cubicBezTo>
                  <a:cubicBezTo>
                    <a:pt x="15208" y="13746"/>
                    <a:pt x="15434" y="13627"/>
                    <a:pt x="15553" y="13567"/>
                  </a:cubicBezTo>
                  <a:cubicBezTo>
                    <a:pt x="15588" y="13567"/>
                    <a:pt x="15612" y="13567"/>
                    <a:pt x="15648" y="13556"/>
                  </a:cubicBezTo>
                  <a:lnTo>
                    <a:pt x="15660" y="13556"/>
                  </a:lnTo>
                  <a:cubicBezTo>
                    <a:pt x="16183" y="13472"/>
                    <a:pt x="16695" y="13342"/>
                    <a:pt x="17229" y="13318"/>
                  </a:cubicBezTo>
                  <a:cubicBezTo>
                    <a:pt x="17528" y="13284"/>
                    <a:pt x="17830" y="13277"/>
                    <a:pt x="18131" y="13277"/>
                  </a:cubicBezTo>
                  <a:cubicBezTo>
                    <a:pt x="18371" y="13277"/>
                    <a:pt x="18610" y="13282"/>
                    <a:pt x="18846" y="13282"/>
                  </a:cubicBezTo>
                  <a:cubicBezTo>
                    <a:pt x="19726" y="13342"/>
                    <a:pt x="20595" y="13424"/>
                    <a:pt x="21474" y="13567"/>
                  </a:cubicBezTo>
                  <a:cubicBezTo>
                    <a:pt x="21498" y="13638"/>
                    <a:pt x="21510" y="13710"/>
                    <a:pt x="21522" y="13781"/>
                  </a:cubicBezTo>
                  <a:cubicBezTo>
                    <a:pt x="21546" y="13876"/>
                    <a:pt x="21581" y="13960"/>
                    <a:pt x="21641" y="14031"/>
                  </a:cubicBezTo>
                  <a:cubicBezTo>
                    <a:pt x="21652" y="14055"/>
                    <a:pt x="22913" y="15767"/>
                    <a:pt x="23734" y="18074"/>
                  </a:cubicBezTo>
                  <a:cubicBezTo>
                    <a:pt x="23210" y="17884"/>
                    <a:pt x="22675" y="17693"/>
                    <a:pt x="22164" y="17479"/>
                  </a:cubicBezTo>
                  <a:cubicBezTo>
                    <a:pt x="21795" y="17348"/>
                    <a:pt x="21403" y="17218"/>
                    <a:pt x="21046" y="17015"/>
                  </a:cubicBezTo>
                  <a:cubicBezTo>
                    <a:pt x="20666" y="16849"/>
                    <a:pt x="20285" y="16682"/>
                    <a:pt x="19881" y="16540"/>
                  </a:cubicBezTo>
                  <a:lnTo>
                    <a:pt x="19881" y="16540"/>
                  </a:lnTo>
                  <a:cubicBezTo>
                    <a:pt x="20178" y="16837"/>
                    <a:pt x="20499" y="17110"/>
                    <a:pt x="20809" y="17384"/>
                  </a:cubicBezTo>
                  <a:cubicBezTo>
                    <a:pt x="21118" y="17646"/>
                    <a:pt x="21486" y="17860"/>
                    <a:pt x="21855" y="18074"/>
                  </a:cubicBezTo>
                  <a:cubicBezTo>
                    <a:pt x="22223" y="18264"/>
                    <a:pt x="22592" y="18502"/>
                    <a:pt x="22984" y="18632"/>
                  </a:cubicBezTo>
                  <a:cubicBezTo>
                    <a:pt x="23115" y="18692"/>
                    <a:pt x="23234" y="18740"/>
                    <a:pt x="23364" y="18787"/>
                  </a:cubicBezTo>
                  <a:cubicBezTo>
                    <a:pt x="23329" y="18799"/>
                    <a:pt x="23305" y="18822"/>
                    <a:pt x="23282" y="18835"/>
                  </a:cubicBezTo>
                  <a:cubicBezTo>
                    <a:pt x="23020" y="19025"/>
                    <a:pt x="22794" y="19263"/>
                    <a:pt x="22556" y="19477"/>
                  </a:cubicBezTo>
                  <a:cubicBezTo>
                    <a:pt x="22318" y="19691"/>
                    <a:pt x="22116" y="19940"/>
                    <a:pt x="21926" y="20202"/>
                  </a:cubicBezTo>
                  <a:cubicBezTo>
                    <a:pt x="21747" y="20463"/>
                    <a:pt x="21557" y="20713"/>
                    <a:pt x="21391" y="20975"/>
                  </a:cubicBezTo>
                  <a:cubicBezTo>
                    <a:pt x="21676" y="20809"/>
                    <a:pt x="21914" y="20618"/>
                    <a:pt x="22164" y="20440"/>
                  </a:cubicBezTo>
                  <a:cubicBezTo>
                    <a:pt x="22426" y="20273"/>
                    <a:pt x="22627" y="20048"/>
                    <a:pt x="22913" y="19916"/>
                  </a:cubicBezTo>
                  <a:cubicBezTo>
                    <a:pt x="23163" y="19762"/>
                    <a:pt x="23424" y="19596"/>
                    <a:pt x="23674" y="19441"/>
                  </a:cubicBezTo>
                  <a:cubicBezTo>
                    <a:pt x="23805" y="19382"/>
                    <a:pt x="23948" y="19298"/>
                    <a:pt x="24090" y="19227"/>
                  </a:cubicBezTo>
                  <a:cubicBezTo>
                    <a:pt x="24280" y="20000"/>
                    <a:pt x="24411" y="20820"/>
                    <a:pt x="24411" y="21641"/>
                  </a:cubicBezTo>
                  <a:cubicBezTo>
                    <a:pt x="24411" y="21784"/>
                    <a:pt x="24458" y="21926"/>
                    <a:pt x="24553" y="22033"/>
                  </a:cubicBezTo>
                  <a:cubicBezTo>
                    <a:pt x="24566" y="22045"/>
                    <a:pt x="26016" y="23853"/>
                    <a:pt x="25671" y="27372"/>
                  </a:cubicBezTo>
                  <a:cubicBezTo>
                    <a:pt x="25386" y="30261"/>
                    <a:pt x="25719" y="32187"/>
                    <a:pt x="25969" y="33602"/>
                  </a:cubicBezTo>
                  <a:cubicBezTo>
                    <a:pt x="26064" y="34102"/>
                    <a:pt x="26135" y="34530"/>
                    <a:pt x="26171" y="34934"/>
                  </a:cubicBezTo>
                  <a:cubicBezTo>
                    <a:pt x="26254" y="35921"/>
                    <a:pt x="26468" y="39405"/>
                    <a:pt x="25921" y="43020"/>
                  </a:cubicBezTo>
                  <a:cubicBezTo>
                    <a:pt x="25565" y="45398"/>
                    <a:pt x="24411" y="48691"/>
                    <a:pt x="23805" y="50296"/>
                  </a:cubicBezTo>
                  <a:cubicBezTo>
                    <a:pt x="23626" y="50117"/>
                    <a:pt x="23412" y="49951"/>
                    <a:pt x="23174" y="49821"/>
                  </a:cubicBezTo>
                  <a:cubicBezTo>
                    <a:pt x="22770" y="49607"/>
                    <a:pt x="22330" y="49488"/>
                    <a:pt x="22009" y="49475"/>
                  </a:cubicBezTo>
                  <a:cubicBezTo>
                    <a:pt x="21665" y="49488"/>
                    <a:pt x="21462" y="49523"/>
                    <a:pt x="21462" y="49523"/>
                  </a:cubicBezTo>
                  <a:cubicBezTo>
                    <a:pt x="21462" y="49523"/>
                    <a:pt x="21652" y="49642"/>
                    <a:pt x="21902" y="49797"/>
                  </a:cubicBezTo>
                  <a:cubicBezTo>
                    <a:pt x="22033" y="49856"/>
                    <a:pt x="22152" y="50011"/>
                    <a:pt x="22294" y="50106"/>
                  </a:cubicBezTo>
                  <a:cubicBezTo>
                    <a:pt x="22437" y="50189"/>
                    <a:pt x="22568" y="50344"/>
                    <a:pt x="22687" y="50463"/>
                  </a:cubicBezTo>
                  <a:cubicBezTo>
                    <a:pt x="22949" y="50712"/>
                    <a:pt x="23163" y="51010"/>
                    <a:pt x="23317" y="51211"/>
                  </a:cubicBezTo>
                  <a:cubicBezTo>
                    <a:pt x="23353" y="51259"/>
                    <a:pt x="23388" y="51307"/>
                    <a:pt x="23412" y="51343"/>
                  </a:cubicBezTo>
                  <a:cubicBezTo>
                    <a:pt x="23377" y="51544"/>
                    <a:pt x="23448" y="51771"/>
                    <a:pt x="23602" y="51913"/>
                  </a:cubicBezTo>
                  <a:cubicBezTo>
                    <a:pt x="23615" y="51937"/>
                    <a:pt x="24043" y="52377"/>
                    <a:pt x="23686" y="53471"/>
                  </a:cubicBezTo>
                  <a:cubicBezTo>
                    <a:pt x="23377" y="54410"/>
                    <a:pt x="22175" y="55599"/>
                    <a:pt x="20904" y="56860"/>
                  </a:cubicBezTo>
                  <a:cubicBezTo>
                    <a:pt x="20333" y="57430"/>
                    <a:pt x="19726" y="58025"/>
                    <a:pt x="19155" y="58643"/>
                  </a:cubicBezTo>
                  <a:cubicBezTo>
                    <a:pt x="17432" y="60522"/>
                    <a:pt x="12925" y="63506"/>
                    <a:pt x="8311" y="64243"/>
                  </a:cubicBezTo>
                  <a:cubicBezTo>
                    <a:pt x="7444" y="64386"/>
                    <a:pt x="6790" y="64446"/>
                    <a:pt x="6219" y="64446"/>
                  </a:cubicBezTo>
                  <a:cubicBezTo>
                    <a:pt x="4221" y="64446"/>
                    <a:pt x="2379" y="63899"/>
                    <a:pt x="1808" y="57644"/>
                  </a:cubicBezTo>
                  <a:cubicBezTo>
                    <a:pt x="1832" y="57549"/>
                    <a:pt x="1867" y="57454"/>
                    <a:pt x="1903" y="57359"/>
                  </a:cubicBezTo>
                  <a:cubicBezTo>
                    <a:pt x="2117" y="56741"/>
                    <a:pt x="2521" y="55896"/>
                    <a:pt x="3151" y="55005"/>
                  </a:cubicBezTo>
                  <a:cubicBezTo>
                    <a:pt x="3484" y="54577"/>
                    <a:pt x="3877" y="54125"/>
                    <a:pt x="4376" y="53768"/>
                  </a:cubicBezTo>
                  <a:cubicBezTo>
                    <a:pt x="4852" y="53375"/>
                    <a:pt x="5458" y="53114"/>
                    <a:pt x="6100" y="52936"/>
                  </a:cubicBezTo>
                  <a:cubicBezTo>
                    <a:pt x="6766" y="52757"/>
                    <a:pt x="7396" y="52757"/>
                    <a:pt x="8216" y="52733"/>
                  </a:cubicBezTo>
                  <a:lnTo>
                    <a:pt x="9370" y="52710"/>
                  </a:lnTo>
                  <a:lnTo>
                    <a:pt x="10583" y="52543"/>
                  </a:lnTo>
                  <a:cubicBezTo>
                    <a:pt x="11391" y="52377"/>
                    <a:pt x="12176" y="52032"/>
                    <a:pt x="12818" y="51509"/>
                  </a:cubicBezTo>
                  <a:cubicBezTo>
                    <a:pt x="13424" y="50926"/>
                    <a:pt x="13865" y="50273"/>
                    <a:pt x="14209" y="49642"/>
                  </a:cubicBezTo>
                  <a:cubicBezTo>
                    <a:pt x="14578" y="49012"/>
                    <a:pt x="14911" y="48394"/>
                    <a:pt x="15255" y="47847"/>
                  </a:cubicBezTo>
                  <a:cubicBezTo>
                    <a:pt x="15612" y="47264"/>
                    <a:pt x="15969" y="46764"/>
                    <a:pt x="16338" y="46336"/>
                  </a:cubicBezTo>
                  <a:cubicBezTo>
                    <a:pt x="16718" y="45921"/>
                    <a:pt x="17099" y="45564"/>
                    <a:pt x="17467" y="45302"/>
                  </a:cubicBezTo>
                  <a:cubicBezTo>
                    <a:pt x="17860" y="45052"/>
                    <a:pt x="18228" y="44898"/>
                    <a:pt x="18549" y="44814"/>
                  </a:cubicBezTo>
                  <a:cubicBezTo>
                    <a:pt x="19119" y="44680"/>
                    <a:pt x="19499" y="44672"/>
                    <a:pt x="19587" y="44672"/>
                  </a:cubicBezTo>
                  <a:cubicBezTo>
                    <a:pt x="19600" y="44672"/>
                    <a:pt x="19607" y="44672"/>
                    <a:pt x="19607" y="44672"/>
                  </a:cubicBezTo>
                  <a:cubicBezTo>
                    <a:pt x="19607" y="44672"/>
                    <a:pt x="19496" y="44658"/>
                    <a:pt x="19290" y="44658"/>
                  </a:cubicBezTo>
                  <a:cubicBezTo>
                    <a:pt x="19109" y="44658"/>
                    <a:pt x="18854" y="44669"/>
                    <a:pt x="18537" y="44708"/>
                  </a:cubicBezTo>
                  <a:cubicBezTo>
                    <a:pt x="18193" y="44767"/>
                    <a:pt x="17788" y="44886"/>
                    <a:pt x="17360" y="45112"/>
                  </a:cubicBezTo>
                  <a:cubicBezTo>
                    <a:pt x="16932" y="45350"/>
                    <a:pt x="16492" y="45683"/>
                    <a:pt x="16076" y="46111"/>
                  </a:cubicBezTo>
                  <a:cubicBezTo>
                    <a:pt x="15660" y="46539"/>
                    <a:pt x="15268" y="47038"/>
                    <a:pt x="14887" y="47585"/>
                  </a:cubicBezTo>
                  <a:cubicBezTo>
                    <a:pt x="14494" y="48144"/>
                    <a:pt x="14126" y="48738"/>
                    <a:pt x="13733" y="49345"/>
                  </a:cubicBezTo>
                  <a:cubicBezTo>
                    <a:pt x="13353" y="49963"/>
                    <a:pt x="12913" y="50522"/>
                    <a:pt x="12378" y="50986"/>
                  </a:cubicBezTo>
                  <a:cubicBezTo>
                    <a:pt x="11820" y="51378"/>
                    <a:pt x="11154" y="51639"/>
                    <a:pt x="10428" y="51747"/>
                  </a:cubicBezTo>
                  <a:lnTo>
                    <a:pt x="9346" y="51890"/>
                  </a:lnTo>
                  <a:lnTo>
                    <a:pt x="8205" y="51913"/>
                  </a:lnTo>
                  <a:cubicBezTo>
                    <a:pt x="7503" y="51925"/>
                    <a:pt x="6623" y="51913"/>
                    <a:pt x="5886" y="52115"/>
                  </a:cubicBezTo>
                  <a:cubicBezTo>
                    <a:pt x="5137" y="52318"/>
                    <a:pt x="4424" y="52638"/>
                    <a:pt x="3865" y="53079"/>
                  </a:cubicBezTo>
                  <a:cubicBezTo>
                    <a:pt x="3282" y="53494"/>
                    <a:pt x="2831" y="54006"/>
                    <a:pt x="2450" y="54482"/>
                  </a:cubicBezTo>
                  <a:cubicBezTo>
                    <a:pt x="2129" y="54933"/>
                    <a:pt x="1879" y="55362"/>
                    <a:pt x="1677" y="55777"/>
                  </a:cubicBezTo>
                  <a:cubicBezTo>
                    <a:pt x="1594" y="53792"/>
                    <a:pt x="1534" y="50450"/>
                    <a:pt x="1510" y="46396"/>
                  </a:cubicBezTo>
                  <a:cubicBezTo>
                    <a:pt x="1724" y="46384"/>
                    <a:pt x="2070" y="46336"/>
                    <a:pt x="2461" y="46241"/>
                  </a:cubicBezTo>
                  <a:cubicBezTo>
                    <a:pt x="2818" y="46170"/>
                    <a:pt x="3211" y="45980"/>
                    <a:pt x="3639" y="45826"/>
                  </a:cubicBezTo>
                  <a:cubicBezTo>
                    <a:pt x="3769" y="45754"/>
                    <a:pt x="3912" y="45671"/>
                    <a:pt x="4055" y="45599"/>
                  </a:cubicBezTo>
                  <a:cubicBezTo>
                    <a:pt x="4054" y="45598"/>
                    <a:pt x="4054" y="45597"/>
                    <a:pt x="4054" y="45597"/>
                  </a:cubicBezTo>
                  <a:lnTo>
                    <a:pt x="4054" y="45597"/>
                  </a:lnTo>
                  <a:cubicBezTo>
                    <a:pt x="4061" y="45597"/>
                    <a:pt x="4187" y="45750"/>
                    <a:pt x="4376" y="45873"/>
                  </a:cubicBezTo>
                  <a:cubicBezTo>
                    <a:pt x="4578" y="46003"/>
                    <a:pt x="4876" y="46146"/>
                    <a:pt x="5185" y="46230"/>
                  </a:cubicBezTo>
                  <a:cubicBezTo>
                    <a:pt x="5309" y="46252"/>
                    <a:pt x="5432" y="46261"/>
                    <a:pt x="5549" y="46261"/>
                  </a:cubicBezTo>
                  <a:cubicBezTo>
                    <a:pt x="5744" y="46261"/>
                    <a:pt x="5923" y="46236"/>
                    <a:pt x="6065" y="46206"/>
                  </a:cubicBezTo>
                  <a:cubicBezTo>
                    <a:pt x="6290" y="46122"/>
                    <a:pt x="6409" y="46051"/>
                    <a:pt x="6409" y="46051"/>
                  </a:cubicBezTo>
                  <a:cubicBezTo>
                    <a:pt x="6398" y="46027"/>
                    <a:pt x="5838" y="45861"/>
                    <a:pt x="5529" y="45504"/>
                  </a:cubicBezTo>
                  <a:cubicBezTo>
                    <a:pt x="5351" y="45350"/>
                    <a:pt x="5196" y="45184"/>
                    <a:pt x="5101" y="45041"/>
                  </a:cubicBezTo>
                  <a:cubicBezTo>
                    <a:pt x="5054" y="44993"/>
                    <a:pt x="5030" y="44957"/>
                    <a:pt x="5006" y="44922"/>
                  </a:cubicBezTo>
                  <a:lnTo>
                    <a:pt x="5363" y="44577"/>
                  </a:lnTo>
                  <a:cubicBezTo>
                    <a:pt x="5553" y="44423"/>
                    <a:pt x="5660" y="44209"/>
                    <a:pt x="5779" y="44018"/>
                  </a:cubicBezTo>
                  <a:cubicBezTo>
                    <a:pt x="6005" y="43625"/>
                    <a:pt x="6279" y="43316"/>
                    <a:pt x="6350" y="42960"/>
                  </a:cubicBezTo>
                  <a:cubicBezTo>
                    <a:pt x="6552" y="42282"/>
                    <a:pt x="6647" y="41842"/>
                    <a:pt x="6647" y="41842"/>
                  </a:cubicBezTo>
                  <a:lnTo>
                    <a:pt x="6647" y="41842"/>
                  </a:lnTo>
                  <a:cubicBezTo>
                    <a:pt x="6647" y="41842"/>
                    <a:pt x="6398" y="42246"/>
                    <a:pt x="6065" y="42817"/>
                  </a:cubicBezTo>
                  <a:cubicBezTo>
                    <a:pt x="5946" y="43126"/>
                    <a:pt x="5624" y="43376"/>
                    <a:pt x="5363" y="43673"/>
                  </a:cubicBezTo>
                  <a:cubicBezTo>
                    <a:pt x="5232" y="43816"/>
                    <a:pt x="5101" y="43982"/>
                    <a:pt x="4911" y="44077"/>
                  </a:cubicBezTo>
                  <a:lnTo>
                    <a:pt x="4376" y="44423"/>
                  </a:lnTo>
                  <a:cubicBezTo>
                    <a:pt x="4043" y="44660"/>
                    <a:pt x="3627" y="44791"/>
                    <a:pt x="3282" y="44957"/>
                  </a:cubicBezTo>
                  <a:cubicBezTo>
                    <a:pt x="2902" y="45052"/>
                    <a:pt x="2557" y="45195"/>
                    <a:pt x="2236" y="45219"/>
                  </a:cubicBezTo>
                  <a:cubicBezTo>
                    <a:pt x="1927" y="45279"/>
                    <a:pt x="1677" y="45314"/>
                    <a:pt x="1510" y="45326"/>
                  </a:cubicBezTo>
                  <a:cubicBezTo>
                    <a:pt x="1499" y="44363"/>
                    <a:pt x="1499" y="43364"/>
                    <a:pt x="1499" y="42341"/>
                  </a:cubicBezTo>
                  <a:cubicBezTo>
                    <a:pt x="1570" y="42341"/>
                    <a:pt x="1665" y="42330"/>
                    <a:pt x="1748" y="42318"/>
                  </a:cubicBezTo>
                  <a:cubicBezTo>
                    <a:pt x="2141" y="42270"/>
                    <a:pt x="2652" y="42151"/>
                    <a:pt x="3127" y="41949"/>
                  </a:cubicBezTo>
                  <a:cubicBezTo>
                    <a:pt x="3354" y="41830"/>
                    <a:pt x="3579" y="41712"/>
                    <a:pt x="3769" y="41557"/>
                  </a:cubicBezTo>
                  <a:cubicBezTo>
                    <a:pt x="3960" y="41414"/>
                    <a:pt x="4138" y="41307"/>
                    <a:pt x="4269" y="41152"/>
                  </a:cubicBezTo>
                  <a:cubicBezTo>
                    <a:pt x="4519" y="40879"/>
                    <a:pt x="4662" y="40689"/>
                    <a:pt x="4662" y="40689"/>
                  </a:cubicBezTo>
                  <a:lnTo>
                    <a:pt x="4662" y="40689"/>
                  </a:lnTo>
                  <a:cubicBezTo>
                    <a:pt x="4662" y="40689"/>
                    <a:pt x="4424" y="40772"/>
                    <a:pt x="4102" y="40903"/>
                  </a:cubicBezTo>
                  <a:cubicBezTo>
                    <a:pt x="3948" y="40986"/>
                    <a:pt x="3746" y="41010"/>
                    <a:pt x="3544" y="41070"/>
                  </a:cubicBezTo>
                  <a:cubicBezTo>
                    <a:pt x="3341" y="41141"/>
                    <a:pt x="3116" y="41152"/>
                    <a:pt x="2890" y="41176"/>
                  </a:cubicBezTo>
                  <a:cubicBezTo>
                    <a:pt x="2645" y="41225"/>
                    <a:pt x="2392" y="41241"/>
                    <a:pt x="2162" y="41241"/>
                  </a:cubicBezTo>
                  <a:cubicBezTo>
                    <a:pt x="2001" y="41241"/>
                    <a:pt x="1852" y="41233"/>
                    <a:pt x="1724" y="41224"/>
                  </a:cubicBezTo>
                  <a:cubicBezTo>
                    <a:pt x="1629" y="41212"/>
                    <a:pt x="1558" y="41212"/>
                    <a:pt x="1486" y="41200"/>
                  </a:cubicBezTo>
                  <a:cubicBezTo>
                    <a:pt x="1486" y="36837"/>
                    <a:pt x="1499" y="32033"/>
                    <a:pt x="1523" y="27372"/>
                  </a:cubicBezTo>
                  <a:cubicBezTo>
                    <a:pt x="1642" y="27253"/>
                    <a:pt x="1760" y="27134"/>
                    <a:pt x="1856" y="27027"/>
                  </a:cubicBezTo>
                  <a:cubicBezTo>
                    <a:pt x="1951" y="26955"/>
                    <a:pt x="2022" y="26860"/>
                    <a:pt x="2105" y="26801"/>
                  </a:cubicBezTo>
                  <a:cubicBezTo>
                    <a:pt x="2200" y="26765"/>
                    <a:pt x="2260" y="26622"/>
                    <a:pt x="2366" y="26599"/>
                  </a:cubicBezTo>
                  <a:cubicBezTo>
                    <a:pt x="2557" y="26504"/>
                    <a:pt x="2747" y="26385"/>
                    <a:pt x="2747" y="26385"/>
                  </a:cubicBezTo>
                  <a:cubicBezTo>
                    <a:pt x="2747" y="26385"/>
                    <a:pt x="2617" y="26242"/>
                    <a:pt x="2319" y="26147"/>
                  </a:cubicBezTo>
                  <a:cubicBezTo>
                    <a:pt x="2262" y="26128"/>
                    <a:pt x="2199" y="26120"/>
                    <a:pt x="2133" y="26120"/>
                  </a:cubicBezTo>
                  <a:cubicBezTo>
                    <a:pt x="2032" y="26120"/>
                    <a:pt x="1922" y="26137"/>
                    <a:pt x="1808" y="26159"/>
                  </a:cubicBezTo>
                  <a:cubicBezTo>
                    <a:pt x="1701" y="26171"/>
                    <a:pt x="1618" y="26218"/>
                    <a:pt x="1534" y="26278"/>
                  </a:cubicBezTo>
                  <a:cubicBezTo>
                    <a:pt x="1534" y="24828"/>
                    <a:pt x="1546" y="23401"/>
                    <a:pt x="1558" y="21998"/>
                  </a:cubicBezTo>
                  <a:cubicBezTo>
                    <a:pt x="1642" y="21819"/>
                    <a:pt x="1772" y="21593"/>
                    <a:pt x="1951" y="21332"/>
                  </a:cubicBezTo>
                  <a:cubicBezTo>
                    <a:pt x="2331" y="20772"/>
                    <a:pt x="3008" y="20130"/>
                    <a:pt x="3888" y="20059"/>
                  </a:cubicBezTo>
                  <a:cubicBezTo>
                    <a:pt x="4044" y="20051"/>
                    <a:pt x="4177" y="20037"/>
                    <a:pt x="4335" y="20037"/>
                  </a:cubicBezTo>
                  <a:cubicBezTo>
                    <a:pt x="4405" y="20037"/>
                    <a:pt x="4481" y="20040"/>
                    <a:pt x="4567" y="20048"/>
                  </a:cubicBezTo>
                  <a:cubicBezTo>
                    <a:pt x="4828" y="20071"/>
                    <a:pt x="5030" y="20083"/>
                    <a:pt x="5256" y="20130"/>
                  </a:cubicBezTo>
                  <a:cubicBezTo>
                    <a:pt x="5470" y="20167"/>
                    <a:pt x="5684" y="20226"/>
                    <a:pt x="5874" y="20273"/>
                  </a:cubicBezTo>
                  <a:cubicBezTo>
                    <a:pt x="6076" y="20333"/>
                    <a:pt x="6266" y="20440"/>
                    <a:pt x="6552" y="20440"/>
                  </a:cubicBezTo>
                  <a:cubicBezTo>
                    <a:pt x="6826" y="20416"/>
                    <a:pt x="6968" y="20285"/>
                    <a:pt x="7099" y="20190"/>
                  </a:cubicBezTo>
                  <a:cubicBezTo>
                    <a:pt x="7218" y="20083"/>
                    <a:pt x="7313" y="19988"/>
                    <a:pt x="7396" y="19905"/>
                  </a:cubicBezTo>
                  <a:cubicBezTo>
                    <a:pt x="7563" y="19750"/>
                    <a:pt x="7646" y="19655"/>
                    <a:pt x="7646" y="19655"/>
                  </a:cubicBezTo>
                  <a:lnTo>
                    <a:pt x="7646" y="19655"/>
                  </a:lnTo>
                  <a:cubicBezTo>
                    <a:pt x="7646" y="19655"/>
                    <a:pt x="7539" y="19715"/>
                    <a:pt x="7336" y="19821"/>
                  </a:cubicBezTo>
                  <a:cubicBezTo>
                    <a:pt x="7164" y="19902"/>
                    <a:pt x="6824" y="20083"/>
                    <a:pt x="6575" y="20083"/>
                  </a:cubicBezTo>
                  <a:cubicBezTo>
                    <a:pt x="6567" y="20083"/>
                    <a:pt x="6560" y="20083"/>
                    <a:pt x="6552" y="20083"/>
                  </a:cubicBezTo>
                  <a:cubicBezTo>
                    <a:pt x="6361" y="20024"/>
                    <a:pt x="5981" y="19715"/>
                    <a:pt x="5553" y="19572"/>
                  </a:cubicBezTo>
                  <a:cubicBezTo>
                    <a:pt x="5577" y="19548"/>
                    <a:pt x="5600" y="19524"/>
                    <a:pt x="5613" y="19488"/>
                  </a:cubicBezTo>
                  <a:cubicBezTo>
                    <a:pt x="5838" y="19215"/>
                    <a:pt x="6076" y="18799"/>
                    <a:pt x="6290" y="18359"/>
                  </a:cubicBezTo>
                  <a:cubicBezTo>
                    <a:pt x="6385" y="18133"/>
                    <a:pt x="6445" y="17884"/>
                    <a:pt x="6517" y="17670"/>
                  </a:cubicBezTo>
                  <a:cubicBezTo>
                    <a:pt x="6575" y="17443"/>
                    <a:pt x="6575" y="17218"/>
                    <a:pt x="6599" y="17039"/>
                  </a:cubicBezTo>
                  <a:cubicBezTo>
                    <a:pt x="6612" y="16861"/>
                    <a:pt x="6552" y="16695"/>
                    <a:pt x="6552" y="16587"/>
                  </a:cubicBezTo>
                  <a:cubicBezTo>
                    <a:pt x="6528" y="16492"/>
                    <a:pt x="6517" y="16433"/>
                    <a:pt x="6517" y="16433"/>
                  </a:cubicBezTo>
                  <a:cubicBezTo>
                    <a:pt x="6517" y="16433"/>
                    <a:pt x="6421" y="16647"/>
                    <a:pt x="6266" y="16956"/>
                  </a:cubicBezTo>
                  <a:cubicBezTo>
                    <a:pt x="6088" y="17242"/>
                    <a:pt x="5862" y="17610"/>
                    <a:pt x="5577" y="17955"/>
                  </a:cubicBezTo>
                  <a:cubicBezTo>
                    <a:pt x="5327" y="18312"/>
                    <a:pt x="5054" y="18656"/>
                    <a:pt x="4863" y="18930"/>
                  </a:cubicBezTo>
                  <a:cubicBezTo>
                    <a:pt x="4733" y="19096"/>
                    <a:pt x="4638" y="19239"/>
                    <a:pt x="4590" y="19310"/>
                  </a:cubicBezTo>
                  <a:cubicBezTo>
                    <a:pt x="4364" y="19274"/>
                    <a:pt x="4079" y="19239"/>
                    <a:pt x="3829" y="19239"/>
                  </a:cubicBezTo>
                  <a:cubicBezTo>
                    <a:pt x="3246" y="19263"/>
                    <a:pt x="2664" y="19465"/>
                    <a:pt x="2212" y="19774"/>
                  </a:cubicBezTo>
                  <a:cubicBezTo>
                    <a:pt x="1951" y="19940"/>
                    <a:pt x="1748" y="20143"/>
                    <a:pt x="1570" y="20344"/>
                  </a:cubicBezTo>
                  <a:cubicBezTo>
                    <a:pt x="1570" y="18989"/>
                    <a:pt x="1582" y="17681"/>
                    <a:pt x="1594" y="16421"/>
                  </a:cubicBezTo>
                  <a:cubicBezTo>
                    <a:pt x="1689" y="16338"/>
                    <a:pt x="1796" y="16254"/>
                    <a:pt x="1891" y="16159"/>
                  </a:cubicBezTo>
                  <a:cubicBezTo>
                    <a:pt x="2081" y="16005"/>
                    <a:pt x="2260" y="15826"/>
                    <a:pt x="2461" y="15672"/>
                  </a:cubicBezTo>
                  <a:cubicBezTo>
                    <a:pt x="2676" y="15541"/>
                    <a:pt x="2842" y="15339"/>
                    <a:pt x="3056" y="15244"/>
                  </a:cubicBezTo>
                  <a:cubicBezTo>
                    <a:pt x="3270" y="15149"/>
                    <a:pt x="3436" y="14935"/>
                    <a:pt x="3627" y="14887"/>
                  </a:cubicBezTo>
                  <a:cubicBezTo>
                    <a:pt x="3983" y="14732"/>
                    <a:pt x="4257" y="14554"/>
                    <a:pt x="4257" y="14554"/>
                  </a:cubicBezTo>
                  <a:cubicBezTo>
                    <a:pt x="4257" y="14554"/>
                    <a:pt x="3972" y="14471"/>
                    <a:pt x="3508" y="14459"/>
                  </a:cubicBezTo>
                  <a:cubicBezTo>
                    <a:pt x="3482" y="14457"/>
                    <a:pt x="3457" y="14456"/>
                    <a:pt x="3431" y="14456"/>
                  </a:cubicBezTo>
                  <a:cubicBezTo>
                    <a:pt x="3216" y="14456"/>
                    <a:pt x="2992" y="14538"/>
                    <a:pt x="2747" y="14602"/>
                  </a:cubicBezTo>
                  <a:cubicBezTo>
                    <a:pt x="2450" y="14673"/>
                    <a:pt x="2224" y="14887"/>
                    <a:pt x="1962" y="15041"/>
                  </a:cubicBezTo>
                  <a:cubicBezTo>
                    <a:pt x="1832" y="15149"/>
                    <a:pt x="1713" y="15268"/>
                    <a:pt x="1605" y="15387"/>
                  </a:cubicBezTo>
                  <a:cubicBezTo>
                    <a:pt x="1629" y="12330"/>
                    <a:pt x="1653" y="9656"/>
                    <a:pt x="1677" y="7634"/>
                  </a:cubicBezTo>
                  <a:cubicBezTo>
                    <a:pt x="1843" y="7515"/>
                    <a:pt x="1962" y="7325"/>
                    <a:pt x="2152" y="7218"/>
                  </a:cubicBezTo>
                  <a:cubicBezTo>
                    <a:pt x="2319" y="7075"/>
                    <a:pt x="2474" y="6921"/>
                    <a:pt x="2664" y="6826"/>
                  </a:cubicBezTo>
                  <a:cubicBezTo>
                    <a:pt x="2842" y="6718"/>
                    <a:pt x="2985" y="6540"/>
                    <a:pt x="3163" y="6493"/>
                  </a:cubicBezTo>
                  <a:cubicBezTo>
                    <a:pt x="3473" y="6326"/>
                    <a:pt x="3710" y="6136"/>
                    <a:pt x="3710" y="6136"/>
                  </a:cubicBezTo>
                  <a:cubicBezTo>
                    <a:pt x="3710" y="6136"/>
                    <a:pt x="3460" y="6065"/>
                    <a:pt x="3032" y="6052"/>
                  </a:cubicBezTo>
                  <a:cubicBezTo>
                    <a:pt x="3015" y="6051"/>
                    <a:pt x="2997" y="6051"/>
                    <a:pt x="2979" y="6051"/>
                  </a:cubicBezTo>
                  <a:cubicBezTo>
                    <a:pt x="2781" y="6051"/>
                    <a:pt x="2572" y="6108"/>
                    <a:pt x="2343" y="6195"/>
                  </a:cubicBezTo>
                  <a:cubicBezTo>
                    <a:pt x="2224" y="6243"/>
                    <a:pt x="2070" y="6266"/>
                    <a:pt x="1974" y="6350"/>
                  </a:cubicBezTo>
                  <a:lnTo>
                    <a:pt x="1689" y="6564"/>
                  </a:lnTo>
                  <a:cubicBezTo>
                    <a:pt x="1701" y="5042"/>
                    <a:pt x="1713" y="4043"/>
                    <a:pt x="1713" y="3722"/>
                  </a:cubicBezTo>
                  <a:cubicBezTo>
                    <a:pt x="1986" y="3021"/>
                    <a:pt x="2949" y="1214"/>
                    <a:pt x="5410" y="1214"/>
                  </a:cubicBezTo>
                  <a:close/>
                  <a:moveTo>
                    <a:pt x="5410" y="1"/>
                  </a:moveTo>
                  <a:cubicBezTo>
                    <a:pt x="2735" y="1"/>
                    <a:pt x="1142" y="1761"/>
                    <a:pt x="548" y="3401"/>
                  </a:cubicBezTo>
                  <a:cubicBezTo>
                    <a:pt x="511" y="3460"/>
                    <a:pt x="511" y="3532"/>
                    <a:pt x="500" y="3603"/>
                  </a:cubicBezTo>
                  <a:cubicBezTo>
                    <a:pt x="500" y="4043"/>
                    <a:pt x="1" y="48239"/>
                    <a:pt x="511" y="56527"/>
                  </a:cubicBezTo>
                  <a:cubicBezTo>
                    <a:pt x="904" y="63090"/>
                    <a:pt x="2498" y="65658"/>
                    <a:pt x="6219" y="65658"/>
                  </a:cubicBezTo>
                  <a:cubicBezTo>
                    <a:pt x="6849" y="65658"/>
                    <a:pt x="7574" y="65587"/>
                    <a:pt x="8502" y="65444"/>
                  </a:cubicBezTo>
                  <a:cubicBezTo>
                    <a:pt x="13413" y="64647"/>
                    <a:pt x="18204" y="61473"/>
                    <a:pt x="20048" y="59463"/>
                  </a:cubicBezTo>
                  <a:cubicBezTo>
                    <a:pt x="20606" y="58857"/>
                    <a:pt x="21189" y="58274"/>
                    <a:pt x="21760" y="57716"/>
                  </a:cubicBezTo>
                  <a:cubicBezTo>
                    <a:pt x="23198" y="56289"/>
                    <a:pt x="24435" y="55064"/>
                    <a:pt x="24827" y="53851"/>
                  </a:cubicBezTo>
                  <a:cubicBezTo>
                    <a:pt x="25208" y="52698"/>
                    <a:pt x="24994" y="51853"/>
                    <a:pt x="24696" y="51366"/>
                  </a:cubicBezTo>
                  <a:cubicBezTo>
                    <a:pt x="25148" y="50189"/>
                    <a:pt x="26682" y="46122"/>
                    <a:pt x="27122" y="43210"/>
                  </a:cubicBezTo>
                  <a:cubicBezTo>
                    <a:pt x="27681" y="39464"/>
                    <a:pt x="27455" y="35849"/>
                    <a:pt x="27383" y="34839"/>
                  </a:cubicBezTo>
                  <a:cubicBezTo>
                    <a:pt x="27336" y="34399"/>
                    <a:pt x="27264" y="33923"/>
                    <a:pt x="27169" y="33388"/>
                  </a:cubicBezTo>
                  <a:cubicBezTo>
                    <a:pt x="26920" y="31973"/>
                    <a:pt x="26611" y="30213"/>
                    <a:pt x="26873" y="27491"/>
                  </a:cubicBezTo>
                  <a:cubicBezTo>
                    <a:pt x="27205" y="24054"/>
                    <a:pt x="26040" y="22045"/>
                    <a:pt x="25612" y="21438"/>
                  </a:cubicBezTo>
                  <a:cubicBezTo>
                    <a:pt x="25528" y="17598"/>
                    <a:pt x="23174" y="14103"/>
                    <a:pt x="22687" y="13424"/>
                  </a:cubicBezTo>
                  <a:cubicBezTo>
                    <a:pt x="21688" y="8776"/>
                    <a:pt x="12438" y="2890"/>
                    <a:pt x="10583" y="1748"/>
                  </a:cubicBezTo>
                  <a:cubicBezTo>
                    <a:pt x="8692" y="583"/>
                    <a:pt x="6956" y="1"/>
                    <a:pt x="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0"/>
            <p:cNvSpPr/>
            <p:nvPr/>
          </p:nvSpPr>
          <p:spPr>
            <a:xfrm>
              <a:off x="2248125" y="-2178900"/>
              <a:ext cx="692050" cy="164147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22283" y="1214"/>
                  </a:moveTo>
                  <a:cubicBezTo>
                    <a:pt x="24732" y="1214"/>
                    <a:pt x="25696" y="3021"/>
                    <a:pt x="25969" y="3722"/>
                  </a:cubicBezTo>
                  <a:cubicBezTo>
                    <a:pt x="25981" y="4043"/>
                    <a:pt x="25981" y="5042"/>
                    <a:pt x="26005" y="6564"/>
                  </a:cubicBezTo>
                  <a:lnTo>
                    <a:pt x="25720" y="6350"/>
                  </a:lnTo>
                  <a:cubicBezTo>
                    <a:pt x="25612" y="6266"/>
                    <a:pt x="25470" y="6243"/>
                    <a:pt x="25351" y="6195"/>
                  </a:cubicBezTo>
                  <a:cubicBezTo>
                    <a:pt x="25122" y="6108"/>
                    <a:pt x="24903" y="6051"/>
                    <a:pt x="24703" y="6051"/>
                  </a:cubicBezTo>
                  <a:cubicBezTo>
                    <a:pt x="24685" y="6051"/>
                    <a:pt x="24667" y="6051"/>
                    <a:pt x="24650" y="6052"/>
                  </a:cubicBezTo>
                  <a:cubicBezTo>
                    <a:pt x="24233" y="6065"/>
                    <a:pt x="23971" y="6136"/>
                    <a:pt x="23971" y="6136"/>
                  </a:cubicBezTo>
                  <a:cubicBezTo>
                    <a:pt x="23971" y="6136"/>
                    <a:pt x="24209" y="6326"/>
                    <a:pt x="24531" y="6493"/>
                  </a:cubicBezTo>
                  <a:cubicBezTo>
                    <a:pt x="24697" y="6540"/>
                    <a:pt x="24840" y="6718"/>
                    <a:pt x="25018" y="6826"/>
                  </a:cubicBezTo>
                  <a:cubicBezTo>
                    <a:pt x="25208" y="6921"/>
                    <a:pt x="25363" y="7075"/>
                    <a:pt x="25541" y="7218"/>
                  </a:cubicBezTo>
                  <a:cubicBezTo>
                    <a:pt x="25720" y="7325"/>
                    <a:pt x="25839" y="7515"/>
                    <a:pt x="26017" y="7646"/>
                  </a:cubicBezTo>
                  <a:cubicBezTo>
                    <a:pt x="26029" y="9656"/>
                    <a:pt x="26053" y="12330"/>
                    <a:pt x="26077" y="15387"/>
                  </a:cubicBezTo>
                  <a:cubicBezTo>
                    <a:pt x="25969" y="15268"/>
                    <a:pt x="25862" y="15149"/>
                    <a:pt x="25731" y="15041"/>
                  </a:cubicBezTo>
                  <a:cubicBezTo>
                    <a:pt x="25458" y="14887"/>
                    <a:pt x="25232" y="14673"/>
                    <a:pt x="24946" y="14602"/>
                  </a:cubicBezTo>
                  <a:cubicBezTo>
                    <a:pt x="24692" y="14538"/>
                    <a:pt x="24466" y="14456"/>
                    <a:pt x="24251" y="14456"/>
                  </a:cubicBezTo>
                  <a:cubicBezTo>
                    <a:pt x="24225" y="14456"/>
                    <a:pt x="24199" y="14457"/>
                    <a:pt x="24174" y="14459"/>
                  </a:cubicBezTo>
                  <a:cubicBezTo>
                    <a:pt x="23710" y="14471"/>
                    <a:pt x="23437" y="14554"/>
                    <a:pt x="23437" y="14554"/>
                  </a:cubicBezTo>
                  <a:cubicBezTo>
                    <a:pt x="23437" y="14554"/>
                    <a:pt x="23698" y="14732"/>
                    <a:pt x="24067" y="14887"/>
                  </a:cubicBezTo>
                  <a:cubicBezTo>
                    <a:pt x="24257" y="14935"/>
                    <a:pt x="24412" y="15149"/>
                    <a:pt x="24626" y="15244"/>
                  </a:cubicBezTo>
                  <a:cubicBezTo>
                    <a:pt x="24840" y="15339"/>
                    <a:pt x="25018" y="15541"/>
                    <a:pt x="25220" y="15672"/>
                  </a:cubicBezTo>
                  <a:cubicBezTo>
                    <a:pt x="25422" y="15826"/>
                    <a:pt x="25601" y="16005"/>
                    <a:pt x="25791" y="16159"/>
                  </a:cubicBezTo>
                  <a:cubicBezTo>
                    <a:pt x="25886" y="16254"/>
                    <a:pt x="25993" y="16338"/>
                    <a:pt x="26088" y="16421"/>
                  </a:cubicBezTo>
                  <a:cubicBezTo>
                    <a:pt x="26100" y="17681"/>
                    <a:pt x="26112" y="18989"/>
                    <a:pt x="26124" y="20344"/>
                  </a:cubicBezTo>
                  <a:cubicBezTo>
                    <a:pt x="25945" y="20143"/>
                    <a:pt x="25731" y="19953"/>
                    <a:pt x="25482" y="19774"/>
                  </a:cubicBezTo>
                  <a:cubicBezTo>
                    <a:pt x="25030" y="19465"/>
                    <a:pt x="24436" y="19263"/>
                    <a:pt x="23853" y="19239"/>
                  </a:cubicBezTo>
                  <a:cubicBezTo>
                    <a:pt x="23603" y="19239"/>
                    <a:pt x="23318" y="19274"/>
                    <a:pt x="23092" y="19310"/>
                  </a:cubicBezTo>
                  <a:cubicBezTo>
                    <a:pt x="23044" y="19239"/>
                    <a:pt x="22949" y="19096"/>
                    <a:pt x="22819" y="18930"/>
                  </a:cubicBezTo>
                  <a:cubicBezTo>
                    <a:pt x="22628" y="18656"/>
                    <a:pt x="22354" y="18312"/>
                    <a:pt x="22105" y="17955"/>
                  </a:cubicBezTo>
                  <a:cubicBezTo>
                    <a:pt x="21820" y="17610"/>
                    <a:pt x="21606" y="17242"/>
                    <a:pt x="21416" y="16956"/>
                  </a:cubicBezTo>
                  <a:cubicBezTo>
                    <a:pt x="21273" y="16647"/>
                    <a:pt x="21165" y="16433"/>
                    <a:pt x="21165" y="16433"/>
                  </a:cubicBezTo>
                  <a:cubicBezTo>
                    <a:pt x="21165" y="16433"/>
                    <a:pt x="21154" y="16492"/>
                    <a:pt x="21142" y="16587"/>
                  </a:cubicBezTo>
                  <a:cubicBezTo>
                    <a:pt x="21130" y="16695"/>
                    <a:pt x="21083" y="16861"/>
                    <a:pt x="21083" y="17039"/>
                  </a:cubicBezTo>
                  <a:cubicBezTo>
                    <a:pt x="21106" y="17218"/>
                    <a:pt x="21118" y="17443"/>
                    <a:pt x="21178" y="17670"/>
                  </a:cubicBezTo>
                  <a:cubicBezTo>
                    <a:pt x="21249" y="17884"/>
                    <a:pt x="21308" y="18133"/>
                    <a:pt x="21403" y="18359"/>
                  </a:cubicBezTo>
                  <a:cubicBezTo>
                    <a:pt x="21606" y="18799"/>
                    <a:pt x="21844" y="19215"/>
                    <a:pt x="22069" y="19488"/>
                  </a:cubicBezTo>
                  <a:cubicBezTo>
                    <a:pt x="22093" y="19524"/>
                    <a:pt x="22105" y="19548"/>
                    <a:pt x="22129" y="19572"/>
                  </a:cubicBezTo>
                  <a:cubicBezTo>
                    <a:pt x="21712" y="19715"/>
                    <a:pt x="21320" y="20024"/>
                    <a:pt x="21130" y="20083"/>
                  </a:cubicBezTo>
                  <a:cubicBezTo>
                    <a:pt x="21122" y="20083"/>
                    <a:pt x="21114" y="20083"/>
                    <a:pt x="21106" y="20083"/>
                  </a:cubicBezTo>
                  <a:cubicBezTo>
                    <a:pt x="20859" y="20083"/>
                    <a:pt x="20530" y="19902"/>
                    <a:pt x="20345" y="19821"/>
                  </a:cubicBezTo>
                  <a:cubicBezTo>
                    <a:pt x="20143" y="19715"/>
                    <a:pt x="20036" y="19655"/>
                    <a:pt x="20036" y="19655"/>
                  </a:cubicBezTo>
                  <a:lnTo>
                    <a:pt x="20036" y="19655"/>
                  </a:lnTo>
                  <a:lnTo>
                    <a:pt x="20286" y="19905"/>
                  </a:lnTo>
                  <a:cubicBezTo>
                    <a:pt x="20369" y="19988"/>
                    <a:pt x="20464" y="20083"/>
                    <a:pt x="20595" y="20190"/>
                  </a:cubicBezTo>
                  <a:cubicBezTo>
                    <a:pt x="20714" y="20285"/>
                    <a:pt x="20869" y="20416"/>
                    <a:pt x="21142" y="20440"/>
                  </a:cubicBezTo>
                  <a:cubicBezTo>
                    <a:pt x="21416" y="20440"/>
                    <a:pt x="21606" y="20333"/>
                    <a:pt x="21807" y="20273"/>
                  </a:cubicBezTo>
                  <a:cubicBezTo>
                    <a:pt x="22010" y="20226"/>
                    <a:pt x="22212" y="20167"/>
                    <a:pt x="22426" y="20130"/>
                  </a:cubicBezTo>
                  <a:cubicBezTo>
                    <a:pt x="22652" y="20083"/>
                    <a:pt x="22866" y="20071"/>
                    <a:pt x="23128" y="20048"/>
                  </a:cubicBezTo>
                  <a:cubicBezTo>
                    <a:pt x="23209" y="20040"/>
                    <a:pt x="23282" y="20037"/>
                    <a:pt x="23352" y="20037"/>
                  </a:cubicBezTo>
                  <a:cubicBezTo>
                    <a:pt x="23506" y="20037"/>
                    <a:pt x="23641" y="20051"/>
                    <a:pt x="23805" y="20059"/>
                  </a:cubicBezTo>
                  <a:cubicBezTo>
                    <a:pt x="24685" y="20130"/>
                    <a:pt x="25351" y="20772"/>
                    <a:pt x="25731" y="21332"/>
                  </a:cubicBezTo>
                  <a:cubicBezTo>
                    <a:pt x="25910" y="21593"/>
                    <a:pt x="26040" y="21819"/>
                    <a:pt x="26135" y="21998"/>
                  </a:cubicBezTo>
                  <a:cubicBezTo>
                    <a:pt x="26135" y="23401"/>
                    <a:pt x="26148" y="24828"/>
                    <a:pt x="26159" y="26278"/>
                  </a:cubicBezTo>
                  <a:cubicBezTo>
                    <a:pt x="26077" y="26218"/>
                    <a:pt x="25981" y="26171"/>
                    <a:pt x="25886" y="26159"/>
                  </a:cubicBezTo>
                  <a:cubicBezTo>
                    <a:pt x="25765" y="26137"/>
                    <a:pt x="25652" y="26120"/>
                    <a:pt x="25550" y="26120"/>
                  </a:cubicBezTo>
                  <a:cubicBezTo>
                    <a:pt x="25483" y="26120"/>
                    <a:pt x="25420" y="26128"/>
                    <a:pt x="25363" y="26147"/>
                  </a:cubicBezTo>
                  <a:cubicBezTo>
                    <a:pt x="25065" y="26242"/>
                    <a:pt x="24935" y="26385"/>
                    <a:pt x="24935" y="26385"/>
                  </a:cubicBezTo>
                  <a:cubicBezTo>
                    <a:pt x="24935" y="26385"/>
                    <a:pt x="25137" y="26504"/>
                    <a:pt x="25316" y="26599"/>
                  </a:cubicBezTo>
                  <a:cubicBezTo>
                    <a:pt x="25422" y="26622"/>
                    <a:pt x="25493" y="26765"/>
                    <a:pt x="25577" y="26801"/>
                  </a:cubicBezTo>
                  <a:cubicBezTo>
                    <a:pt x="25660" y="26860"/>
                    <a:pt x="25744" y="26955"/>
                    <a:pt x="25826" y="27027"/>
                  </a:cubicBezTo>
                  <a:cubicBezTo>
                    <a:pt x="25921" y="27134"/>
                    <a:pt x="26040" y="27253"/>
                    <a:pt x="26159" y="27372"/>
                  </a:cubicBezTo>
                  <a:cubicBezTo>
                    <a:pt x="26183" y="32033"/>
                    <a:pt x="26195" y="36837"/>
                    <a:pt x="26195" y="41200"/>
                  </a:cubicBezTo>
                  <a:cubicBezTo>
                    <a:pt x="26124" y="41212"/>
                    <a:pt x="26053" y="41212"/>
                    <a:pt x="25958" y="41224"/>
                  </a:cubicBezTo>
                  <a:cubicBezTo>
                    <a:pt x="25830" y="41233"/>
                    <a:pt x="25683" y="41241"/>
                    <a:pt x="25523" y="41241"/>
                  </a:cubicBezTo>
                  <a:cubicBezTo>
                    <a:pt x="25296" y="41241"/>
                    <a:pt x="25044" y="41225"/>
                    <a:pt x="24792" y="41176"/>
                  </a:cubicBezTo>
                  <a:cubicBezTo>
                    <a:pt x="24578" y="41152"/>
                    <a:pt x="24341" y="41141"/>
                    <a:pt x="24150" y="41070"/>
                  </a:cubicBezTo>
                  <a:cubicBezTo>
                    <a:pt x="23936" y="41010"/>
                    <a:pt x="23734" y="40986"/>
                    <a:pt x="23580" y="40903"/>
                  </a:cubicBezTo>
                  <a:cubicBezTo>
                    <a:pt x="23258" y="40772"/>
                    <a:pt x="23020" y="40689"/>
                    <a:pt x="23020" y="40689"/>
                  </a:cubicBezTo>
                  <a:lnTo>
                    <a:pt x="23020" y="40689"/>
                  </a:lnTo>
                  <a:cubicBezTo>
                    <a:pt x="23020" y="40689"/>
                    <a:pt x="23163" y="40879"/>
                    <a:pt x="23425" y="41152"/>
                  </a:cubicBezTo>
                  <a:cubicBezTo>
                    <a:pt x="23543" y="41307"/>
                    <a:pt x="23722" y="41414"/>
                    <a:pt x="23912" y="41557"/>
                  </a:cubicBezTo>
                  <a:cubicBezTo>
                    <a:pt x="24103" y="41712"/>
                    <a:pt x="24328" y="41830"/>
                    <a:pt x="24555" y="41949"/>
                  </a:cubicBezTo>
                  <a:cubicBezTo>
                    <a:pt x="25030" y="42151"/>
                    <a:pt x="25541" y="42270"/>
                    <a:pt x="25934" y="42318"/>
                  </a:cubicBezTo>
                  <a:cubicBezTo>
                    <a:pt x="26029" y="42330"/>
                    <a:pt x="26112" y="42341"/>
                    <a:pt x="26195" y="42341"/>
                  </a:cubicBezTo>
                  <a:cubicBezTo>
                    <a:pt x="26183" y="43364"/>
                    <a:pt x="26183" y="44363"/>
                    <a:pt x="26183" y="45326"/>
                  </a:cubicBezTo>
                  <a:cubicBezTo>
                    <a:pt x="26005" y="45314"/>
                    <a:pt x="25755" y="45279"/>
                    <a:pt x="25446" y="45219"/>
                  </a:cubicBezTo>
                  <a:cubicBezTo>
                    <a:pt x="25125" y="45195"/>
                    <a:pt x="24792" y="45052"/>
                    <a:pt x="24400" y="44957"/>
                  </a:cubicBezTo>
                  <a:cubicBezTo>
                    <a:pt x="24055" y="44791"/>
                    <a:pt x="23639" y="44660"/>
                    <a:pt x="23306" y="44423"/>
                  </a:cubicBezTo>
                  <a:lnTo>
                    <a:pt x="22782" y="44077"/>
                  </a:lnTo>
                  <a:cubicBezTo>
                    <a:pt x="22581" y="43982"/>
                    <a:pt x="22462" y="43816"/>
                    <a:pt x="22319" y="43673"/>
                  </a:cubicBezTo>
                  <a:cubicBezTo>
                    <a:pt x="22058" y="43376"/>
                    <a:pt x="21736" y="43126"/>
                    <a:pt x="21617" y="42817"/>
                  </a:cubicBezTo>
                  <a:cubicBezTo>
                    <a:pt x="21297" y="42246"/>
                    <a:pt x="21035" y="41842"/>
                    <a:pt x="21035" y="41842"/>
                  </a:cubicBezTo>
                  <a:lnTo>
                    <a:pt x="21035" y="41842"/>
                  </a:lnTo>
                  <a:cubicBezTo>
                    <a:pt x="21035" y="41842"/>
                    <a:pt x="21142" y="42282"/>
                    <a:pt x="21332" y="42960"/>
                  </a:cubicBezTo>
                  <a:cubicBezTo>
                    <a:pt x="21403" y="43316"/>
                    <a:pt x="21677" y="43625"/>
                    <a:pt x="21903" y="44018"/>
                  </a:cubicBezTo>
                  <a:cubicBezTo>
                    <a:pt x="22021" y="44209"/>
                    <a:pt x="22129" y="44423"/>
                    <a:pt x="22319" y="44577"/>
                  </a:cubicBezTo>
                  <a:lnTo>
                    <a:pt x="22687" y="44922"/>
                  </a:lnTo>
                  <a:cubicBezTo>
                    <a:pt x="22664" y="44957"/>
                    <a:pt x="22628" y="44993"/>
                    <a:pt x="22581" y="45041"/>
                  </a:cubicBezTo>
                  <a:cubicBezTo>
                    <a:pt x="22497" y="45184"/>
                    <a:pt x="22343" y="45350"/>
                    <a:pt x="22164" y="45504"/>
                  </a:cubicBezTo>
                  <a:cubicBezTo>
                    <a:pt x="21844" y="45861"/>
                    <a:pt x="21284" y="46027"/>
                    <a:pt x="21273" y="46051"/>
                  </a:cubicBezTo>
                  <a:cubicBezTo>
                    <a:pt x="21273" y="46051"/>
                    <a:pt x="21403" y="46122"/>
                    <a:pt x="21630" y="46206"/>
                  </a:cubicBezTo>
                  <a:cubicBezTo>
                    <a:pt x="21764" y="46236"/>
                    <a:pt x="21939" y="46261"/>
                    <a:pt x="22134" y="46261"/>
                  </a:cubicBezTo>
                  <a:cubicBezTo>
                    <a:pt x="22250" y="46261"/>
                    <a:pt x="22373" y="46252"/>
                    <a:pt x="22497" y="46230"/>
                  </a:cubicBezTo>
                  <a:cubicBezTo>
                    <a:pt x="22806" y="46146"/>
                    <a:pt x="23104" y="46003"/>
                    <a:pt x="23318" y="45873"/>
                  </a:cubicBezTo>
                  <a:cubicBezTo>
                    <a:pt x="23507" y="45750"/>
                    <a:pt x="23623" y="45597"/>
                    <a:pt x="23628" y="45597"/>
                  </a:cubicBezTo>
                  <a:lnTo>
                    <a:pt x="23628" y="45597"/>
                  </a:lnTo>
                  <a:cubicBezTo>
                    <a:pt x="23628" y="45597"/>
                    <a:pt x="23628" y="45598"/>
                    <a:pt x="23627" y="45599"/>
                  </a:cubicBezTo>
                  <a:lnTo>
                    <a:pt x="23639" y="45599"/>
                  </a:lnTo>
                  <a:cubicBezTo>
                    <a:pt x="23770" y="45671"/>
                    <a:pt x="23912" y="45754"/>
                    <a:pt x="24055" y="45826"/>
                  </a:cubicBezTo>
                  <a:cubicBezTo>
                    <a:pt x="24471" y="45980"/>
                    <a:pt x="24864" y="46170"/>
                    <a:pt x="25220" y="46241"/>
                  </a:cubicBezTo>
                  <a:cubicBezTo>
                    <a:pt x="25612" y="46336"/>
                    <a:pt x="25958" y="46384"/>
                    <a:pt x="26172" y="46396"/>
                  </a:cubicBezTo>
                  <a:cubicBezTo>
                    <a:pt x="26148" y="50450"/>
                    <a:pt x="26100" y="53792"/>
                    <a:pt x="26005" y="55777"/>
                  </a:cubicBezTo>
                  <a:cubicBezTo>
                    <a:pt x="25815" y="55362"/>
                    <a:pt x="25565" y="54933"/>
                    <a:pt x="25232" y="54482"/>
                  </a:cubicBezTo>
                  <a:cubicBezTo>
                    <a:pt x="24851" y="54006"/>
                    <a:pt x="24412" y="53494"/>
                    <a:pt x="23817" y="53079"/>
                  </a:cubicBezTo>
                  <a:cubicBezTo>
                    <a:pt x="23258" y="52638"/>
                    <a:pt x="22557" y="52318"/>
                    <a:pt x="21807" y="52115"/>
                  </a:cubicBezTo>
                  <a:cubicBezTo>
                    <a:pt x="21070" y="51913"/>
                    <a:pt x="20179" y="51925"/>
                    <a:pt x="19489" y="51913"/>
                  </a:cubicBezTo>
                  <a:lnTo>
                    <a:pt x="18336" y="51890"/>
                  </a:lnTo>
                  <a:lnTo>
                    <a:pt x="17254" y="51747"/>
                  </a:lnTo>
                  <a:cubicBezTo>
                    <a:pt x="16541" y="51639"/>
                    <a:pt x="15862" y="51378"/>
                    <a:pt x="15304" y="50986"/>
                  </a:cubicBezTo>
                  <a:cubicBezTo>
                    <a:pt x="14781" y="50522"/>
                    <a:pt x="14329" y="49963"/>
                    <a:pt x="13949" y="49345"/>
                  </a:cubicBezTo>
                  <a:cubicBezTo>
                    <a:pt x="13556" y="48738"/>
                    <a:pt x="13188" y="48144"/>
                    <a:pt x="12795" y="47585"/>
                  </a:cubicBezTo>
                  <a:cubicBezTo>
                    <a:pt x="12427" y="47038"/>
                    <a:pt x="12022" y="46539"/>
                    <a:pt x="11606" y="46111"/>
                  </a:cubicBezTo>
                  <a:cubicBezTo>
                    <a:pt x="11190" y="45683"/>
                    <a:pt x="10750" y="45350"/>
                    <a:pt x="10334" y="45112"/>
                  </a:cubicBezTo>
                  <a:cubicBezTo>
                    <a:pt x="9893" y="44886"/>
                    <a:pt x="9489" y="44767"/>
                    <a:pt x="9156" y="44708"/>
                  </a:cubicBezTo>
                  <a:cubicBezTo>
                    <a:pt x="8833" y="44669"/>
                    <a:pt x="8578" y="44658"/>
                    <a:pt x="8398" y="44658"/>
                  </a:cubicBezTo>
                  <a:cubicBezTo>
                    <a:pt x="8194" y="44658"/>
                    <a:pt x="8086" y="44672"/>
                    <a:pt x="8086" y="44672"/>
                  </a:cubicBezTo>
                  <a:cubicBezTo>
                    <a:pt x="8086" y="44672"/>
                    <a:pt x="8093" y="44672"/>
                    <a:pt x="8106" y="44672"/>
                  </a:cubicBezTo>
                  <a:cubicBezTo>
                    <a:pt x="8192" y="44672"/>
                    <a:pt x="8563" y="44680"/>
                    <a:pt x="9133" y="44814"/>
                  </a:cubicBezTo>
                  <a:cubicBezTo>
                    <a:pt x="9454" y="44898"/>
                    <a:pt x="9835" y="45052"/>
                    <a:pt x="10215" y="45302"/>
                  </a:cubicBezTo>
                  <a:cubicBezTo>
                    <a:pt x="10595" y="45564"/>
                    <a:pt x="10964" y="45921"/>
                    <a:pt x="11344" y="46336"/>
                  </a:cubicBezTo>
                  <a:cubicBezTo>
                    <a:pt x="11713" y="46764"/>
                    <a:pt x="12070" y="47264"/>
                    <a:pt x="12427" y="47847"/>
                  </a:cubicBezTo>
                  <a:cubicBezTo>
                    <a:pt x="12771" y="48394"/>
                    <a:pt x="13104" y="49012"/>
                    <a:pt x="13473" y="49642"/>
                  </a:cubicBezTo>
                  <a:cubicBezTo>
                    <a:pt x="13830" y="50273"/>
                    <a:pt x="14269" y="50926"/>
                    <a:pt x="14864" y="51509"/>
                  </a:cubicBezTo>
                  <a:cubicBezTo>
                    <a:pt x="15518" y="52032"/>
                    <a:pt x="16290" y="52377"/>
                    <a:pt x="17099" y="52543"/>
                  </a:cubicBezTo>
                  <a:lnTo>
                    <a:pt x="18312" y="52710"/>
                  </a:lnTo>
                  <a:lnTo>
                    <a:pt x="19466" y="52733"/>
                  </a:lnTo>
                  <a:cubicBezTo>
                    <a:pt x="20286" y="52757"/>
                    <a:pt x="20916" y="52757"/>
                    <a:pt x="21593" y="52936"/>
                  </a:cubicBezTo>
                  <a:cubicBezTo>
                    <a:pt x="22236" y="53114"/>
                    <a:pt x="22830" y="53375"/>
                    <a:pt x="23306" y="53768"/>
                  </a:cubicBezTo>
                  <a:cubicBezTo>
                    <a:pt x="23805" y="54125"/>
                    <a:pt x="24198" y="54577"/>
                    <a:pt x="24531" y="55005"/>
                  </a:cubicBezTo>
                  <a:cubicBezTo>
                    <a:pt x="25173" y="55896"/>
                    <a:pt x="25565" y="56741"/>
                    <a:pt x="25779" y="57359"/>
                  </a:cubicBezTo>
                  <a:cubicBezTo>
                    <a:pt x="25826" y="57454"/>
                    <a:pt x="25850" y="57549"/>
                    <a:pt x="25886" y="57644"/>
                  </a:cubicBezTo>
                  <a:cubicBezTo>
                    <a:pt x="25303" y="63899"/>
                    <a:pt x="23472" y="64446"/>
                    <a:pt x="21475" y="64446"/>
                  </a:cubicBezTo>
                  <a:cubicBezTo>
                    <a:pt x="20904" y="64446"/>
                    <a:pt x="20238" y="64386"/>
                    <a:pt x="19370" y="64243"/>
                  </a:cubicBezTo>
                  <a:cubicBezTo>
                    <a:pt x="14757" y="63506"/>
                    <a:pt x="10250" y="60522"/>
                    <a:pt x="8527" y="58643"/>
                  </a:cubicBezTo>
                  <a:cubicBezTo>
                    <a:pt x="7956" y="58025"/>
                    <a:pt x="7361" y="57430"/>
                    <a:pt x="6778" y="56860"/>
                  </a:cubicBezTo>
                  <a:cubicBezTo>
                    <a:pt x="5506" y="55599"/>
                    <a:pt x="4305" y="54410"/>
                    <a:pt x="4008" y="53471"/>
                  </a:cubicBezTo>
                  <a:cubicBezTo>
                    <a:pt x="3639" y="52377"/>
                    <a:pt x="4067" y="51937"/>
                    <a:pt x="4067" y="51937"/>
                  </a:cubicBezTo>
                  <a:cubicBezTo>
                    <a:pt x="4246" y="51782"/>
                    <a:pt x="4317" y="51557"/>
                    <a:pt x="4270" y="51343"/>
                  </a:cubicBezTo>
                  <a:cubicBezTo>
                    <a:pt x="4305" y="51307"/>
                    <a:pt x="4329" y="51259"/>
                    <a:pt x="4365" y="51211"/>
                  </a:cubicBezTo>
                  <a:cubicBezTo>
                    <a:pt x="4531" y="51010"/>
                    <a:pt x="4733" y="50712"/>
                    <a:pt x="4995" y="50463"/>
                  </a:cubicBezTo>
                  <a:cubicBezTo>
                    <a:pt x="5126" y="50344"/>
                    <a:pt x="5245" y="50189"/>
                    <a:pt x="5388" y="50106"/>
                  </a:cubicBezTo>
                  <a:cubicBezTo>
                    <a:pt x="5530" y="50011"/>
                    <a:pt x="5649" y="49856"/>
                    <a:pt x="5779" y="49797"/>
                  </a:cubicBezTo>
                  <a:cubicBezTo>
                    <a:pt x="6030" y="49642"/>
                    <a:pt x="6220" y="49523"/>
                    <a:pt x="6220" y="49523"/>
                  </a:cubicBezTo>
                  <a:cubicBezTo>
                    <a:pt x="6220" y="49523"/>
                    <a:pt x="6017" y="49488"/>
                    <a:pt x="5684" y="49475"/>
                  </a:cubicBezTo>
                  <a:cubicBezTo>
                    <a:pt x="5351" y="49488"/>
                    <a:pt x="4912" y="49607"/>
                    <a:pt x="4508" y="49821"/>
                  </a:cubicBezTo>
                  <a:cubicBezTo>
                    <a:pt x="4270" y="49951"/>
                    <a:pt x="4056" y="50117"/>
                    <a:pt x="3877" y="50296"/>
                  </a:cubicBezTo>
                  <a:cubicBezTo>
                    <a:pt x="3283" y="48691"/>
                    <a:pt x="2117" y="45398"/>
                    <a:pt x="1761" y="43020"/>
                  </a:cubicBezTo>
                  <a:cubicBezTo>
                    <a:pt x="1214" y="39405"/>
                    <a:pt x="1440" y="35921"/>
                    <a:pt x="1511" y="34934"/>
                  </a:cubicBezTo>
                  <a:cubicBezTo>
                    <a:pt x="1547" y="34530"/>
                    <a:pt x="1630" y="34102"/>
                    <a:pt x="1713" y="33602"/>
                  </a:cubicBezTo>
                  <a:cubicBezTo>
                    <a:pt x="1963" y="32187"/>
                    <a:pt x="2296" y="30261"/>
                    <a:pt x="2022" y="27372"/>
                  </a:cubicBezTo>
                  <a:cubicBezTo>
                    <a:pt x="1678" y="23853"/>
                    <a:pt x="3128" y="22045"/>
                    <a:pt x="3140" y="22033"/>
                  </a:cubicBezTo>
                  <a:cubicBezTo>
                    <a:pt x="3224" y="21926"/>
                    <a:pt x="3283" y="21784"/>
                    <a:pt x="3283" y="21641"/>
                  </a:cubicBezTo>
                  <a:cubicBezTo>
                    <a:pt x="3283" y="20820"/>
                    <a:pt x="3401" y="20000"/>
                    <a:pt x="3604" y="19227"/>
                  </a:cubicBezTo>
                  <a:cubicBezTo>
                    <a:pt x="3734" y="19298"/>
                    <a:pt x="3877" y="19382"/>
                    <a:pt x="4020" y="19441"/>
                  </a:cubicBezTo>
                  <a:cubicBezTo>
                    <a:pt x="4270" y="19596"/>
                    <a:pt x="4519" y="19762"/>
                    <a:pt x="4781" y="19916"/>
                  </a:cubicBezTo>
                  <a:cubicBezTo>
                    <a:pt x="5055" y="20048"/>
                    <a:pt x="5256" y="20273"/>
                    <a:pt x="5518" y="20440"/>
                  </a:cubicBezTo>
                  <a:cubicBezTo>
                    <a:pt x="5768" y="20618"/>
                    <a:pt x="6017" y="20809"/>
                    <a:pt x="6291" y="20975"/>
                  </a:cubicBezTo>
                  <a:cubicBezTo>
                    <a:pt x="6136" y="20713"/>
                    <a:pt x="5935" y="20463"/>
                    <a:pt x="5756" y="20202"/>
                  </a:cubicBezTo>
                  <a:cubicBezTo>
                    <a:pt x="5565" y="19940"/>
                    <a:pt x="5375" y="19691"/>
                    <a:pt x="5126" y="19477"/>
                  </a:cubicBezTo>
                  <a:cubicBezTo>
                    <a:pt x="4888" y="19263"/>
                    <a:pt x="4662" y="19025"/>
                    <a:pt x="4400" y="18835"/>
                  </a:cubicBezTo>
                  <a:cubicBezTo>
                    <a:pt x="4376" y="18822"/>
                    <a:pt x="4353" y="18811"/>
                    <a:pt x="4329" y="18787"/>
                  </a:cubicBezTo>
                  <a:cubicBezTo>
                    <a:pt x="4448" y="18740"/>
                    <a:pt x="4567" y="18692"/>
                    <a:pt x="4698" y="18632"/>
                  </a:cubicBezTo>
                  <a:cubicBezTo>
                    <a:pt x="5090" y="18502"/>
                    <a:pt x="5459" y="18264"/>
                    <a:pt x="5839" y="18074"/>
                  </a:cubicBezTo>
                  <a:cubicBezTo>
                    <a:pt x="6196" y="17860"/>
                    <a:pt x="6564" y="17646"/>
                    <a:pt x="6873" y="17384"/>
                  </a:cubicBezTo>
                  <a:cubicBezTo>
                    <a:pt x="7195" y="17110"/>
                    <a:pt x="7504" y="16837"/>
                    <a:pt x="7801" y="16540"/>
                  </a:cubicBezTo>
                  <a:lnTo>
                    <a:pt x="7801" y="16540"/>
                  </a:lnTo>
                  <a:cubicBezTo>
                    <a:pt x="7397" y="16682"/>
                    <a:pt x="7028" y="16849"/>
                    <a:pt x="6648" y="17015"/>
                  </a:cubicBezTo>
                  <a:cubicBezTo>
                    <a:pt x="6279" y="17218"/>
                    <a:pt x="5887" y="17348"/>
                    <a:pt x="5518" y="17479"/>
                  </a:cubicBezTo>
                  <a:cubicBezTo>
                    <a:pt x="5019" y="17693"/>
                    <a:pt x="4484" y="17884"/>
                    <a:pt x="3948" y="18074"/>
                  </a:cubicBezTo>
                  <a:cubicBezTo>
                    <a:pt x="4769" y="15767"/>
                    <a:pt x="6030" y="14055"/>
                    <a:pt x="6053" y="14031"/>
                  </a:cubicBezTo>
                  <a:cubicBezTo>
                    <a:pt x="6112" y="13960"/>
                    <a:pt x="6149" y="13876"/>
                    <a:pt x="6160" y="13781"/>
                  </a:cubicBezTo>
                  <a:cubicBezTo>
                    <a:pt x="6172" y="13710"/>
                    <a:pt x="6196" y="13638"/>
                    <a:pt x="6208" y="13567"/>
                  </a:cubicBezTo>
                  <a:cubicBezTo>
                    <a:pt x="7087" y="13424"/>
                    <a:pt x="7967" y="13342"/>
                    <a:pt x="8836" y="13282"/>
                  </a:cubicBezTo>
                  <a:cubicBezTo>
                    <a:pt x="9078" y="13282"/>
                    <a:pt x="9317" y="13277"/>
                    <a:pt x="9556" y="13277"/>
                  </a:cubicBezTo>
                  <a:cubicBezTo>
                    <a:pt x="9856" y="13277"/>
                    <a:pt x="10154" y="13284"/>
                    <a:pt x="10453" y="13318"/>
                  </a:cubicBezTo>
                  <a:cubicBezTo>
                    <a:pt x="11000" y="13342"/>
                    <a:pt x="11511" y="13472"/>
                    <a:pt x="12022" y="13556"/>
                  </a:cubicBezTo>
                  <a:lnTo>
                    <a:pt x="12034" y="13556"/>
                  </a:lnTo>
                  <a:cubicBezTo>
                    <a:pt x="12070" y="13567"/>
                    <a:pt x="12105" y="13567"/>
                    <a:pt x="12129" y="13567"/>
                  </a:cubicBezTo>
                  <a:cubicBezTo>
                    <a:pt x="12260" y="13627"/>
                    <a:pt x="12474" y="13746"/>
                    <a:pt x="12759" y="13889"/>
                  </a:cubicBezTo>
                  <a:cubicBezTo>
                    <a:pt x="12985" y="13984"/>
                    <a:pt x="13223" y="14162"/>
                    <a:pt x="13497" y="14293"/>
                  </a:cubicBezTo>
                  <a:cubicBezTo>
                    <a:pt x="13758" y="14459"/>
                    <a:pt x="14055" y="14613"/>
                    <a:pt x="14317" y="14816"/>
                  </a:cubicBezTo>
                  <a:cubicBezTo>
                    <a:pt x="14578" y="15006"/>
                    <a:pt x="14887" y="15160"/>
                    <a:pt x="15101" y="15387"/>
                  </a:cubicBezTo>
                  <a:cubicBezTo>
                    <a:pt x="15315" y="15612"/>
                    <a:pt x="15601" y="15755"/>
                    <a:pt x="15756" y="15957"/>
                  </a:cubicBezTo>
                  <a:cubicBezTo>
                    <a:pt x="16113" y="16314"/>
                    <a:pt x="16386" y="16563"/>
                    <a:pt x="16386" y="16563"/>
                  </a:cubicBezTo>
                  <a:cubicBezTo>
                    <a:pt x="16386" y="16563"/>
                    <a:pt x="16279" y="16230"/>
                    <a:pt x="16065" y="15731"/>
                  </a:cubicBezTo>
                  <a:cubicBezTo>
                    <a:pt x="15815" y="15244"/>
                    <a:pt x="15352" y="14661"/>
                    <a:pt x="14805" y="14174"/>
                  </a:cubicBezTo>
                  <a:cubicBezTo>
                    <a:pt x="14234" y="13710"/>
                    <a:pt x="13603" y="13342"/>
                    <a:pt x="13080" y="13151"/>
                  </a:cubicBezTo>
                  <a:cubicBezTo>
                    <a:pt x="12985" y="13104"/>
                    <a:pt x="12878" y="13068"/>
                    <a:pt x="12783" y="13044"/>
                  </a:cubicBezTo>
                  <a:cubicBezTo>
                    <a:pt x="13425" y="12426"/>
                    <a:pt x="14115" y="11831"/>
                    <a:pt x="14852" y="11332"/>
                  </a:cubicBezTo>
                  <a:cubicBezTo>
                    <a:pt x="15292" y="11035"/>
                    <a:pt x="15743" y="10726"/>
                    <a:pt x="16231" y="10535"/>
                  </a:cubicBezTo>
                  <a:cubicBezTo>
                    <a:pt x="16493" y="10417"/>
                    <a:pt x="16683" y="10321"/>
                    <a:pt x="16969" y="10250"/>
                  </a:cubicBezTo>
                  <a:cubicBezTo>
                    <a:pt x="17206" y="10179"/>
                    <a:pt x="17420" y="10155"/>
                    <a:pt x="17682" y="10143"/>
                  </a:cubicBezTo>
                  <a:cubicBezTo>
                    <a:pt x="17698" y="10142"/>
                    <a:pt x="17715" y="10142"/>
                    <a:pt x="17731" y="10142"/>
                  </a:cubicBezTo>
                  <a:cubicBezTo>
                    <a:pt x="18213" y="10142"/>
                    <a:pt x="18678" y="10301"/>
                    <a:pt x="19287" y="10393"/>
                  </a:cubicBezTo>
                  <a:cubicBezTo>
                    <a:pt x="19346" y="10402"/>
                    <a:pt x="19409" y="10407"/>
                    <a:pt x="19475" y="10407"/>
                  </a:cubicBezTo>
                  <a:cubicBezTo>
                    <a:pt x="19753" y="10407"/>
                    <a:pt x="20074" y="10321"/>
                    <a:pt x="20286" y="10119"/>
                  </a:cubicBezTo>
                  <a:cubicBezTo>
                    <a:pt x="20559" y="9893"/>
                    <a:pt x="20702" y="9619"/>
                    <a:pt x="20832" y="9358"/>
                  </a:cubicBezTo>
                  <a:cubicBezTo>
                    <a:pt x="21059" y="8800"/>
                    <a:pt x="21249" y="8312"/>
                    <a:pt x="21416" y="7753"/>
                  </a:cubicBezTo>
                  <a:cubicBezTo>
                    <a:pt x="21558" y="7206"/>
                    <a:pt x="21689" y="6647"/>
                    <a:pt x="21677" y="6076"/>
                  </a:cubicBezTo>
                  <a:lnTo>
                    <a:pt x="21677" y="6076"/>
                  </a:lnTo>
                  <a:cubicBezTo>
                    <a:pt x="21570" y="6636"/>
                    <a:pt x="21368" y="7146"/>
                    <a:pt x="21154" y="7658"/>
                  </a:cubicBezTo>
                  <a:cubicBezTo>
                    <a:pt x="21059" y="7907"/>
                    <a:pt x="20904" y="8145"/>
                    <a:pt x="20785" y="8395"/>
                  </a:cubicBezTo>
                  <a:cubicBezTo>
                    <a:pt x="20655" y="8644"/>
                    <a:pt x="20536" y="8918"/>
                    <a:pt x="20417" y="9132"/>
                  </a:cubicBezTo>
                  <a:cubicBezTo>
                    <a:pt x="20286" y="9358"/>
                    <a:pt x="20131" y="9572"/>
                    <a:pt x="19953" y="9691"/>
                  </a:cubicBezTo>
                  <a:cubicBezTo>
                    <a:pt x="19844" y="9768"/>
                    <a:pt x="19731" y="9800"/>
                    <a:pt x="19600" y="9800"/>
                  </a:cubicBezTo>
                  <a:cubicBezTo>
                    <a:pt x="19529" y="9800"/>
                    <a:pt x="19454" y="9791"/>
                    <a:pt x="19370" y="9775"/>
                  </a:cubicBezTo>
                  <a:cubicBezTo>
                    <a:pt x="18906" y="9656"/>
                    <a:pt x="18312" y="9429"/>
                    <a:pt x="17693" y="9418"/>
                  </a:cubicBezTo>
                  <a:cubicBezTo>
                    <a:pt x="17655" y="9416"/>
                    <a:pt x="17616" y="9415"/>
                    <a:pt x="17576" y="9415"/>
                  </a:cubicBezTo>
                  <a:cubicBezTo>
                    <a:pt x="17308" y="9415"/>
                    <a:pt x="17013" y="9451"/>
                    <a:pt x="16755" y="9513"/>
                  </a:cubicBezTo>
                  <a:cubicBezTo>
                    <a:pt x="16493" y="9560"/>
                    <a:pt x="16172" y="9703"/>
                    <a:pt x="15922" y="9810"/>
                  </a:cubicBezTo>
                  <a:cubicBezTo>
                    <a:pt x="15363" y="10036"/>
                    <a:pt x="14876" y="10345"/>
                    <a:pt x="14388" y="10666"/>
                  </a:cubicBezTo>
                  <a:cubicBezTo>
                    <a:pt x="13497" y="11296"/>
                    <a:pt x="12700" y="12010"/>
                    <a:pt x="11962" y="12830"/>
                  </a:cubicBezTo>
                  <a:cubicBezTo>
                    <a:pt x="11555" y="12770"/>
                    <a:pt x="11139" y="12703"/>
                    <a:pt x="10722" y="12703"/>
                  </a:cubicBezTo>
                  <a:cubicBezTo>
                    <a:pt x="10640" y="12703"/>
                    <a:pt x="10558" y="12705"/>
                    <a:pt x="10477" y="12711"/>
                  </a:cubicBezTo>
                  <a:cubicBezTo>
                    <a:pt x="10408" y="12708"/>
                    <a:pt x="10339" y="12707"/>
                    <a:pt x="10271" y="12707"/>
                  </a:cubicBezTo>
                  <a:cubicBezTo>
                    <a:pt x="9771" y="12707"/>
                    <a:pt x="9279" y="12777"/>
                    <a:pt x="8788" y="12818"/>
                  </a:cubicBezTo>
                  <a:cubicBezTo>
                    <a:pt x="7920" y="12949"/>
                    <a:pt x="7076" y="13151"/>
                    <a:pt x="6244" y="13424"/>
                  </a:cubicBezTo>
                  <a:cubicBezTo>
                    <a:pt x="7147" y="10404"/>
                    <a:pt x="12581" y="5957"/>
                    <a:pt x="17741" y="2771"/>
                  </a:cubicBezTo>
                  <a:cubicBezTo>
                    <a:pt x="19429" y="1737"/>
                    <a:pt x="20951" y="1214"/>
                    <a:pt x="22283" y="1214"/>
                  </a:cubicBezTo>
                  <a:close/>
                  <a:moveTo>
                    <a:pt x="22283" y="1"/>
                  </a:moveTo>
                  <a:cubicBezTo>
                    <a:pt x="20726" y="1"/>
                    <a:pt x="18990" y="583"/>
                    <a:pt x="17111" y="1748"/>
                  </a:cubicBezTo>
                  <a:cubicBezTo>
                    <a:pt x="15244" y="2890"/>
                    <a:pt x="6006" y="8776"/>
                    <a:pt x="4995" y="13424"/>
                  </a:cubicBezTo>
                  <a:cubicBezTo>
                    <a:pt x="4508" y="14103"/>
                    <a:pt x="2153" y="17598"/>
                    <a:pt x="2070" y="21438"/>
                  </a:cubicBezTo>
                  <a:cubicBezTo>
                    <a:pt x="1654" y="22045"/>
                    <a:pt x="476" y="24054"/>
                    <a:pt x="809" y="27491"/>
                  </a:cubicBezTo>
                  <a:cubicBezTo>
                    <a:pt x="1083" y="30213"/>
                    <a:pt x="774" y="31973"/>
                    <a:pt x="524" y="33388"/>
                  </a:cubicBezTo>
                  <a:cubicBezTo>
                    <a:pt x="429" y="33923"/>
                    <a:pt x="346" y="34399"/>
                    <a:pt x="310" y="34839"/>
                  </a:cubicBezTo>
                  <a:cubicBezTo>
                    <a:pt x="227" y="35849"/>
                    <a:pt x="1" y="39464"/>
                    <a:pt x="560" y="43210"/>
                  </a:cubicBezTo>
                  <a:cubicBezTo>
                    <a:pt x="1000" y="46122"/>
                    <a:pt x="2534" y="50189"/>
                    <a:pt x="2986" y="51366"/>
                  </a:cubicBezTo>
                  <a:cubicBezTo>
                    <a:pt x="2688" y="51853"/>
                    <a:pt x="2474" y="52698"/>
                    <a:pt x="2854" y="53851"/>
                  </a:cubicBezTo>
                  <a:cubicBezTo>
                    <a:pt x="3247" y="55064"/>
                    <a:pt x="4495" y="56289"/>
                    <a:pt x="5922" y="57716"/>
                  </a:cubicBezTo>
                  <a:cubicBezTo>
                    <a:pt x="6493" y="58274"/>
                    <a:pt x="7076" y="58857"/>
                    <a:pt x="7634" y="59463"/>
                  </a:cubicBezTo>
                  <a:cubicBezTo>
                    <a:pt x="9478" y="61473"/>
                    <a:pt x="14281" y="64647"/>
                    <a:pt x="19180" y="65444"/>
                  </a:cubicBezTo>
                  <a:cubicBezTo>
                    <a:pt x="20108" y="65587"/>
                    <a:pt x="20832" y="65658"/>
                    <a:pt x="21475" y="65658"/>
                  </a:cubicBezTo>
                  <a:cubicBezTo>
                    <a:pt x="25184" y="65658"/>
                    <a:pt x="26790" y="63090"/>
                    <a:pt x="27182" y="56527"/>
                  </a:cubicBezTo>
                  <a:cubicBezTo>
                    <a:pt x="27681" y="48239"/>
                    <a:pt x="27182" y="4043"/>
                    <a:pt x="27182" y="3603"/>
                  </a:cubicBezTo>
                  <a:cubicBezTo>
                    <a:pt x="27182" y="3532"/>
                    <a:pt x="27170" y="3460"/>
                    <a:pt x="27147" y="3401"/>
                  </a:cubicBezTo>
                  <a:cubicBezTo>
                    <a:pt x="26540" y="1761"/>
                    <a:pt x="24946" y="1"/>
                    <a:pt x="22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47625" dir="31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5100" y="2038350"/>
            <a:ext cx="4476300" cy="9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905600" y="804425"/>
            <a:ext cx="841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5100" y="2830925"/>
            <a:ext cx="44763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99300" y="32385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399300" y="32385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>
            <a:off x="399600" y="32220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720000" y="1752600"/>
            <a:ext cx="3966300" cy="19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8"/>
          <p:cNvSpPr/>
          <p:nvPr/>
        </p:nvSpPr>
        <p:spPr>
          <a:xfrm>
            <a:off x="399600" y="32220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4312825" y="966075"/>
            <a:ext cx="3786900" cy="32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>
            <a:off x="399600" y="32220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1886037" y="2161088"/>
            <a:ext cx="5371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1886152" y="2926688"/>
            <a:ext cx="53718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hasCustomPrompt="1"/>
          </p:nvPr>
        </p:nvSpPr>
        <p:spPr>
          <a:xfrm>
            <a:off x="1588600" y="1369100"/>
            <a:ext cx="5943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717550" y="2306111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 hasCustomPrompt="1"/>
          </p:nvPr>
        </p:nvSpPr>
        <p:spPr>
          <a:xfrm>
            <a:off x="4274850" y="1369100"/>
            <a:ext cx="5943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3"/>
          </p:nvPr>
        </p:nvSpPr>
        <p:spPr>
          <a:xfrm>
            <a:off x="3403800" y="2306111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6961100" y="1369100"/>
            <a:ext cx="5943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6090050" y="2306111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 hasCustomPrompt="1"/>
          </p:nvPr>
        </p:nvSpPr>
        <p:spPr>
          <a:xfrm>
            <a:off x="1588600" y="3091400"/>
            <a:ext cx="5943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7"/>
          </p:nvPr>
        </p:nvSpPr>
        <p:spPr>
          <a:xfrm>
            <a:off x="717550" y="4021292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8" hasCustomPrompt="1"/>
          </p:nvPr>
        </p:nvSpPr>
        <p:spPr>
          <a:xfrm>
            <a:off x="4274850" y="3091400"/>
            <a:ext cx="5943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3403800" y="4021292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6961100" y="3091400"/>
            <a:ext cx="5943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6090050" y="4021292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6"/>
          </p:nvPr>
        </p:nvSpPr>
        <p:spPr>
          <a:xfrm>
            <a:off x="717550" y="1899950"/>
            <a:ext cx="2336400" cy="53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7"/>
          </p:nvPr>
        </p:nvSpPr>
        <p:spPr>
          <a:xfrm>
            <a:off x="3403800" y="1899950"/>
            <a:ext cx="2336400" cy="53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8"/>
          </p:nvPr>
        </p:nvSpPr>
        <p:spPr>
          <a:xfrm>
            <a:off x="6090050" y="1899950"/>
            <a:ext cx="2336400" cy="53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9"/>
          </p:nvPr>
        </p:nvSpPr>
        <p:spPr>
          <a:xfrm>
            <a:off x="717550" y="3620257"/>
            <a:ext cx="2336400" cy="53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0"/>
          </p:nvPr>
        </p:nvSpPr>
        <p:spPr>
          <a:xfrm>
            <a:off x="3403800" y="3620257"/>
            <a:ext cx="2336400" cy="53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21"/>
          </p:nvPr>
        </p:nvSpPr>
        <p:spPr>
          <a:xfrm>
            <a:off x="6090050" y="3620257"/>
            <a:ext cx="2336400" cy="53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399300" y="32385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00061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399300" y="323850"/>
            <a:ext cx="8344800" cy="4499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19050" dir="4200000" algn="bl" rotWithShape="0">
              <a:schemeClr val="dk1">
                <a:alpha val="8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05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Char char="●"/>
              <a:defRPr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Char char="○"/>
              <a:defRPr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Char char="■"/>
              <a:defRPr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Char char="●"/>
              <a:defRPr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Char char="○"/>
              <a:defRPr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Char char="■"/>
              <a:defRPr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Char char="●"/>
              <a:defRPr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Char char="○"/>
              <a:defRPr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Char char="■"/>
              <a:defRPr sz="12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1" r:id="rId9"/>
    <p:sldLayoutId id="2147483669" r:id="rId10"/>
    <p:sldLayoutId id="2147483674" r:id="rId11"/>
    <p:sldLayoutId id="2147483675" r:id="rId12"/>
    <p:sldLayoutId id="2147483676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>
            <a:spLocks noGrp="1"/>
          </p:cNvSpPr>
          <p:nvPr>
            <p:ph type="ctrTitle"/>
          </p:nvPr>
        </p:nvSpPr>
        <p:spPr>
          <a:xfrm>
            <a:off x="913275" y="1255364"/>
            <a:ext cx="4750500" cy="21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Stroke </a:t>
            </a:r>
            <a:br>
              <a:rPr lang="en" sz="6000" dirty="0"/>
            </a:br>
            <a:r>
              <a:rPr lang="en" sz="6000" dirty="0"/>
              <a:t>Prediction project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258" name="Google Shape;258;p34"/>
          <p:cNvSpPr/>
          <p:nvPr/>
        </p:nvSpPr>
        <p:spPr>
          <a:xfrm>
            <a:off x="5363330" y="951076"/>
            <a:ext cx="3165861" cy="3165400"/>
          </a:xfrm>
          <a:custGeom>
            <a:avLst/>
            <a:gdLst/>
            <a:ahLst/>
            <a:cxnLst/>
            <a:rect l="l" t="t" r="r" b="b"/>
            <a:pathLst>
              <a:path w="102913" h="102898" extrusionOk="0">
                <a:moveTo>
                  <a:pt x="50450" y="0"/>
                </a:moveTo>
                <a:lnTo>
                  <a:pt x="50465" y="386"/>
                </a:lnTo>
                <a:cubicBezTo>
                  <a:pt x="50779" y="371"/>
                  <a:pt x="51107" y="371"/>
                  <a:pt x="51435" y="371"/>
                </a:cubicBezTo>
                <a:cubicBezTo>
                  <a:pt x="51864" y="371"/>
                  <a:pt x="52292" y="371"/>
                  <a:pt x="52720" y="386"/>
                </a:cubicBezTo>
                <a:lnTo>
                  <a:pt x="52734" y="15"/>
                </a:lnTo>
                <a:cubicBezTo>
                  <a:pt x="52306" y="0"/>
                  <a:pt x="51877" y="0"/>
                  <a:pt x="51449" y="0"/>
                </a:cubicBezTo>
                <a:close/>
                <a:moveTo>
                  <a:pt x="48181" y="101"/>
                </a:moveTo>
                <a:cubicBezTo>
                  <a:pt x="47423" y="143"/>
                  <a:pt x="46653" y="215"/>
                  <a:pt x="45910" y="286"/>
                </a:cubicBezTo>
                <a:lnTo>
                  <a:pt x="45939" y="672"/>
                </a:lnTo>
                <a:cubicBezTo>
                  <a:pt x="46696" y="586"/>
                  <a:pt x="47452" y="529"/>
                  <a:pt x="48194" y="472"/>
                </a:cubicBezTo>
                <a:lnTo>
                  <a:pt x="48181" y="101"/>
                </a:lnTo>
                <a:close/>
                <a:moveTo>
                  <a:pt x="55004" y="114"/>
                </a:moveTo>
                <a:lnTo>
                  <a:pt x="54976" y="500"/>
                </a:lnTo>
                <a:cubicBezTo>
                  <a:pt x="55732" y="543"/>
                  <a:pt x="56489" y="614"/>
                  <a:pt x="57231" y="700"/>
                </a:cubicBezTo>
                <a:lnTo>
                  <a:pt x="57273" y="314"/>
                </a:lnTo>
                <a:cubicBezTo>
                  <a:pt x="56517" y="228"/>
                  <a:pt x="55760" y="171"/>
                  <a:pt x="55004" y="114"/>
                </a:cubicBezTo>
                <a:close/>
                <a:moveTo>
                  <a:pt x="43641" y="586"/>
                </a:moveTo>
                <a:cubicBezTo>
                  <a:pt x="42899" y="700"/>
                  <a:pt x="42142" y="828"/>
                  <a:pt x="41399" y="971"/>
                </a:cubicBezTo>
                <a:lnTo>
                  <a:pt x="41471" y="1342"/>
                </a:lnTo>
                <a:cubicBezTo>
                  <a:pt x="42213" y="1199"/>
                  <a:pt x="42956" y="1071"/>
                  <a:pt x="43698" y="957"/>
                </a:cubicBezTo>
                <a:lnTo>
                  <a:pt x="43641" y="586"/>
                </a:lnTo>
                <a:close/>
                <a:moveTo>
                  <a:pt x="59529" y="628"/>
                </a:moveTo>
                <a:lnTo>
                  <a:pt x="59472" y="999"/>
                </a:lnTo>
                <a:cubicBezTo>
                  <a:pt x="60214" y="1114"/>
                  <a:pt x="60957" y="1256"/>
                  <a:pt x="61699" y="1399"/>
                </a:cubicBezTo>
                <a:lnTo>
                  <a:pt x="61771" y="1028"/>
                </a:lnTo>
                <a:cubicBezTo>
                  <a:pt x="61029" y="885"/>
                  <a:pt x="60286" y="742"/>
                  <a:pt x="59529" y="628"/>
                </a:cubicBezTo>
                <a:close/>
                <a:moveTo>
                  <a:pt x="39172" y="1471"/>
                </a:moveTo>
                <a:cubicBezTo>
                  <a:pt x="38445" y="1642"/>
                  <a:pt x="37702" y="1842"/>
                  <a:pt x="36974" y="2056"/>
                </a:cubicBezTo>
                <a:lnTo>
                  <a:pt x="37088" y="2427"/>
                </a:lnTo>
                <a:cubicBezTo>
                  <a:pt x="37802" y="2213"/>
                  <a:pt x="38544" y="2013"/>
                  <a:pt x="39273" y="1842"/>
                </a:cubicBezTo>
                <a:lnTo>
                  <a:pt x="39172" y="1471"/>
                </a:lnTo>
                <a:close/>
                <a:moveTo>
                  <a:pt x="63998" y="1528"/>
                </a:moveTo>
                <a:lnTo>
                  <a:pt x="63897" y="1899"/>
                </a:lnTo>
                <a:cubicBezTo>
                  <a:pt x="64626" y="2084"/>
                  <a:pt x="65368" y="2284"/>
                  <a:pt x="66082" y="2499"/>
                </a:cubicBezTo>
                <a:lnTo>
                  <a:pt x="66196" y="2141"/>
                </a:lnTo>
                <a:cubicBezTo>
                  <a:pt x="65468" y="1913"/>
                  <a:pt x="64725" y="1713"/>
                  <a:pt x="63998" y="1528"/>
                </a:cubicBezTo>
                <a:close/>
                <a:moveTo>
                  <a:pt x="34804" y="2741"/>
                </a:moveTo>
                <a:cubicBezTo>
                  <a:pt x="34090" y="2998"/>
                  <a:pt x="33376" y="3255"/>
                  <a:pt x="32663" y="3527"/>
                </a:cubicBezTo>
                <a:lnTo>
                  <a:pt x="32805" y="3883"/>
                </a:lnTo>
                <a:cubicBezTo>
                  <a:pt x="33505" y="3612"/>
                  <a:pt x="34219" y="3355"/>
                  <a:pt x="34933" y="3112"/>
                </a:cubicBezTo>
                <a:lnTo>
                  <a:pt x="34804" y="2741"/>
                </a:lnTo>
                <a:close/>
                <a:moveTo>
                  <a:pt x="68366" y="2841"/>
                </a:moveTo>
                <a:lnTo>
                  <a:pt x="68237" y="3198"/>
                </a:lnTo>
                <a:cubicBezTo>
                  <a:pt x="68951" y="3441"/>
                  <a:pt x="69665" y="3712"/>
                  <a:pt x="70365" y="3983"/>
                </a:cubicBezTo>
                <a:lnTo>
                  <a:pt x="70507" y="3641"/>
                </a:lnTo>
                <a:cubicBezTo>
                  <a:pt x="69794" y="3355"/>
                  <a:pt x="69080" y="3084"/>
                  <a:pt x="68366" y="2841"/>
                </a:cubicBezTo>
                <a:close/>
                <a:moveTo>
                  <a:pt x="30565" y="4412"/>
                </a:moveTo>
                <a:cubicBezTo>
                  <a:pt x="29879" y="4711"/>
                  <a:pt x="29194" y="5040"/>
                  <a:pt x="28509" y="5382"/>
                </a:cubicBezTo>
                <a:lnTo>
                  <a:pt x="28680" y="5710"/>
                </a:lnTo>
                <a:cubicBezTo>
                  <a:pt x="29351" y="5382"/>
                  <a:pt x="30036" y="5054"/>
                  <a:pt x="30721" y="4754"/>
                </a:cubicBezTo>
                <a:lnTo>
                  <a:pt x="30565" y="4412"/>
                </a:lnTo>
                <a:close/>
                <a:moveTo>
                  <a:pt x="72605" y="4526"/>
                </a:moveTo>
                <a:lnTo>
                  <a:pt x="72449" y="4869"/>
                </a:lnTo>
                <a:cubicBezTo>
                  <a:pt x="73134" y="5183"/>
                  <a:pt x="73819" y="5510"/>
                  <a:pt x="74490" y="5853"/>
                </a:cubicBezTo>
                <a:lnTo>
                  <a:pt x="74661" y="5510"/>
                </a:lnTo>
                <a:cubicBezTo>
                  <a:pt x="73991" y="5168"/>
                  <a:pt x="73291" y="4840"/>
                  <a:pt x="72605" y="4526"/>
                </a:cubicBezTo>
                <a:close/>
                <a:moveTo>
                  <a:pt x="26496" y="6439"/>
                </a:moveTo>
                <a:cubicBezTo>
                  <a:pt x="25839" y="6810"/>
                  <a:pt x="25182" y="7195"/>
                  <a:pt x="24540" y="7581"/>
                </a:cubicBezTo>
                <a:lnTo>
                  <a:pt x="24740" y="7909"/>
                </a:lnTo>
                <a:cubicBezTo>
                  <a:pt x="25368" y="7524"/>
                  <a:pt x="26025" y="7138"/>
                  <a:pt x="26682" y="6767"/>
                </a:cubicBezTo>
                <a:lnTo>
                  <a:pt x="26496" y="6439"/>
                </a:lnTo>
                <a:close/>
                <a:moveTo>
                  <a:pt x="76674" y="6582"/>
                </a:moveTo>
                <a:lnTo>
                  <a:pt x="76488" y="6924"/>
                </a:lnTo>
                <a:cubicBezTo>
                  <a:pt x="77145" y="7280"/>
                  <a:pt x="77802" y="7680"/>
                  <a:pt x="78430" y="8066"/>
                </a:cubicBezTo>
                <a:lnTo>
                  <a:pt x="78630" y="7752"/>
                </a:lnTo>
                <a:cubicBezTo>
                  <a:pt x="77988" y="7352"/>
                  <a:pt x="77331" y="6953"/>
                  <a:pt x="76674" y="6582"/>
                </a:cubicBezTo>
                <a:close/>
                <a:moveTo>
                  <a:pt x="22628" y="8822"/>
                </a:moveTo>
                <a:cubicBezTo>
                  <a:pt x="21999" y="9250"/>
                  <a:pt x="21371" y="9694"/>
                  <a:pt x="20772" y="10136"/>
                </a:cubicBezTo>
                <a:lnTo>
                  <a:pt x="21000" y="10450"/>
                </a:lnTo>
                <a:cubicBezTo>
                  <a:pt x="21600" y="9993"/>
                  <a:pt x="22213" y="9551"/>
                  <a:pt x="22841" y="9136"/>
                </a:cubicBezTo>
                <a:lnTo>
                  <a:pt x="22628" y="8822"/>
                </a:lnTo>
                <a:close/>
                <a:moveTo>
                  <a:pt x="80542" y="8994"/>
                </a:moveTo>
                <a:lnTo>
                  <a:pt x="80329" y="9308"/>
                </a:lnTo>
                <a:cubicBezTo>
                  <a:pt x="80942" y="9736"/>
                  <a:pt x="81570" y="10179"/>
                  <a:pt x="82170" y="10636"/>
                </a:cubicBezTo>
                <a:lnTo>
                  <a:pt x="82398" y="10335"/>
                </a:lnTo>
                <a:cubicBezTo>
                  <a:pt x="81785" y="9879"/>
                  <a:pt x="81171" y="9422"/>
                  <a:pt x="80542" y="8994"/>
                </a:cubicBezTo>
                <a:close/>
                <a:moveTo>
                  <a:pt x="18973" y="11535"/>
                </a:moveTo>
                <a:cubicBezTo>
                  <a:pt x="18387" y="12020"/>
                  <a:pt x="17802" y="12505"/>
                  <a:pt x="17245" y="13019"/>
                </a:cubicBezTo>
                <a:lnTo>
                  <a:pt x="17488" y="13305"/>
                </a:lnTo>
                <a:cubicBezTo>
                  <a:pt x="18059" y="12791"/>
                  <a:pt x="18630" y="12305"/>
                  <a:pt x="19215" y="11835"/>
                </a:cubicBezTo>
                <a:lnTo>
                  <a:pt x="18973" y="11535"/>
                </a:lnTo>
                <a:close/>
                <a:moveTo>
                  <a:pt x="84183" y="11749"/>
                </a:moveTo>
                <a:lnTo>
                  <a:pt x="83940" y="12035"/>
                </a:lnTo>
                <a:cubicBezTo>
                  <a:pt x="84526" y="12520"/>
                  <a:pt x="85097" y="13005"/>
                  <a:pt x="85653" y="13519"/>
                </a:cubicBezTo>
                <a:lnTo>
                  <a:pt x="85910" y="13234"/>
                </a:lnTo>
                <a:cubicBezTo>
                  <a:pt x="85354" y="12720"/>
                  <a:pt x="84768" y="12220"/>
                  <a:pt x="84183" y="11749"/>
                </a:cubicBezTo>
                <a:close/>
                <a:moveTo>
                  <a:pt x="15575" y="14561"/>
                </a:moveTo>
                <a:cubicBezTo>
                  <a:pt x="15033" y="15090"/>
                  <a:pt x="14491" y="15646"/>
                  <a:pt x="13977" y="16188"/>
                </a:cubicBezTo>
                <a:lnTo>
                  <a:pt x="14247" y="16445"/>
                </a:lnTo>
                <a:cubicBezTo>
                  <a:pt x="14761" y="15903"/>
                  <a:pt x="15304" y="15360"/>
                  <a:pt x="15832" y="14833"/>
                </a:cubicBezTo>
                <a:lnTo>
                  <a:pt x="15575" y="14561"/>
                </a:lnTo>
                <a:close/>
                <a:moveTo>
                  <a:pt x="87566" y="14789"/>
                </a:moveTo>
                <a:lnTo>
                  <a:pt x="87295" y="15061"/>
                </a:lnTo>
                <a:cubicBezTo>
                  <a:pt x="87838" y="15589"/>
                  <a:pt x="88365" y="16131"/>
                  <a:pt x="88879" y="16689"/>
                </a:cubicBezTo>
                <a:lnTo>
                  <a:pt x="89151" y="16432"/>
                </a:lnTo>
                <a:cubicBezTo>
                  <a:pt x="88637" y="15874"/>
                  <a:pt x="88108" y="15318"/>
                  <a:pt x="87566" y="14789"/>
                </a:cubicBezTo>
                <a:close/>
                <a:moveTo>
                  <a:pt x="12449" y="17888"/>
                </a:moveTo>
                <a:cubicBezTo>
                  <a:pt x="11950" y="18459"/>
                  <a:pt x="11464" y="19058"/>
                  <a:pt x="11007" y="19643"/>
                </a:cubicBezTo>
                <a:lnTo>
                  <a:pt x="11293" y="19886"/>
                </a:lnTo>
                <a:cubicBezTo>
                  <a:pt x="11763" y="19287"/>
                  <a:pt x="12249" y="18701"/>
                  <a:pt x="12734" y="18130"/>
                </a:cubicBezTo>
                <a:lnTo>
                  <a:pt x="12449" y="17888"/>
                </a:lnTo>
                <a:close/>
                <a:moveTo>
                  <a:pt x="90664" y="18130"/>
                </a:moveTo>
                <a:lnTo>
                  <a:pt x="90379" y="18373"/>
                </a:lnTo>
                <a:cubicBezTo>
                  <a:pt x="90864" y="18944"/>
                  <a:pt x="91350" y="19544"/>
                  <a:pt x="91806" y="20128"/>
                </a:cubicBezTo>
                <a:lnTo>
                  <a:pt x="92106" y="19900"/>
                </a:lnTo>
                <a:cubicBezTo>
                  <a:pt x="91635" y="19300"/>
                  <a:pt x="91163" y="18701"/>
                  <a:pt x="90664" y="18130"/>
                </a:cubicBezTo>
                <a:close/>
                <a:moveTo>
                  <a:pt x="9637" y="21470"/>
                </a:moveTo>
                <a:cubicBezTo>
                  <a:pt x="9194" y="22085"/>
                  <a:pt x="8752" y="22713"/>
                  <a:pt x="8337" y="23355"/>
                </a:cubicBezTo>
                <a:lnTo>
                  <a:pt x="8651" y="23554"/>
                </a:lnTo>
                <a:cubicBezTo>
                  <a:pt x="9066" y="22926"/>
                  <a:pt x="9494" y="22298"/>
                  <a:pt x="9936" y="21685"/>
                </a:cubicBezTo>
                <a:lnTo>
                  <a:pt x="9637" y="21470"/>
                </a:lnTo>
                <a:close/>
                <a:moveTo>
                  <a:pt x="93462" y="21727"/>
                </a:moveTo>
                <a:lnTo>
                  <a:pt x="93148" y="21942"/>
                </a:lnTo>
                <a:cubicBezTo>
                  <a:pt x="93590" y="22555"/>
                  <a:pt x="94019" y="23183"/>
                  <a:pt x="94418" y="23811"/>
                </a:cubicBezTo>
                <a:lnTo>
                  <a:pt x="94732" y="23612"/>
                </a:lnTo>
                <a:cubicBezTo>
                  <a:pt x="94333" y="22970"/>
                  <a:pt x="93904" y="22342"/>
                  <a:pt x="93462" y="21727"/>
                </a:cubicBezTo>
                <a:close/>
                <a:moveTo>
                  <a:pt x="7138" y="25282"/>
                </a:moveTo>
                <a:cubicBezTo>
                  <a:pt x="6753" y="25939"/>
                  <a:pt x="6382" y="26609"/>
                  <a:pt x="6025" y="27266"/>
                </a:cubicBezTo>
                <a:lnTo>
                  <a:pt x="6354" y="27452"/>
                </a:lnTo>
                <a:cubicBezTo>
                  <a:pt x="6710" y="26796"/>
                  <a:pt x="7081" y="26124"/>
                  <a:pt x="7467" y="25482"/>
                </a:cubicBezTo>
                <a:lnTo>
                  <a:pt x="7138" y="25282"/>
                </a:lnTo>
                <a:close/>
                <a:moveTo>
                  <a:pt x="95931" y="25553"/>
                </a:moveTo>
                <a:lnTo>
                  <a:pt x="95604" y="25739"/>
                </a:lnTo>
                <a:cubicBezTo>
                  <a:pt x="95975" y="26396"/>
                  <a:pt x="96346" y="27052"/>
                  <a:pt x="96689" y="27723"/>
                </a:cubicBezTo>
                <a:lnTo>
                  <a:pt x="97031" y="27538"/>
                </a:lnTo>
                <a:cubicBezTo>
                  <a:pt x="96674" y="26866"/>
                  <a:pt x="96303" y="26210"/>
                  <a:pt x="95931" y="25553"/>
                </a:cubicBezTo>
                <a:close/>
                <a:moveTo>
                  <a:pt x="4997" y="29308"/>
                </a:moveTo>
                <a:cubicBezTo>
                  <a:pt x="4669" y="29993"/>
                  <a:pt x="4355" y="30692"/>
                  <a:pt x="4055" y="31392"/>
                </a:cubicBezTo>
                <a:lnTo>
                  <a:pt x="4397" y="31535"/>
                </a:lnTo>
                <a:cubicBezTo>
                  <a:pt x="4698" y="30850"/>
                  <a:pt x="5012" y="30150"/>
                  <a:pt x="5326" y="29479"/>
                </a:cubicBezTo>
                <a:lnTo>
                  <a:pt x="4997" y="29308"/>
                </a:lnTo>
                <a:close/>
                <a:moveTo>
                  <a:pt x="98044" y="29579"/>
                </a:moveTo>
                <a:lnTo>
                  <a:pt x="97702" y="29736"/>
                </a:lnTo>
                <a:cubicBezTo>
                  <a:pt x="98016" y="30421"/>
                  <a:pt x="98330" y="31107"/>
                  <a:pt x="98615" y="31806"/>
                </a:cubicBezTo>
                <a:lnTo>
                  <a:pt x="98973" y="31649"/>
                </a:lnTo>
                <a:cubicBezTo>
                  <a:pt x="98672" y="30964"/>
                  <a:pt x="98358" y="30264"/>
                  <a:pt x="98044" y="29579"/>
                </a:cubicBezTo>
                <a:close/>
                <a:moveTo>
                  <a:pt x="3213" y="33519"/>
                </a:moveTo>
                <a:cubicBezTo>
                  <a:pt x="2941" y="34219"/>
                  <a:pt x="2699" y="34946"/>
                  <a:pt x="2456" y="35675"/>
                </a:cubicBezTo>
                <a:lnTo>
                  <a:pt x="2827" y="35789"/>
                </a:lnTo>
                <a:cubicBezTo>
                  <a:pt x="3055" y="35075"/>
                  <a:pt x="3299" y="34347"/>
                  <a:pt x="3569" y="33648"/>
                </a:cubicBezTo>
                <a:lnTo>
                  <a:pt x="3213" y="33519"/>
                </a:lnTo>
                <a:close/>
                <a:moveTo>
                  <a:pt x="99801" y="33776"/>
                </a:moveTo>
                <a:lnTo>
                  <a:pt x="99443" y="33905"/>
                </a:lnTo>
                <a:cubicBezTo>
                  <a:pt x="99700" y="34604"/>
                  <a:pt x="99943" y="35332"/>
                  <a:pt x="100172" y="36046"/>
                </a:cubicBezTo>
                <a:lnTo>
                  <a:pt x="100528" y="35932"/>
                </a:lnTo>
                <a:cubicBezTo>
                  <a:pt x="100300" y="35203"/>
                  <a:pt x="100058" y="34476"/>
                  <a:pt x="99801" y="33776"/>
                </a:cubicBezTo>
                <a:close/>
                <a:moveTo>
                  <a:pt x="1814" y="37858"/>
                </a:moveTo>
                <a:cubicBezTo>
                  <a:pt x="1614" y="38587"/>
                  <a:pt x="1428" y="39329"/>
                  <a:pt x="1257" y="40072"/>
                </a:cubicBezTo>
                <a:lnTo>
                  <a:pt x="1628" y="40142"/>
                </a:lnTo>
                <a:cubicBezTo>
                  <a:pt x="1799" y="39415"/>
                  <a:pt x="1985" y="38673"/>
                  <a:pt x="2170" y="37959"/>
                </a:cubicBezTo>
                <a:lnTo>
                  <a:pt x="1814" y="37858"/>
                </a:lnTo>
                <a:close/>
                <a:moveTo>
                  <a:pt x="101171" y="38115"/>
                </a:moveTo>
                <a:lnTo>
                  <a:pt x="100800" y="38216"/>
                </a:lnTo>
                <a:cubicBezTo>
                  <a:pt x="101000" y="38930"/>
                  <a:pt x="101171" y="39672"/>
                  <a:pt x="101342" y="40414"/>
                </a:cubicBezTo>
                <a:lnTo>
                  <a:pt x="101714" y="40329"/>
                </a:lnTo>
                <a:cubicBezTo>
                  <a:pt x="101542" y="39586"/>
                  <a:pt x="101356" y="38844"/>
                  <a:pt x="101171" y="38115"/>
                </a:cubicBezTo>
                <a:close/>
                <a:moveTo>
                  <a:pt x="815" y="42299"/>
                </a:moveTo>
                <a:cubicBezTo>
                  <a:pt x="672" y="43041"/>
                  <a:pt x="558" y="43797"/>
                  <a:pt x="457" y="44554"/>
                </a:cubicBezTo>
                <a:lnTo>
                  <a:pt x="828" y="44596"/>
                </a:lnTo>
                <a:cubicBezTo>
                  <a:pt x="929" y="43854"/>
                  <a:pt x="1043" y="43098"/>
                  <a:pt x="1186" y="42369"/>
                </a:cubicBezTo>
                <a:lnTo>
                  <a:pt x="815" y="42299"/>
                </a:lnTo>
                <a:close/>
                <a:moveTo>
                  <a:pt x="102142" y="42556"/>
                </a:moveTo>
                <a:lnTo>
                  <a:pt x="101771" y="42626"/>
                </a:lnTo>
                <a:cubicBezTo>
                  <a:pt x="101899" y="43369"/>
                  <a:pt x="102013" y="44126"/>
                  <a:pt x="102113" y="44868"/>
                </a:cubicBezTo>
                <a:lnTo>
                  <a:pt x="102484" y="44811"/>
                </a:lnTo>
                <a:cubicBezTo>
                  <a:pt x="102399" y="44069"/>
                  <a:pt x="102270" y="43312"/>
                  <a:pt x="102142" y="42556"/>
                </a:cubicBezTo>
                <a:close/>
                <a:moveTo>
                  <a:pt x="200" y="46810"/>
                </a:moveTo>
                <a:cubicBezTo>
                  <a:pt x="129" y="47566"/>
                  <a:pt x="86" y="48337"/>
                  <a:pt x="44" y="49094"/>
                </a:cubicBezTo>
                <a:lnTo>
                  <a:pt x="429" y="49107"/>
                </a:lnTo>
                <a:cubicBezTo>
                  <a:pt x="457" y="48351"/>
                  <a:pt x="514" y="47594"/>
                  <a:pt x="571" y="46852"/>
                </a:cubicBezTo>
                <a:lnTo>
                  <a:pt x="200" y="46810"/>
                </a:lnTo>
                <a:close/>
                <a:moveTo>
                  <a:pt x="102727" y="47080"/>
                </a:moveTo>
                <a:lnTo>
                  <a:pt x="102355" y="47109"/>
                </a:lnTo>
                <a:cubicBezTo>
                  <a:pt x="102412" y="47851"/>
                  <a:pt x="102456" y="48622"/>
                  <a:pt x="102498" y="49364"/>
                </a:cubicBezTo>
                <a:lnTo>
                  <a:pt x="102869" y="49351"/>
                </a:lnTo>
                <a:cubicBezTo>
                  <a:pt x="102841" y="48593"/>
                  <a:pt x="102798" y="47837"/>
                  <a:pt x="102727" y="47080"/>
                </a:cubicBezTo>
                <a:close/>
                <a:moveTo>
                  <a:pt x="0" y="51363"/>
                </a:moveTo>
                <a:lnTo>
                  <a:pt x="0" y="51449"/>
                </a:lnTo>
                <a:cubicBezTo>
                  <a:pt x="0" y="52177"/>
                  <a:pt x="15" y="52919"/>
                  <a:pt x="44" y="53647"/>
                </a:cubicBezTo>
                <a:lnTo>
                  <a:pt x="415" y="53633"/>
                </a:lnTo>
                <a:cubicBezTo>
                  <a:pt x="386" y="52905"/>
                  <a:pt x="372" y="52177"/>
                  <a:pt x="372" y="51449"/>
                </a:cubicBezTo>
                <a:lnTo>
                  <a:pt x="372" y="51363"/>
                </a:lnTo>
                <a:close/>
                <a:moveTo>
                  <a:pt x="102527" y="51449"/>
                </a:moveTo>
                <a:cubicBezTo>
                  <a:pt x="102527" y="52206"/>
                  <a:pt x="102513" y="52962"/>
                  <a:pt x="102484" y="53719"/>
                </a:cubicBezTo>
                <a:lnTo>
                  <a:pt x="102869" y="53733"/>
                </a:lnTo>
                <a:cubicBezTo>
                  <a:pt x="102898" y="52977"/>
                  <a:pt x="102913" y="52206"/>
                  <a:pt x="102913" y="51449"/>
                </a:cubicBezTo>
                <a:close/>
                <a:moveTo>
                  <a:pt x="558" y="55889"/>
                </a:moveTo>
                <a:lnTo>
                  <a:pt x="187" y="55917"/>
                </a:lnTo>
                <a:cubicBezTo>
                  <a:pt x="257" y="56673"/>
                  <a:pt x="329" y="57431"/>
                  <a:pt x="429" y="58187"/>
                </a:cubicBezTo>
                <a:lnTo>
                  <a:pt x="800" y="58129"/>
                </a:lnTo>
                <a:cubicBezTo>
                  <a:pt x="714" y="57387"/>
                  <a:pt x="629" y="56631"/>
                  <a:pt x="558" y="55889"/>
                </a:cubicBezTo>
                <a:close/>
                <a:moveTo>
                  <a:pt x="102342" y="55974"/>
                </a:moveTo>
                <a:cubicBezTo>
                  <a:pt x="102270" y="56717"/>
                  <a:pt x="102184" y="57473"/>
                  <a:pt x="102085" y="58215"/>
                </a:cubicBezTo>
                <a:lnTo>
                  <a:pt x="102470" y="58272"/>
                </a:lnTo>
                <a:cubicBezTo>
                  <a:pt x="102570" y="57516"/>
                  <a:pt x="102641" y="56759"/>
                  <a:pt x="102713" y="56003"/>
                </a:cubicBezTo>
                <a:lnTo>
                  <a:pt x="102342" y="55974"/>
                </a:lnTo>
                <a:close/>
                <a:moveTo>
                  <a:pt x="1142" y="60371"/>
                </a:moveTo>
                <a:lnTo>
                  <a:pt x="771" y="60428"/>
                </a:lnTo>
                <a:cubicBezTo>
                  <a:pt x="914" y="61171"/>
                  <a:pt x="1057" y="61927"/>
                  <a:pt x="1214" y="62669"/>
                </a:cubicBezTo>
                <a:lnTo>
                  <a:pt x="1586" y="62583"/>
                </a:lnTo>
                <a:cubicBezTo>
                  <a:pt x="1428" y="61856"/>
                  <a:pt x="1285" y="61099"/>
                  <a:pt x="1142" y="60371"/>
                </a:cubicBezTo>
                <a:close/>
                <a:moveTo>
                  <a:pt x="101742" y="60457"/>
                </a:moveTo>
                <a:cubicBezTo>
                  <a:pt x="101613" y="61184"/>
                  <a:pt x="101457" y="61942"/>
                  <a:pt x="101299" y="62669"/>
                </a:cubicBezTo>
                <a:lnTo>
                  <a:pt x="101670" y="62755"/>
                </a:lnTo>
                <a:cubicBezTo>
                  <a:pt x="101828" y="62012"/>
                  <a:pt x="101984" y="61256"/>
                  <a:pt x="102113" y="60514"/>
                </a:cubicBezTo>
                <a:lnTo>
                  <a:pt x="101742" y="60457"/>
                </a:lnTo>
                <a:close/>
                <a:moveTo>
                  <a:pt x="2128" y="64782"/>
                </a:moveTo>
                <a:lnTo>
                  <a:pt x="1771" y="64882"/>
                </a:lnTo>
                <a:cubicBezTo>
                  <a:pt x="1957" y="65610"/>
                  <a:pt x="2170" y="66338"/>
                  <a:pt x="2414" y="67066"/>
                </a:cubicBezTo>
                <a:lnTo>
                  <a:pt x="2770" y="66952"/>
                </a:lnTo>
                <a:cubicBezTo>
                  <a:pt x="2541" y="66238"/>
                  <a:pt x="2328" y="65510"/>
                  <a:pt x="2128" y="64782"/>
                </a:cubicBezTo>
                <a:close/>
                <a:moveTo>
                  <a:pt x="100757" y="64867"/>
                </a:moveTo>
                <a:cubicBezTo>
                  <a:pt x="100557" y="65596"/>
                  <a:pt x="100343" y="66324"/>
                  <a:pt x="100115" y="67037"/>
                </a:cubicBezTo>
                <a:lnTo>
                  <a:pt x="100471" y="67151"/>
                </a:lnTo>
                <a:cubicBezTo>
                  <a:pt x="100699" y="66424"/>
                  <a:pt x="100928" y="65695"/>
                  <a:pt x="101114" y="64968"/>
                </a:cubicBezTo>
                <a:lnTo>
                  <a:pt x="100757" y="64867"/>
                </a:lnTo>
                <a:close/>
                <a:moveTo>
                  <a:pt x="3498" y="69093"/>
                </a:moveTo>
                <a:lnTo>
                  <a:pt x="3141" y="69222"/>
                </a:lnTo>
                <a:cubicBezTo>
                  <a:pt x="3398" y="69921"/>
                  <a:pt x="3683" y="70635"/>
                  <a:pt x="3984" y="71335"/>
                </a:cubicBezTo>
                <a:lnTo>
                  <a:pt x="4326" y="71192"/>
                </a:lnTo>
                <a:cubicBezTo>
                  <a:pt x="4041" y="70492"/>
                  <a:pt x="3755" y="69793"/>
                  <a:pt x="3498" y="69093"/>
                </a:cubicBezTo>
                <a:close/>
                <a:moveTo>
                  <a:pt x="99372" y="69179"/>
                </a:moveTo>
                <a:cubicBezTo>
                  <a:pt x="99115" y="69879"/>
                  <a:pt x="98830" y="70592"/>
                  <a:pt x="98544" y="71291"/>
                </a:cubicBezTo>
                <a:lnTo>
                  <a:pt x="98887" y="71434"/>
                </a:lnTo>
                <a:cubicBezTo>
                  <a:pt x="99186" y="70735"/>
                  <a:pt x="99472" y="70021"/>
                  <a:pt x="99729" y="69308"/>
                </a:cubicBezTo>
                <a:lnTo>
                  <a:pt x="99372" y="69179"/>
                </a:lnTo>
                <a:close/>
                <a:moveTo>
                  <a:pt x="5240" y="73248"/>
                </a:moveTo>
                <a:lnTo>
                  <a:pt x="4897" y="73404"/>
                </a:lnTo>
                <a:cubicBezTo>
                  <a:pt x="5225" y="74089"/>
                  <a:pt x="5568" y="74775"/>
                  <a:pt x="5925" y="75446"/>
                </a:cubicBezTo>
                <a:lnTo>
                  <a:pt x="6253" y="75275"/>
                </a:lnTo>
                <a:cubicBezTo>
                  <a:pt x="5910" y="74603"/>
                  <a:pt x="5568" y="73933"/>
                  <a:pt x="5240" y="73248"/>
                </a:cubicBezTo>
                <a:close/>
                <a:moveTo>
                  <a:pt x="97616" y="73347"/>
                </a:moveTo>
                <a:cubicBezTo>
                  <a:pt x="97288" y="74032"/>
                  <a:pt x="96946" y="74717"/>
                  <a:pt x="96603" y="75374"/>
                </a:cubicBezTo>
                <a:lnTo>
                  <a:pt x="96931" y="75560"/>
                </a:lnTo>
                <a:cubicBezTo>
                  <a:pt x="97288" y="74889"/>
                  <a:pt x="97631" y="74204"/>
                  <a:pt x="97959" y="73518"/>
                </a:cubicBezTo>
                <a:lnTo>
                  <a:pt x="97616" y="73347"/>
                </a:lnTo>
                <a:close/>
                <a:moveTo>
                  <a:pt x="7353" y="77245"/>
                </a:moveTo>
                <a:lnTo>
                  <a:pt x="7024" y="77430"/>
                </a:lnTo>
                <a:cubicBezTo>
                  <a:pt x="7410" y="78086"/>
                  <a:pt x="7810" y="78729"/>
                  <a:pt x="8223" y="79371"/>
                </a:cubicBezTo>
                <a:lnTo>
                  <a:pt x="8537" y="79158"/>
                </a:lnTo>
                <a:cubicBezTo>
                  <a:pt x="8124" y="78530"/>
                  <a:pt x="7724" y="77887"/>
                  <a:pt x="7353" y="77245"/>
                </a:cubicBezTo>
                <a:close/>
                <a:moveTo>
                  <a:pt x="95489" y="77359"/>
                </a:moveTo>
                <a:cubicBezTo>
                  <a:pt x="95103" y="78001"/>
                  <a:pt x="94704" y="78644"/>
                  <a:pt x="94304" y="79272"/>
                </a:cubicBezTo>
                <a:lnTo>
                  <a:pt x="94618" y="79485"/>
                </a:lnTo>
                <a:cubicBezTo>
                  <a:pt x="95033" y="78844"/>
                  <a:pt x="95432" y="78201"/>
                  <a:pt x="95817" y="77544"/>
                </a:cubicBezTo>
                <a:lnTo>
                  <a:pt x="95489" y="77359"/>
                </a:lnTo>
                <a:close/>
                <a:moveTo>
                  <a:pt x="9808" y="81027"/>
                </a:moveTo>
                <a:lnTo>
                  <a:pt x="9494" y="81256"/>
                </a:lnTo>
                <a:cubicBezTo>
                  <a:pt x="9936" y="81870"/>
                  <a:pt x="10393" y="82483"/>
                  <a:pt x="10865" y="83083"/>
                </a:cubicBezTo>
                <a:lnTo>
                  <a:pt x="11150" y="82841"/>
                </a:lnTo>
                <a:cubicBezTo>
                  <a:pt x="10693" y="82255"/>
                  <a:pt x="10236" y="81642"/>
                  <a:pt x="9808" y="81027"/>
                </a:cubicBezTo>
                <a:close/>
                <a:moveTo>
                  <a:pt x="93019" y="81141"/>
                </a:moveTo>
                <a:cubicBezTo>
                  <a:pt x="92591" y="81756"/>
                  <a:pt x="92134" y="82369"/>
                  <a:pt x="91664" y="82955"/>
                </a:cubicBezTo>
                <a:lnTo>
                  <a:pt x="91963" y="83197"/>
                </a:lnTo>
                <a:cubicBezTo>
                  <a:pt x="92435" y="82597"/>
                  <a:pt x="92891" y="81984"/>
                  <a:pt x="93333" y="81370"/>
                </a:cubicBezTo>
                <a:lnTo>
                  <a:pt x="93019" y="81141"/>
                </a:lnTo>
                <a:close/>
                <a:moveTo>
                  <a:pt x="12591" y="84596"/>
                </a:moveTo>
                <a:lnTo>
                  <a:pt x="12292" y="84839"/>
                </a:lnTo>
                <a:cubicBezTo>
                  <a:pt x="12791" y="85410"/>
                  <a:pt x="13291" y="85995"/>
                  <a:pt x="13819" y="86537"/>
                </a:cubicBezTo>
                <a:lnTo>
                  <a:pt x="14091" y="86281"/>
                </a:lnTo>
                <a:cubicBezTo>
                  <a:pt x="13577" y="85738"/>
                  <a:pt x="13077" y="85167"/>
                  <a:pt x="12591" y="84596"/>
                </a:cubicBezTo>
                <a:close/>
                <a:moveTo>
                  <a:pt x="90221" y="84710"/>
                </a:moveTo>
                <a:cubicBezTo>
                  <a:pt x="89736" y="85281"/>
                  <a:pt x="89237" y="85839"/>
                  <a:pt x="88723" y="86395"/>
                </a:cubicBezTo>
                <a:lnTo>
                  <a:pt x="88994" y="86652"/>
                </a:lnTo>
                <a:cubicBezTo>
                  <a:pt x="89507" y="86096"/>
                  <a:pt x="90021" y="85524"/>
                  <a:pt x="90522" y="84953"/>
                </a:cubicBezTo>
                <a:lnTo>
                  <a:pt x="90221" y="84710"/>
                </a:lnTo>
                <a:close/>
                <a:moveTo>
                  <a:pt x="15675" y="87908"/>
                </a:moveTo>
                <a:lnTo>
                  <a:pt x="15404" y="88180"/>
                </a:lnTo>
                <a:cubicBezTo>
                  <a:pt x="15947" y="88707"/>
                  <a:pt x="16503" y="89221"/>
                  <a:pt x="17060" y="89735"/>
                </a:cubicBezTo>
                <a:lnTo>
                  <a:pt x="17317" y="89450"/>
                </a:lnTo>
                <a:cubicBezTo>
                  <a:pt x="16760" y="88951"/>
                  <a:pt x="16204" y="88422"/>
                  <a:pt x="15675" y="87908"/>
                </a:cubicBezTo>
                <a:close/>
                <a:moveTo>
                  <a:pt x="87138" y="88008"/>
                </a:moveTo>
                <a:cubicBezTo>
                  <a:pt x="86595" y="88536"/>
                  <a:pt x="86039" y="89050"/>
                  <a:pt x="85482" y="89550"/>
                </a:cubicBezTo>
                <a:lnTo>
                  <a:pt x="85739" y="89836"/>
                </a:lnTo>
                <a:cubicBezTo>
                  <a:pt x="86296" y="89335"/>
                  <a:pt x="86852" y="88808"/>
                  <a:pt x="87395" y="88279"/>
                </a:cubicBezTo>
                <a:lnTo>
                  <a:pt x="87138" y="88008"/>
                </a:lnTo>
                <a:close/>
                <a:moveTo>
                  <a:pt x="19030" y="90921"/>
                </a:moveTo>
                <a:lnTo>
                  <a:pt x="18787" y="91220"/>
                </a:lnTo>
                <a:cubicBezTo>
                  <a:pt x="19373" y="91705"/>
                  <a:pt x="19986" y="92177"/>
                  <a:pt x="20586" y="92634"/>
                </a:cubicBezTo>
                <a:lnTo>
                  <a:pt x="20814" y="92320"/>
                </a:lnTo>
                <a:cubicBezTo>
                  <a:pt x="20214" y="91876"/>
                  <a:pt x="19615" y="91406"/>
                  <a:pt x="19030" y="90921"/>
                </a:cubicBezTo>
                <a:close/>
                <a:moveTo>
                  <a:pt x="83769" y="91020"/>
                </a:moveTo>
                <a:cubicBezTo>
                  <a:pt x="83184" y="91492"/>
                  <a:pt x="82584" y="91962"/>
                  <a:pt x="81985" y="92405"/>
                </a:cubicBezTo>
                <a:lnTo>
                  <a:pt x="82213" y="92719"/>
                </a:lnTo>
                <a:cubicBezTo>
                  <a:pt x="82813" y="92262"/>
                  <a:pt x="83412" y="91791"/>
                  <a:pt x="83997" y="91305"/>
                </a:cubicBezTo>
                <a:lnTo>
                  <a:pt x="83769" y="91020"/>
                </a:lnTo>
                <a:close/>
                <a:moveTo>
                  <a:pt x="22656" y="93647"/>
                </a:moveTo>
                <a:lnTo>
                  <a:pt x="22441" y="93961"/>
                </a:lnTo>
                <a:cubicBezTo>
                  <a:pt x="23056" y="94389"/>
                  <a:pt x="23698" y="94803"/>
                  <a:pt x="24354" y="95203"/>
                </a:cubicBezTo>
                <a:lnTo>
                  <a:pt x="24554" y="94874"/>
                </a:lnTo>
                <a:cubicBezTo>
                  <a:pt x="23912" y="94489"/>
                  <a:pt x="23269" y="94061"/>
                  <a:pt x="22656" y="93647"/>
                </a:cubicBezTo>
                <a:close/>
                <a:moveTo>
                  <a:pt x="80143" y="93719"/>
                </a:moveTo>
                <a:cubicBezTo>
                  <a:pt x="79529" y="94147"/>
                  <a:pt x="78887" y="94560"/>
                  <a:pt x="78245" y="94946"/>
                </a:cubicBezTo>
                <a:lnTo>
                  <a:pt x="78445" y="95274"/>
                </a:lnTo>
                <a:cubicBezTo>
                  <a:pt x="79086" y="94874"/>
                  <a:pt x="79729" y="94461"/>
                  <a:pt x="80357" y="94033"/>
                </a:cubicBezTo>
                <a:lnTo>
                  <a:pt x="80143" y="93719"/>
                </a:lnTo>
                <a:close/>
                <a:moveTo>
                  <a:pt x="26496" y="96031"/>
                </a:moveTo>
                <a:lnTo>
                  <a:pt x="26311" y="96359"/>
                </a:lnTo>
                <a:cubicBezTo>
                  <a:pt x="26967" y="96730"/>
                  <a:pt x="27653" y="97088"/>
                  <a:pt x="28323" y="97430"/>
                </a:cubicBezTo>
                <a:lnTo>
                  <a:pt x="28494" y="97101"/>
                </a:lnTo>
                <a:cubicBezTo>
                  <a:pt x="27824" y="96759"/>
                  <a:pt x="27152" y="96402"/>
                  <a:pt x="26496" y="96031"/>
                </a:cubicBezTo>
                <a:close/>
                <a:moveTo>
                  <a:pt x="76303" y="96088"/>
                </a:moveTo>
                <a:cubicBezTo>
                  <a:pt x="75647" y="96459"/>
                  <a:pt x="74975" y="96816"/>
                  <a:pt x="74305" y="97145"/>
                </a:cubicBezTo>
                <a:lnTo>
                  <a:pt x="74476" y="97487"/>
                </a:lnTo>
                <a:cubicBezTo>
                  <a:pt x="75146" y="97145"/>
                  <a:pt x="75832" y="96787"/>
                  <a:pt x="76488" y="96431"/>
                </a:cubicBezTo>
                <a:lnTo>
                  <a:pt x="76303" y="96088"/>
                </a:lnTo>
                <a:close/>
                <a:moveTo>
                  <a:pt x="30536" y="98072"/>
                </a:moveTo>
                <a:lnTo>
                  <a:pt x="30393" y="98415"/>
                </a:lnTo>
                <a:cubicBezTo>
                  <a:pt x="31079" y="98729"/>
                  <a:pt x="31778" y="99029"/>
                  <a:pt x="32491" y="99300"/>
                </a:cubicBezTo>
                <a:lnTo>
                  <a:pt x="32634" y="98957"/>
                </a:lnTo>
                <a:cubicBezTo>
                  <a:pt x="31935" y="98672"/>
                  <a:pt x="31221" y="98372"/>
                  <a:pt x="30536" y="98072"/>
                </a:cubicBezTo>
                <a:close/>
                <a:moveTo>
                  <a:pt x="72263" y="98115"/>
                </a:moveTo>
                <a:cubicBezTo>
                  <a:pt x="71577" y="98415"/>
                  <a:pt x="70879" y="98715"/>
                  <a:pt x="70179" y="98986"/>
                </a:cubicBezTo>
                <a:lnTo>
                  <a:pt x="70321" y="99343"/>
                </a:lnTo>
                <a:cubicBezTo>
                  <a:pt x="71021" y="99058"/>
                  <a:pt x="71735" y="98772"/>
                  <a:pt x="72420" y="98458"/>
                </a:cubicBezTo>
                <a:lnTo>
                  <a:pt x="72263" y="98115"/>
                </a:lnTo>
                <a:close/>
                <a:moveTo>
                  <a:pt x="34762" y="99743"/>
                </a:moveTo>
                <a:lnTo>
                  <a:pt x="34633" y="100099"/>
                </a:lnTo>
                <a:cubicBezTo>
                  <a:pt x="35346" y="100342"/>
                  <a:pt x="36075" y="100584"/>
                  <a:pt x="36802" y="100799"/>
                </a:cubicBezTo>
                <a:lnTo>
                  <a:pt x="36903" y="100428"/>
                </a:lnTo>
                <a:cubicBezTo>
                  <a:pt x="36189" y="100213"/>
                  <a:pt x="35461" y="99985"/>
                  <a:pt x="34762" y="99743"/>
                </a:cubicBezTo>
                <a:close/>
                <a:moveTo>
                  <a:pt x="68066" y="99771"/>
                </a:moveTo>
                <a:cubicBezTo>
                  <a:pt x="67352" y="100013"/>
                  <a:pt x="66624" y="100242"/>
                  <a:pt x="65911" y="100457"/>
                </a:cubicBezTo>
                <a:lnTo>
                  <a:pt x="66010" y="100828"/>
                </a:lnTo>
                <a:cubicBezTo>
                  <a:pt x="66739" y="100613"/>
                  <a:pt x="67466" y="100371"/>
                  <a:pt x="68180" y="100128"/>
                </a:cubicBezTo>
                <a:lnTo>
                  <a:pt x="68066" y="99771"/>
                </a:lnTo>
                <a:close/>
                <a:moveTo>
                  <a:pt x="39087" y="101028"/>
                </a:moveTo>
                <a:lnTo>
                  <a:pt x="39001" y="101399"/>
                </a:lnTo>
                <a:cubicBezTo>
                  <a:pt x="39730" y="101570"/>
                  <a:pt x="40486" y="101741"/>
                  <a:pt x="41228" y="101898"/>
                </a:cubicBezTo>
                <a:lnTo>
                  <a:pt x="41300" y="101527"/>
                </a:lnTo>
                <a:cubicBezTo>
                  <a:pt x="40558" y="101370"/>
                  <a:pt x="39815" y="101213"/>
                  <a:pt x="39087" y="101028"/>
                </a:cubicBezTo>
                <a:close/>
                <a:moveTo>
                  <a:pt x="63726" y="101056"/>
                </a:moveTo>
                <a:cubicBezTo>
                  <a:pt x="62999" y="101227"/>
                  <a:pt x="62256" y="101399"/>
                  <a:pt x="61514" y="101541"/>
                </a:cubicBezTo>
                <a:lnTo>
                  <a:pt x="61600" y="101913"/>
                </a:lnTo>
                <a:cubicBezTo>
                  <a:pt x="62342" y="101770"/>
                  <a:pt x="63084" y="101599"/>
                  <a:pt x="63812" y="101412"/>
                </a:cubicBezTo>
                <a:lnTo>
                  <a:pt x="63726" y="101056"/>
                </a:lnTo>
                <a:close/>
                <a:moveTo>
                  <a:pt x="43527" y="101926"/>
                </a:moveTo>
                <a:lnTo>
                  <a:pt x="43470" y="102298"/>
                </a:lnTo>
                <a:cubicBezTo>
                  <a:pt x="44212" y="102412"/>
                  <a:pt x="44968" y="102512"/>
                  <a:pt x="45725" y="102598"/>
                </a:cubicBezTo>
                <a:lnTo>
                  <a:pt x="45767" y="102227"/>
                </a:lnTo>
                <a:cubicBezTo>
                  <a:pt x="45025" y="102141"/>
                  <a:pt x="44269" y="102041"/>
                  <a:pt x="43527" y="101926"/>
                </a:cubicBezTo>
                <a:close/>
                <a:moveTo>
                  <a:pt x="59287" y="101941"/>
                </a:moveTo>
                <a:cubicBezTo>
                  <a:pt x="58545" y="102055"/>
                  <a:pt x="57802" y="102155"/>
                  <a:pt x="57045" y="102227"/>
                </a:cubicBezTo>
                <a:lnTo>
                  <a:pt x="57088" y="102612"/>
                </a:lnTo>
                <a:cubicBezTo>
                  <a:pt x="57845" y="102526"/>
                  <a:pt x="58602" y="102427"/>
                  <a:pt x="59344" y="102312"/>
                </a:cubicBezTo>
                <a:lnTo>
                  <a:pt x="59287" y="101941"/>
                </a:lnTo>
                <a:close/>
                <a:moveTo>
                  <a:pt x="48023" y="102427"/>
                </a:moveTo>
                <a:lnTo>
                  <a:pt x="47994" y="102798"/>
                </a:lnTo>
                <a:cubicBezTo>
                  <a:pt x="48752" y="102840"/>
                  <a:pt x="49508" y="102883"/>
                  <a:pt x="50265" y="102897"/>
                </a:cubicBezTo>
                <a:lnTo>
                  <a:pt x="50279" y="102526"/>
                </a:lnTo>
                <a:cubicBezTo>
                  <a:pt x="49522" y="102497"/>
                  <a:pt x="48765" y="102469"/>
                  <a:pt x="48023" y="102427"/>
                </a:cubicBezTo>
                <a:close/>
                <a:moveTo>
                  <a:pt x="54804" y="102427"/>
                </a:moveTo>
                <a:cubicBezTo>
                  <a:pt x="54047" y="102469"/>
                  <a:pt x="53291" y="102512"/>
                  <a:pt x="52534" y="102526"/>
                </a:cubicBezTo>
                <a:lnTo>
                  <a:pt x="52549" y="102897"/>
                </a:lnTo>
                <a:cubicBezTo>
                  <a:pt x="53305" y="102883"/>
                  <a:pt x="54062" y="102855"/>
                  <a:pt x="54818" y="102798"/>
                </a:cubicBezTo>
                <a:lnTo>
                  <a:pt x="54804" y="10242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34"/>
          <p:cNvGrpSpPr/>
          <p:nvPr/>
        </p:nvGrpSpPr>
        <p:grpSpPr>
          <a:xfrm>
            <a:off x="5287223" y="991438"/>
            <a:ext cx="3317341" cy="3200978"/>
            <a:chOff x="5441346" y="1138117"/>
            <a:chExt cx="3009472" cy="2903909"/>
          </a:xfrm>
        </p:grpSpPr>
        <p:sp>
          <p:nvSpPr>
            <p:cNvPr id="260" name="Google Shape;260;p34"/>
            <p:cNvSpPr/>
            <p:nvPr/>
          </p:nvSpPr>
          <p:spPr>
            <a:xfrm>
              <a:off x="5926961" y="1155252"/>
              <a:ext cx="425115" cy="278908"/>
            </a:xfrm>
            <a:custGeom>
              <a:avLst/>
              <a:gdLst/>
              <a:ahLst/>
              <a:cxnLst/>
              <a:rect l="l" t="t" r="r" b="b"/>
              <a:pathLst>
                <a:path w="15233" h="9994" extrusionOk="0">
                  <a:moveTo>
                    <a:pt x="15161" y="1"/>
                  </a:moveTo>
                  <a:cubicBezTo>
                    <a:pt x="9580" y="2413"/>
                    <a:pt x="4483" y="5725"/>
                    <a:pt x="1" y="9851"/>
                  </a:cubicBezTo>
                  <a:lnTo>
                    <a:pt x="130" y="9994"/>
                  </a:lnTo>
                  <a:cubicBezTo>
                    <a:pt x="4597" y="5882"/>
                    <a:pt x="9679" y="2570"/>
                    <a:pt x="15233" y="172"/>
                  </a:cubicBezTo>
                  <a:lnTo>
                    <a:pt x="15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5441346" y="1626162"/>
              <a:ext cx="332657" cy="1849737"/>
            </a:xfrm>
            <a:custGeom>
              <a:avLst/>
              <a:gdLst/>
              <a:ahLst/>
              <a:cxnLst/>
              <a:rect l="l" t="t" r="r" b="b"/>
              <a:pathLst>
                <a:path w="11920" h="66281" extrusionOk="0">
                  <a:moveTo>
                    <a:pt x="11006" y="0"/>
                  </a:moveTo>
                  <a:cubicBezTo>
                    <a:pt x="3811" y="9451"/>
                    <a:pt x="0" y="20742"/>
                    <a:pt x="0" y="32648"/>
                  </a:cubicBezTo>
                  <a:cubicBezTo>
                    <a:pt x="0" y="38872"/>
                    <a:pt x="1057" y="44968"/>
                    <a:pt x="3126" y="50777"/>
                  </a:cubicBezTo>
                  <a:cubicBezTo>
                    <a:pt x="5125" y="56388"/>
                    <a:pt x="8037" y="61598"/>
                    <a:pt x="11763" y="66280"/>
                  </a:cubicBezTo>
                  <a:lnTo>
                    <a:pt x="11920" y="66166"/>
                  </a:lnTo>
                  <a:cubicBezTo>
                    <a:pt x="8194" y="61499"/>
                    <a:pt x="5296" y="56302"/>
                    <a:pt x="3297" y="50707"/>
                  </a:cubicBezTo>
                  <a:cubicBezTo>
                    <a:pt x="1242" y="44924"/>
                    <a:pt x="185" y="38858"/>
                    <a:pt x="185" y="32648"/>
                  </a:cubicBezTo>
                  <a:cubicBezTo>
                    <a:pt x="185" y="20785"/>
                    <a:pt x="3983" y="9536"/>
                    <a:pt x="11164" y="115"/>
                  </a:cubicBezTo>
                  <a:lnTo>
                    <a:pt x="110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7675886" y="3638037"/>
              <a:ext cx="292080" cy="214358"/>
            </a:xfrm>
            <a:custGeom>
              <a:avLst/>
              <a:gdLst/>
              <a:ahLst/>
              <a:cxnLst/>
              <a:rect l="l" t="t" r="r" b="b"/>
              <a:pathLst>
                <a:path w="10466" h="7681" extrusionOk="0">
                  <a:moveTo>
                    <a:pt x="10336" y="0"/>
                  </a:moveTo>
                  <a:cubicBezTo>
                    <a:pt x="7210" y="2912"/>
                    <a:pt x="3727" y="5438"/>
                    <a:pt x="1" y="7509"/>
                  </a:cubicBezTo>
                  <a:lnTo>
                    <a:pt x="101" y="7680"/>
                  </a:lnTo>
                  <a:cubicBezTo>
                    <a:pt x="3827" y="5596"/>
                    <a:pt x="7325" y="3055"/>
                    <a:pt x="10465" y="143"/>
                  </a:cubicBezTo>
                  <a:lnTo>
                    <a:pt x="103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8189436" y="2227316"/>
              <a:ext cx="261382" cy="1151380"/>
            </a:xfrm>
            <a:custGeom>
              <a:avLst/>
              <a:gdLst/>
              <a:ahLst/>
              <a:cxnLst/>
              <a:rect l="l" t="t" r="r" b="b"/>
              <a:pathLst>
                <a:path w="9366" h="41257" extrusionOk="0">
                  <a:moveTo>
                    <a:pt x="8223" y="0"/>
                  </a:moveTo>
                  <a:lnTo>
                    <a:pt x="8037" y="44"/>
                  </a:lnTo>
                  <a:cubicBezTo>
                    <a:pt x="8794" y="3655"/>
                    <a:pt x="9179" y="7381"/>
                    <a:pt x="9179" y="11107"/>
                  </a:cubicBezTo>
                  <a:cubicBezTo>
                    <a:pt x="9179" y="21885"/>
                    <a:pt x="6010" y="32263"/>
                    <a:pt x="0" y="41157"/>
                  </a:cubicBezTo>
                  <a:lnTo>
                    <a:pt x="157" y="41256"/>
                  </a:lnTo>
                  <a:cubicBezTo>
                    <a:pt x="6181" y="32335"/>
                    <a:pt x="9365" y="21914"/>
                    <a:pt x="9365" y="11107"/>
                  </a:cubicBezTo>
                  <a:cubicBezTo>
                    <a:pt x="9365" y="7366"/>
                    <a:pt x="8979" y="3626"/>
                    <a:pt x="8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7875507" y="1356437"/>
              <a:ext cx="435441" cy="548215"/>
            </a:xfrm>
            <a:custGeom>
              <a:avLst/>
              <a:gdLst/>
              <a:ahLst/>
              <a:cxnLst/>
              <a:rect l="l" t="t" r="r" b="b"/>
              <a:pathLst>
                <a:path w="15603" h="19644" extrusionOk="0">
                  <a:moveTo>
                    <a:pt x="115" y="0"/>
                  </a:moveTo>
                  <a:lnTo>
                    <a:pt x="0" y="143"/>
                  </a:lnTo>
                  <a:cubicBezTo>
                    <a:pt x="6567" y="5339"/>
                    <a:pt x="11906" y="12092"/>
                    <a:pt x="15432" y="19643"/>
                  </a:cubicBezTo>
                  <a:lnTo>
                    <a:pt x="15603" y="19572"/>
                  </a:lnTo>
                  <a:cubicBezTo>
                    <a:pt x="12063" y="11978"/>
                    <a:pt x="6710" y="5211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7498618" y="1138117"/>
              <a:ext cx="271735" cy="144254"/>
            </a:xfrm>
            <a:custGeom>
              <a:avLst/>
              <a:gdLst/>
              <a:ahLst/>
              <a:cxnLst/>
              <a:rect l="l" t="t" r="r" b="b"/>
              <a:pathLst>
                <a:path w="9737" h="5169" extrusionOk="0">
                  <a:moveTo>
                    <a:pt x="72" y="0"/>
                  </a:moveTo>
                  <a:lnTo>
                    <a:pt x="1" y="172"/>
                  </a:lnTo>
                  <a:cubicBezTo>
                    <a:pt x="3355" y="1500"/>
                    <a:pt x="6596" y="3184"/>
                    <a:pt x="9622" y="5168"/>
                  </a:cubicBezTo>
                  <a:lnTo>
                    <a:pt x="9737" y="5012"/>
                  </a:lnTo>
                  <a:cubicBezTo>
                    <a:pt x="6682" y="3027"/>
                    <a:pt x="3441" y="1329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5945297" y="3657153"/>
              <a:ext cx="1329067" cy="384872"/>
            </a:xfrm>
            <a:custGeom>
              <a:avLst/>
              <a:gdLst/>
              <a:ahLst/>
              <a:cxnLst/>
              <a:rect l="l" t="t" r="r" b="b"/>
              <a:pathLst>
                <a:path w="47624" h="13791" extrusionOk="0">
                  <a:moveTo>
                    <a:pt x="129" y="0"/>
                  </a:moveTo>
                  <a:lnTo>
                    <a:pt x="0" y="143"/>
                  </a:lnTo>
                  <a:cubicBezTo>
                    <a:pt x="9879" y="8950"/>
                    <a:pt x="22612" y="13790"/>
                    <a:pt x="35860" y="13790"/>
                  </a:cubicBezTo>
                  <a:cubicBezTo>
                    <a:pt x="39829" y="13790"/>
                    <a:pt x="43797" y="13362"/>
                    <a:pt x="47623" y="12506"/>
                  </a:cubicBezTo>
                  <a:lnTo>
                    <a:pt x="47595" y="12319"/>
                  </a:lnTo>
                  <a:cubicBezTo>
                    <a:pt x="43769" y="13176"/>
                    <a:pt x="39815" y="13604"/>
                    <a:pt x="35860" y="13604"/>
                  </a:cubicBezTo>
                  <a:cubicBezTo>
                    <a:pt x="22670" y="13604"/>
                    <a:pt x="9979" y="8779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67;p34"/>
          <p:cNvGrpSpPr/>
          <p:nvPr/>
        </p:nvGrpSpPr>
        <p:grpSpPr>
          <a:xfrm>
            <a:off x="5365465" y="1435020"/>
            <a:ext cx="3239345" cy="2601481"/>
            <a:chOff x="9278213" y="2786750"/>
            <a:chExt cx="2901859" cy="2330450"/>
          </a:xfrm>
        </p:grpSpPr>
        <p:sp>
          <p:nvSpPr>
            <p:cNvPr id="268" name="Google Shape;268;p34"/>
            <p:cNvSpPr/>
            <p:nvPr/>
          </p:nvSpPr>
          <p:spPr>
            <a:xfrm>
              <a:off x="9299375" y="2801225"/>
              <a:ext cx="2880697" cy="1839716"/>
            </a:xfrm>
            <a:custGeom>
              <a:avLst/>
              <a:gdLst/>
              <a:ahLst/>
              <a:cxnLst/>
              <a:rect l="l" t="t" r="r" b="b"/>
              <a:pathLst>
                <a:path w="290466" h="185783" extrusionOk="0">
                  <a:moveTo>
                    <a:pt x="147968" y="84563"/>
                  </a:moveTo>
                  <a:lnTo>
                    <a:pt x="148184" y="84635"/>
                  </a:lnTo>
                  <a:cubicBezTo>
                    <a:pt x="148040" y="84635"/>
                    <a:pt x="147896" y="84635"/>
                    <a:pt x="147752" y="84672"/>
                  </a:cubicBezTo>
                  <a:lnTo>
                    <a:pt x="147968" y="84563"/>
                  </a:lnTo>
                  <a:close/>
                  <a:moveTo>
                    <a:pt x="71033" y="138252"/>
                  </a:moveTo>
                  <a:lnTo>
                    <a:pt x="71033" y="138289"/>
                  </a:lnTo>
                  <a:lnTo>
                    <a:pt x="71038" y="138277"/>
                  </a:lnTo>
                  <a:lnTo>
                    <a:pt x="71038" y="138277"/>
                  </a:lnTo>
                  <a:lnTo>
                    <a:pt x="71033" y="138252"/>
                  </a:lnTo>
                  <a:close/>
                  <a:moveTo>
                    <a:pt x="157577" y="0"/>
                  </a:moveTo>
                  <a:cubicBezTo>
                    <a:pt x="156066" y="0"/>
                    <a:pt x="154589" y="576"/>
                    <a:pt x="153259" y="1727"/>
                  </a:cubicBezTo>
                  <a:lnTo>
                    <a:pt x="153043" y="1909"/>
                  </a:lnTo>
                  <a:cubicBezTo>
                    <a:pt x="152467" y="1837"/>
                    <a:pt x="151891" y="1799"/>
                    <a:pt x="151316" y="1765"/>
                  </a:cubicBezTo>
                  <a:lnTo>
                    <a:pt x="151350" y="1765"/>
                  </a:lnTo>
                  <a:cubicBezTo>
                    <a:pt x="149911" y="1151"/>
                    <a:pt x="147248" y="253"/>
                    <a:pt x="143722" y="253"/>
                  </a:cubicBezTo>
                  <a:cubicBezTo>
                    <a:pt x="139873" y="253"/>
                    <a:pt x="135986" y="1295"/>
                    <a:pt x="132172" y="3383"/>
                  </a:cubicBezTo>
                  <a:lnTo>
                    <a:pt x="131415" y="3780"/>
                  </a:lnTo>
                  <a:lnTo>
                    <a:pt x="130805" y="3167"/>
                  </a:lnTo>
                  <a:cubicBezTo>
                    <a:pt x="129904" y="2231"/>
                    <a:pt x="127601" y="685"/>
                    <a:pt x="122563" y="685"/>
                  </a:cubicBezTo>
                  <a:cubicBezTo>
                    <a:pt x="119721" y="685"/>
                    <a:pt x="116373" y="1189"/>
                    <a:pt x="112597" y="2159"/>
                  </a:cubicBezTo>
                  <a:lnTo>
                    <a:pt x="112199" y="2231"/>
                  </a:lnTo>
                  <a:lnTo>
                    <a:pt x="111839" y="2087"/>
                  </a:lnTo>
                  <a:cubicBezTo>
                    <a:pt x="111192" y="1799"/>
                    <a:pt x="109718" y="1333"/>
                    <a:pt x="107559" y="1333"/>
                  </a:cubicBezTo>
                  <a:cubicBezTo>
                    <a:pt x="104571" y="1333"/>
                    <a:pt x="99642" y="2303"/>
                    <a:pt x="93344" y="6909"/>
                  </a:cubicBezTo>
                  <a:lnTo>
                    <a:pt x="92984" y="7162"/>
                  </a:lnTo>
                  <a:lnTo>
                    <a:pt x="92517" y="7090"/>
                  </a:lnTo>
                  <a:cubicBezTo>
                    <a:pt x="91472" y="6946"/>
                    <a:pt x="89279" y="6693"/>
                    <a:pt x="86435" y="6693"/>
                  </a:cubicBezTo>
                  <a:cubicBezTo>
                    <a:pt x="79669" y="6693"/>
                    <a:pt x="67472" y="8242"/>
                    <a:pt x="61787" y="18424"/>
                  </a:cubicBezTo>
                  <a:lnTo>
                    <a:pt x="61499" y="18928"/>
                  </a:lnTo>
                  <a:lnTo>
                    <a:pt x="60886" y="19000"/>
                  </a:lnTo>
                  <a:cubicBezTo>
                    <a:pt x="58764" y="19253"/>
                    <a:pt x="53113" y="20117"/>
                    <a:pt x="47177" y="22454"/>
                  </a:cubicBezTo>
                  <a:cubicBezTo>
                    <a:pt x="37928" y="26125"/>
                    <a:pt x="32352" y="31776"/>
                    <a:pt x="30984" y="38863"/>
                  </a:cubicBezTo>
                  <a:lnTo>
                    <a:pt x="30840" y="39692"/>
                  </a:lnTo>
                  <a:lnTo>
                    <a:pt x="30011" y="39799"/>
                  </a:lnTo>
                  <a:cubicBezTo>
                    <a:pt x="28788" y="39943"/>
                    <a:pt x="22670" y="41022"/>
                    <a:pt x="21879" y="46636"/>
                  </a:cubicBezTo>
                  <a:lnTo>
                    <a:pt x="21772" y="47355"/>
                  </a:lnTo>
                  <a:lnTo>
                    <a:pt x="21052" y="47571"/>
                  </a:lnTo>
                  <a:cubicBezTo>
                    <a:pt x="19757" y="47931"/>
                    <a:pt x="13208" y="50162"/>
                    <a:pt x="12811" y="57503"/>
                  </a:cubicBezTo>
                  <a:lnTo>
                    <a:pt x="12776" y="58079"/>
                  </a:lnTo>
                  <a:lnTo>
                    <a:pt x="12307" y="58404"/>
                  </a:lnTo>
                  <a:cubicBezTo>
                    <a:pt x="10473" y="59627"/>
                    <a:pt x="6405" y="63404"/>
                    <a:pt x="8098" y="71393"/>
                  </a:cubicBezTo>
                  <a:lnTo>
                    <a:pt x="8098" y="71465"/>
                  </a:lnTo>
                  <a:cubicBezTo>
                    <a:pt x="8133" y="71718"/>
                    <a:pt x="8205" y="71969"/>
                    <a:pt x="8277" y="72184"/>
                  </a:cubicBezTo>
                  <a:lnTo>
                    <a:pt x="8421" y="72616"/>
                  </a:lnTo>
                  <a:lnTo>
                    <a:pt x="8170" y="73048"/>
                  </a:lnTo>
                  <a:cubicBezTo>
                    <a:pt x="7053" y="75101"/>
                    <a:pt x="3492" y="82260"/>
                    <a:pt x="4284" y="89025"/>
                  </a:cubicBezTo>
                  <a:lnTo>
                    <a:pt x="4318" y="89313"/>
                  </a:lnTo>
                  <a:lnTo>
                    <a:pt x="4212" y="89601"/>
                  </a:lnTo>
                  <a:cubicBezTo>
                    <a:pt x="3420" y="91616"/>
                    <a:pt x="0" y="102123"/>
                    <a:pt x="7917" y="111589"/>
                  </a:cubicBezTo>
                  <a:lnTo>
                    <a:pt x="8133" y="111839"/>
                  </a:lnTo>
                  <a:lnTo>
                    <a:pt x="8205" y="112164"/>
                  </a:lnTo>
                  <a:cubicBezTo>
                    <a:pt x="8386" y="113676"/>
                    <a:pt x="9394" y="119036"/>
                    <a:pt x="13064" y="124434"/>
                  </a:cubicBezTo>
                  <a:cubicBezTo>
                    <a:pt x="16950" y="130191"/>
                    <a:pt x="24795" y="137028"/>
                    <a:pt x="39943" y="137100"/>
                  </a:cubicBezTo>
                  <a:lnTo>
                    <a:pt x="40447" y="137100"/>
                  </a:lnTo>
                  <a:lnTo>
                    <a:pt x="40806" y="137460"/>
                  </a:lnTo>
                  <a:cubicBezTo>
                    <a:pt x="41814" y="138649"/>
                    <a:pt x="44909" y="141346"/>
                    <a:pt x="51135" y="141346"/>
                  </a:cubicBezTo>
                  <a:cubicBezTo>
                    <a:pt x="54121" y="141346"/>
                    <a:pt x="57469" y="140736"/>
                    <a:pt x="61102" y="139475"/>
                  </a:cubicBezTo>
                  <a:lnTo>
                    <a:pt x="61571" y="139297"/>
                  </a:lnTo>
                  <a:lnTo>
                    <a:pt x="62003" y="139512"/>
                  </a:lnTo>
                  <a:cubicBezTo>
                    <a:pt x="62613" y="139800"/>
                    <a:pt x="63586" y="140160"/>
                    <a:pt x="64953" y="140160"/>
                  </a:cubicBezTo>
                  <a:cubicBezTo>
                    <a:pt x="66355" y="140160"/>
                    <a:pt x="67795" y="139763"/>
                    <a:pt x="69234" y="139009"/>
                  </a:cubicBezTo>
                  <a:lnTo>
                    <a:pt x="70386" y="138396"/>
                  </a:lnTo>
                  <a:lnTo>
                    <a:pt x="70817" y="137929"/>
                  </a:lnTo>
                  <a:lnTo>
                    <a:pt x="70817" y="137713"/>
                  </a:lnTo>
                  <a:cubicBezTo>
                    <a:pt x="70889" y="137857"/>
                    <a:pt x="70999" y="137964"/>
                    <a:pt x="71105" y="138108"/>
                  </a:cubicBezTo>
                  <a:lnTo>
                    <a:pt x="71038" y="138277"/>
                  </a:lnTo>
                  <a:lnTo>
                    <a:pt x="71038" y="138277"/>
                  </a:lnTo>
                  <a:lnTo>
                    <a:pt x="71321" y="139835"/>
                  </a:lnTo>
                  <a:cubicBezTo>
                    <a:pt x="71862" y="142823"/>
                    <a:pt x="73805" y="148509"/>
                    <a:pt x="80786" y="152611"/>
                  </a:cubicBezTo>
                  <a:lnTo>
                    <a:pt x="81218" y="152861"/>
                  </a:lnTo>
                  <a:lnTo>
                    <a:pt x="81325" y="153365"/>
                  </a:lnTo>
                  <a:cubicBezTo>
                    <a:pt x="81829" y="155812"/>
                    <a:pt x="83988" y="161569"/>
                    <a:pt x="93344" y="162433"/>
                  </a:cubicBezTo>
                  <a:lnTo>
                    <a:pt x="93885" y="162505"/>
                  </a:lnTo>
                  <a:lnTo>
                    <a:pt x="94173" y="162937"/>
                  </a:lnTo>
                  <a:cubicBezTo>
                    <a:pt x="95252" y="164414"/>
                    <a:pt x="99210" y="169307"/>
                    <a:pt x="105760" y="169307"/>
                  </a:cubicBezTo>
                  <a:cubicBezTo>
                    <a:pt x="107090" y="169307"/>
                    <a:pt x="108457" y="169092"/>
                    <a:pt x="109862" y="168694"/>
                  </a:cubicBezTo>
                  <a:lnTo>
                    <a:pt x="110366" y="168550"/>
                  </a:lnTo>
                  <a:lnTo>
                    <a:pt x="110797" y="168804"/>
                  </a:lnTo>
                  <a:cubicBezTo>
                    <a:pt x="112055" y="169630"/>
                    <a:pt x="115403" y="171466"/>
                    <a:pt x="119578" y="171466"/>
                  </a:cubicBezTo>
                  <a:cubicBezTo>
                    <a:pt x="122995" y="171466"/>
                    <a:pt x="126127" y="170243"/>
                    <a:pt x="128933" y="167759"/>
                  </a:cubicBezTo>
                  <a:lnTo>
                    <a:pt x="129293" y="167436"/>
                  </a:lnTo>
                  <a:lnTo>
                    <a:pt x="129797" y="167471"/>
                  </a:lnTo>
                  <a:cubicBezTo>
                    <a:pt x="130157" y="167508"/>
                    <a:pt x="130517" y="167543"/>
                    <a:pt x="130911" y="167543"/>
                  </a:cubicBezTo>
                  <a:cubicBezTo>
                    <a:pt x="133108" y="167543"/>
                    <a:pt x="138577" y="166895"/>
                    <a:pt x="141600" y="161031"/>
                  </a:cubicBezTo>
                  <a:lnTo>
                    <a:pt x="141922" y="160346"/>
                  </a:lnTo>
                  <a:lnTo>
                    <a:pt x="142679" y="160383"/>
                  </a:lnTo>
                  <a:cubicBezTo>
                    <a:pt x="142913" y="160397"/>
                    <a:pt x="143186" y="160406"/>
                    <a:pt x="143491" y="160406"/>
                  </a:cubicBezTo>
                  <a:cubicBezTo>
                    <a:pt x="145626" y="160406"/>
                    <a:pt x="149373" y="159946"/>
                    <a:pt x="152899" y="157145"/>
                  </a:cubicBezTo>
                  <a:cubicBezTo>
                    <a:pt x="155418" y="158152"/>
                    <a:pt x="158115" y="158835"/>
                    <a:pt x="160994" y="159160"/>
                  </a:cubicBezTo>
                  <a:cubicBezTo>
                    <a:pt x="161031" y="161353"/>
                    <a:pt x="162111" y="169054"/>
                    <a:pt x="173804" y="171141"/>
                  </a:cubicBezTo>
                  <a:cubicBezTo>
                    <a:pt x="173804" y="171141"/>
                    <a:pt x="172331" y="177618"/>
                    <a:pt x="183880" y="178735"/>
                  </a:cubicBezTo>
                  <a:cubicBezTo>
                    <a:pt x="183880" y="178735"/>
                    <a:pt x="184749" y="184182"/>
                    <a:pt x="195457" y="184182"/>
                  </a:cubicBezTo>
                  <a:cubicBezTo>
                    <a:pt x="196683" y="184182"/>
                    <a:pt x="198038" y="184111"/>
                    <a:pt x="199535" y="183952"/>
                  </a:cubicBezTo>
                  <a:cubicBezTo>
                    <a:pt x="199535" y="183952"/>
                    <a:pt x="202918" y="185783"/>
                    <a:pt x="207144" y="185783"/>
                  </a:cubicBezTo>
                  <a:cubicBezTo>
                    <a:pt x="210665" y="185783"/>
                    <a:pt x="214772" y="184511"/>
                    <a:pt x="217993" y="179849"/>
                  </a:cubicBezTo>
                  <a:cubicBezTo>
                    <a:pt x="217993" y="179849"/>
                    <a:pt x="219269" y="180772"/>
                    <a:pt x="221644" y="180772"/>
                  </a:cubicBezTo>
                  <a:cubicBezTo>
                    <a:pt x="224937" y="180772"/>
                    <a:pt x="230343" y="178998"/>
                    <a:pt x="237390" y="170531"/>
                  </a:cubicBezTo>
                  <a:cubicBezTo>
                    <a:pt x="237390" y="170531"/>
                    <a:pt x="262902" y="159304"/>
                    <a:pt x="256750" y="129975"/>
                  </a:cubicBezTo>
                  <a:cubicBezTo>
                    <a:pt x="256750" y="129975"/>
                    <a:pt x="256318" y="129941"/>
                    <a:pt x="255561" y="129869"/>
                  </a:cubicBezTo>
                  <a:cubicBezTo>
                    <a:pt x="255598" y="129615"/>
                    <a:pt x="255598" y="129365"/>
                    <a:pt x="255598" y="129149"/>
                  </a:cubicBezTo>
                  <a:cubicBezTo>
                    <a:pt x="256246" y="129255"/>
                    <a:pt x="256966" y="129327"/>
                    <a:pt x="257757" y="129399"/>
                  </a:cubicBezTo>
                  <a:lnTo>
                    <a:pt x="258405" y="129975"/>
                  </a:lnTo>
                  <a:lnTo>
                    <a:pt x="258405" y="129869"/>
                  </a:lnTo>
                  <a:lnTo>
                    <a:pt x="260492" y="130839"/>
                  </a:lnTo>
                  <a:cubicBezTo>
                    <a:pt x="262686" y="131884"/>
                    <a:pt x="265996" y="133107"/>
                    <a:pt x="269416" y="133107"/>
                  </a:cubicBezTo>
                  <a:cubicBezTo>
                    <a:pt x="276288" y="133107"/>
                    <a:pt x="280534" y="128357"/>
                    <a:pt x="282083" y="118964"/>
                  </a:cubicBezTo>
                  <a:lnTo>
                    <a:pt x="282155" y="118460"/>
                  </a:lnTo>
                  <a:lnTo>
                    <a:pt x="282586" y="118172"/>
                  </a:lnTo>
                  <a:cubicBezTo>
                    <a:pt x="284492" y="116949"/>
                    <a:pt x="290466" y="111589"/>
                    <a:pt x="287912" y="94532"/>
                  </a:cubicBezTo>
                  <a:cubicBezTo>
                    <a:pt x="287803" y="93703"/>
                    <a:pt x="284780" y="74415"/>
                    <a:pt x="268587" y="66824"/>
                  </a:cubicBezTo>
                  <a:lnTo>
                    <a:pt x="267977" y="66536"/>
                  </a:lnTo>
                  <a:lnTo>
                    <a:pt x="267905" y="65889"/>
                  </a:lnTo>
                  <a:cubicBezTo>
                    <a:pt x="267617" y="62469"/>
                    <a:pt x="265924" y="51063"/>
                    <a:pt x="256030" y="47859"/>
                  </a:cubicBezTo>
                  <a:lnTo>
                    <a:pt x="255958" y="47825"/>
                  </a:lnTo>
                  <a:cubicBezTo>
                    <a:pt x="255598" y="47427"/>
                    <a:pt x="255201" y="46995"/>
                    <a:pt x="254807" y="46601"/>
                  </a:cubicBezTo>
                  <a:lnTo>
                    <a:pt x="255094" y="46204"/>
                  </a:lnTo>
                  <a:cubicBezTo>
                    <a:pt x="254481" y="43938"/>
                    <a:pt x="252394" y="38575"/>
                    <a:pt x="246133" y="38575"/>
                  </a:cubicBezTo>
                  <a:lnTo>
                    <a:pt x="245307" y="38575"/>
                  </a:lnTo>
                  <a:lnTo>
                    <a:pt x="244981" y="37783"/>
                  </a:lnTo>
                  <a:cubicBezTo>
                    <a:pt x="244011" y="34870"/>
                    <a:pt x="240016" y="25189"/>
                    <a:pt x="229042" y="22886"/>
                  </a:cubicBezTo>
                  <a:lnTo>
                    <a:pt x="228573" y="22779"/>
                  </a:lnTo>
                  <a:lnTo>
                    <a:pt x="228285" y="22348"/>
                  </a:lnTo>
                  <a:cubicBezTo>
                    <a:pt x="227493" y="20980"/>
                    <a:pt x="224542" y="16590"/>
                    <a:pt x="220478" y="16590"/>
                  </a:cubicBezTo>
                  <a:cubicBezTo>
                    <a:pt x="220224" y="16590"/>
                    <a:pt x="219974" y="16590"/>
                    <a:pt x="219686" y="16625"/>
                  </a:cubicBezTo>
                  <a:lnTo>
                    <a:pt x="219182" y="16697"/>
                  </a:lnTo>
                  <a:lnTo>
                    <a:pt x="218785" y="16374"/>
                  </a:lnTo>
                  <a:cubicBezTo>
                    <a:pt x="216698" y="14538"/>
                    <a:pt x="205615" y="5435"/>
                    <a:pt x="193236" y="5435"/>
                  </a:cubicBezTo>
                  <a:cubicBezTo>
                    <a:pt x="191509" y="5435"/>
                    <a:pt x="189853" y="5614"/>
                    <a:pt x="188236" y="5973"/>
                  </a:cubicBezTo>
                  <a:lnTo>
                    <a:pt x="187766" y="6083"/>
                  </a:lnTo>
                  <a:lnTo>
                    <a:pt x="187335" y="5795"/>
                  </a:lnTo>
                  <a:cubicBezTo>
                    <a:pt x="185573" y="4571"/>
                    <a:pt x="179130" y="648"/>
                    <a:pt x="170675" y="648"/>
                  </a:cubicBezTo>
                  <a:cubicBezTo>
                    <a:pt x="168047" y="648"/>
                    <a:pt x="165456" y="1008"/>
                    <a:pt x="162937" y="1799"/>
                  </a:cubicBezTo>
                  <a:lnTo>
                    <a:pt x="162361" y="1943"/>
                  </a:lnTo>
                  <a:lnTo>
                    <a:pt x="161895" y="1583"/>
                  </a:lnTo>
                  <a:cubicBezTo>
                    <a:pt x="161138" y="1008"/>
                    <a:pt x="159520" y="0"/>
                    <a:pt x="15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71463" dist="57150" dir="420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10632981" y="4277775"/>
              <a:ext cx="780550" cy="826325"/>
            </a:xfrm>
            <a:custGeom>
              <a:avLst/>
              <a:gdLst/>
              <a:ahLst/>
              <a:cxnLst/>
              <a:rect l="l" t="t" r="r" b="b"/>
              <a:pathLst>
                <a:path w="31222" h="33053" extrusionOk="0">
                  <a:moveTo>
                    <a:pt x="4756" y="0"/>
                  </a:moveTo>
                  <a:cubicBezTo>
                    <a:pt x="3360" y="0"/>
                    <a:pt x="1850" y="554"/>
                    <a:pt x="257" y="1935"/>
                  </a:cubicBezTo>
                  <a:cubicBezTo>
                    <a:pt x="257" y="1935"/>
                    <a:pt x="0" y="6546"/>
                    <a:pt x="5440" y="7930"/>
                  </a:cubicBezTo>
                  <a:cubicBezTo>
                    <a:pt x="5440" y="7930"/>
                    <a:pt x="5710" y="10258"/>
                    <a:pt x="9865" y="12727"/>
                  </a:cubicBezTo>
                  <a:cubicBezTo>
                    <a:pt x="9865" y="12727"/>
                    <a:pt x="21100" y="33052"/>
                    <a:pt x="28734" y="33052"/>
                  </a:cubicBezTo>
                  <a:cubicBezTo>
                    <a:pt x="29619" y="33052"/>
                    <a:pt x="30456" y="32779"/>
                    <a:pt x="31221" y="32170"/>
                  </a:cubicBezTo>
                  <a:cubicBezTo>
                    <a:pt x="31221" y="32170"/>
                    <a:pt x="23912" y="26888"/>
                    <a:pt x="14205" y="9059"/>
                  </a:cubicBezTo>
                  <a:cubicBezTo>
                    <a:pt x="14205" y="9059"/>
                    <a:pt x="10405" y="0"/>
                    <a:pt x="4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42888" dist="57150" dir="3000000" algn="bl" rotWithShape="0">
                <a:schemeClr val="dk1">
                  <a:alpha val="8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10630663" y="4270300"/>
              <a:ext cx="806575" cy="846900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1" name="Google Shape;271;p34"/>
            <p:cNvGrpSpPr/>
            <p:nvPr/>
          </p:nvGrpSpPr>
          <p:grpSpPr>
            <a:xfrm>
              <a:off x="9287675" y="2801243"/>
              <a:ext cx="2880413" cy="1839673"/>
              <a:chOff x="9286225" y="2801238"/>
              <a:chExt cx="2444550" cy="1563550"/>
            </a:xfrm>
          </p:grpSpPr>
          <p:sp>
            <p:nvSpPr>
              <p:cNvPr id="272" name="Google Shape;272;p34"/>
              <p:cNvSpPr/>
              <p:nvPr/>
            </p:nvSpPr>
            <p:spPr>
              <a:xfrm>
                <a:off x="9286225" y="2801238"/>
                <a:ext cx="2444550" cy="1563550"/>
              </a:xfrm>
              <a:custGeom>
                <a:avLst/>
                <a:gdLst/>
                <a:ahLst/>
                <a:cxnLst/>
                <a:rect l="l" t="t" r="r" b="b"/>
                <a:pathLst>
                  <a:path w="97782" h="62542" extrusionOk="0">
                    <a:moveTo>
                      <a:pt x="49812" y="28468"/>
                    </a:moveTo>
                    <a:lnTo>
                      <a:pt x="49884" y="28492"/>
                    </a:lnTo>
                    <a:cubicBezTo>
                      <a:pt x="49836" y="28492"/>
                      <a:pt x="49787" y="28492"/>
                      <a:pt x="49739" y="28504"/>
                    </a:cubicBezTo>
                    <a:lnTo>
                      <a:pt x="49812" y="28468"/>
                    </a:lnTo>
                    <a:close/>
                    <a:moveTo>
                      <a:pt x="53045" y="1"/>
                    </a:moveTo>
                    <a:cubicBezTo>
                      <a:pt x="52537" y="1"/>
                      <a:pt x="52052" y="195"/>
                      <a:pt x="51592" y="582"/>
                    </a:cubicBezTo>
                    <a:lnTo>
                      <a:pt x="51519" y="642"/>
                    </a:lnTo>
                    <a:cubicBezTo>
                      <a:pt x="51325" y="618"/>
                      <a:pt x="51131" y="607"/>
                      <a:pt x="50950" y="594"/>
                    </a:cubicBezTo>
                    <a:cubicBezTo>
                      <a:pt x="50466" y="389"/>
                      <a:pt x="49569" y="85"/>
                      <a:pt x="48382" y="85"/>
                    </a:cubicBezTo>
                    <a:cubicBezTo>
                      <a:pt x="47086" y="85"/>
                      <a:pt x="45777" y="437"/>
                      <a:pt x="44493" y="1140"/>
                    </a:cubicBezTo>
                    <a:lnTo>
                      <a:pt x="44239" y="1272"/>
                    </a:lnTo>
                    <a:lnTo>
                      <a:pt x="44045" y="1067"/>
                    </a:lnTo>
                    <a:cubicBezTo>
                      <a:pt x="43731" y="752"/>
                      <a:pt x="42955" y="231"/>
                      <a:pt x="41259" y="231"/>
                    </a:cubicBezTo>
                    <a:cubicBezTo>
                      <a:pt x="40302" y="231"/>
                      <a:pt x="39176" y="389"/>
                      <a:pt x="37903" y="728"/>
                    </a:cubicBezTo>
                    <a:lnTo>
                      <a:pt x="37771" y="752"/>
                    </a:lnTo>
                    <a:lnTo>
                      <a:pt x="37650" y="704"/>
                    </a:lnTo>
                    <a:cubicBezTo>
                      <a:pt x="37431" y="607"/>
                      <a:pt x="36934" y="449"/>
                      <a:pt x="36208" y="449"/>
                    </a:cubicBezTo>
                    <a:cubicBezTo>
                      <a:pt x="35203" y="449"/>
                      <a:pt x="33543" y="776"/>
                      <a:pt x="31435" y="2327"/>
                    </a:cubicBezTo>
                    <a:lnTo>
                      <a:pt x="31302" y="2411"/>
                    </a:lnTo>
                    <a:lnTo>
                      <a:pt x="31144" y="2387"/>
                    </a:lnTo>
                    <a:cubicBezTo>
                      <a:pt x="30793" y="2338"/>
                      <a:pt x="30054" y="2254"/>
                      <a:pt x="29109" y="2254"/>
                    </a:cubicBezTo>
                    <a:cubicBezTo>
                      <a:pt x="26820" y="2254"/>
                      <a:pt x="22713" y="2774"/>
                      <a:pt x="20799" y="6203"/>
                    </a:cubicBezTo>
                    <a:lnTo>
                      <a:pt x="20702" y="6373"/>
                    </a:lnTo>
                    <a:lnTo>
                      <a:pt x="20508" y="6397"/>
                    </a:lnTo>
                    <a:cubicBezTo>
                      <a:pt x="19781" y="6481"/>
                      <a:pt x="17880" y="6772"/>
                      <a:pt x="15881" y="7560"/>
                    </a:cubicBezTo>
                    <a:cubicBezTo>
                      <a:pt x="12768" y="8795"/>
                      <a:pt x="10890" y="10697"/>
                      <a:pt x="10430" y="13084"/>
                    </a:cubicBezTo>
                    <a:lnTo>
                      <a:pt x="10381" y="13362"/>
                    </a:lnTo>
                    <a:lnTo>
                      <a:pt x="10103" y="13386"/>
                    </a:lnTo>
                    <a:cubicBezTo>
                      <a:pt x="9691" y="13447"/>
                      <a:pt x="7632" y="13798"/>
                      <a:pt x="7366" y="15700"/>
                    </a:cubicBezTo>
                    <a:lnTo>
                      <a:pt x="7329" y="15942"/>
                    </a:lnTo>
                    <a:lnTo>
                      <a:pt x="7086" y="16015"/>
                    </a:lnTo>
                    <a:cubicBezTo>
                      <a:pt x="6650" y="16136"/>
                      <a:pt x="4446" y="16887"/>
                      <a:pt x="4313" y="19359"/>
                    </a:cubicBezTo>
                    <a:lnTo>
                      <a:pt x="4300" y="19552"/>
                    </a:lnTo>
                    <a:lnTo>
                      <a:pt x="4143" y="19661"/>
                    </a:lnTo>
                    <a:cubicBezTo>
                      <a:pt x="3525" y="20073"/>
                      <a:pt x="2157" y="21345"/>
                      <a:pt x="2726" y="24034"/>
                    </a:cubicBezTo>
                    <a:lnTo>
                      <a:pt x="2726" y="24059"/>
                    </a:lnTo>
                    <a:cubicBezTo>
                      <a:pt x="2738" y="24143"/>
                      <a:pt x="2762" y="24228"/>
                      <a:pt x="2787" y="24301"/>
                    </a:cubicBezTo>
                    <a:lnTo>
                      <a:pt x="2835" y="24446"/>
                    </a:lnTo>
                    <a:lnTo>
                      <a:pt x="2750" y="24592"/>
                    </a:lnTo>
                    <a:cubicBezTo>
                      <a:pt x="2375" y="25282"/>
                      <a:pt x="1175" y="27693"/>
                      <a:pt x="1442" y="29970"/>
                    </a:cubicBezTo>
                    <a:lnTo>
                      <a:pt x="1454" y="30067"/>
                    </a:lnTo>
                    <a:lnTo>
                      <a:pt x="1417" y="30151"/>
                    </a:lnTo>
                    <a:cubicBezTo>
                      <a:pt x="1163" y="30830"/>
                      <a:pt x="0" y="34379"/>
                      <a:pt x="2665" y="37565"/>
                    </a:cubicBezTo>
                    <a:lnTo>
                      <a:pt x="2738" y="37650"/>
                    </a:lnTo>
                    <a:lnTo>
                      <a:pt x="2762" y="37759"/>
                    </a:lnTo>
                    <a:cubicBezTo>
                      <a:pt x="2835" y="38267"/>
                      <a:pt x="3162" y="40073"/>
                      <a:pt x="4397" y="41890"/>
                    </a:cubicBezTo>
                    <a:cubicBezTo>
                      <a:pt x="5706" y="43828"/>
                      <a:pt x="8346" y="46130"/>
                      <a:pt x="13447" y="46141"/>
                    </a:cubicBezTo>
                    <a:lnTo>
                      <a:pt x="13616" y="46141"/>
                    </a:lnTo>
                    <a:lnTo>
                      <a:pt x="13737" y="46275"/>
                    </a:lnTo>
                    <a:cubicBezTo>
                      <a:pt x="14076" y="46674"/>
                      <a:pt x="15118" y="47583"/>
                      <a:pt x="17213" y="47583"/>
                    </a:cubicBezTo>
                    <a:cubicBezTo>
                      <a:pt x="18219" y="47583"/>
                      <a:pt x="19358" y="47365"/>
                      <a:pt x="20569" y="46941"/>
                    </a:cubicBezTo>
                    <a:lnTo>
                      <a:pt x="20726" y="46892"/>
                    </a:lnTo>
                    <a:lnTo>
                      <a:pt x="20872" y="46965"/>
                    </a:lnTo>
                    <a:cubicBezTo>
                      <a:pt x="21078" y="47062"/>
                      <a:pt x="21417" y="47183"/>
                      <a:pt x="21865" y="47183"/>
                    </a:cubicBezTo>
                    <a:cubicBezTo>
                      <a:pt x="22338" y="47183"/>
                      <a:pt x="22822" y="47050"/>
                      <a:pt x="23307" y="46795"/>
                    </a:cubicBezTo>
                    <a:lnTo>
                      <a:pt x="23695" y="46590"/>
                    </a:lnTo>
                    <a:lnTo>
                      <a:pt x="23840" y="46432"/>
                    </a:lnTo>
                    <a:lnTo>
                      <a:pt x="23840" y="46359"/>
                    </a:lnTo>
                    <a:cubicBezTo>
                      <a:pt x="23876" y="46396"/>
                      <a:pt x="23900" y="46445"/>
                      <a:pt x="23937" y="46493"/>
                    </a:cubicBezTo>
                    <a:lnTo>
                      <a:pt x="23913" y="46541"/>
                    </a:lnTo>
                    <a:lnTo>
                      <a:pt x="23924" y="46541"/>
                    </a:lnTo>
                    <a:lnTo>
                      <a:pt x="24010" y="47062"/>
                    </a:lnTo>
                    <a:cubicBezTo>
                      <a:pt x="24191" y="48079"/>
                      <a:pt x="24845" y="49993"/>
                      <a:pt x="27195" y="51374"/>
                    </a:cubicBezTo>
                    <a:lnTo>
                      <a:pt x="27340" y="51460"/>
                    </a:lnTo>
                    <a:lnTo>
                      <a:pt x="27377" y="51629"/>
                    </a:lnTo>
                    <a:cubicBezTo>
                      <a:pt x="27547" y="52440"/>
                      <a:pt x="28274" y="54391"/>
                      <a:pt x="31423" y="54682"/>
                    </a:cubicBezTo>
                    <a:lnTo>
                      <a:pt x="31604" y="54706"/>
                    </a:lnTo>
                    <a:lnTo>
                      <a:pt x="31701" y="54839"/>
                    </a:lnTo>
                    <a:cubicBezTo>
                      <a:pt x="32065" y="55348"/>
                      <a:pt x="33397" y="56995"/>
                      <a:pt x="35602" y="56995"/>
                    </a:cubicBezTo>
                    <a:cubicBezTo>
                      <a:pt x="36051" y="56995"/>
                      <a:pt x="36511" y="56922"/>
                      <a:pt x="36983" y="56790"/>
                    </a:cubicBezTo>
                    <a:lnTo>
                      <a:pt x="37152" y="56729"/>
                    </a:lnTo>
                    <a:lnTo>
                      <a:pt x="37298" y="56825"/>
                    </a:lnTo>
                    <a:cubicBezTo>
                      <a:pt x="37722" y="57105"/>
                      <a:pt x="38848" y="57722"/>
                      <a:pt x="40253" y="57722"/>
                    </a:cubicBezTo>
                    <a:cubicBezTo>
                      <a:pt x="41405" y="57722"/>
                      <a:pt x="42458" y="57310"/>
                      <a:pt x="43403" y="56475"/>
                    </a:cubicBezTo>
                    <a:lnTo>
                      <a:pt x="43524" y="56365"/>
                    </a:lnTo>
                    <a:lnTo>
                      <a:pt x="43694" y="56378"/>
                    </a:lnTo>
                    <a:cubicBezTo>
                      <a:pt x="43815" y="56389"/>
                      <a:pt x="43936" y="56402"/>
                      <a:pt x="44070" y="56402"/>
                    </a:cubicBezTo>
                    <a:cubicBezTo>
                      <a:pt x="44821" y="56402"/>
                      <a:pt x="46649" y="56184"/>
                      <a:pt x="47667" y="54209"/>
                    </a:cubicBezTo>
                    <a:lnTo>
                      <a:pt x="47776" y="53979"/>
                    </a:lnTo>
                    <a:lnTo>
                      <a:pt x="48030" y="53991"/>
                    </a:lnTo>
                    <a:cubicBezTo>
                      <a:pt x="48110" y="53996"/>
                      <a:pt x="48203" y="53999"/>
                      <a:pt x="48308" y="53999"/>
                    </a:cubicBezTo>
                    <a:cubicBezTo>
                      <a:pt x="49027" y="53999"/>
                      <a:pt x="50286" y="53842"/>
                      <a:pt x="51471" y="52901"/>
                    </a:cubicBezTo>
                    <a:cubicBezTo>
                      <a:pt x="52319" y="53240"/>
                      <a:pt x="53228" y="53470"/>
                      <a:pt x="54197" y="53567"/>
                    </a:cubicBezTo>
                    <a:cubicBezTo>
                      <a:pt x="54208" y="54318"/>
                      <a:pt x="54572" y="56911"/>
                      <a:pt x="58509" y="57613"/>
                    </a:cubicBezTo>
                    <a:cubicBezTo>
                      <a:pt x="58509" y="57613"/>
                      <a:pt x="58012" y="59794"/>
                      <a:pt x="61901" y="60169"/>
                    </a:cubicBezTo>
                    <a:cubicBezTo>
                      <a:pt x="61901" y="60169"/>
                      <a:pt x="62194" y="62003"/>
                      <a:pt x="65800" y="62003"/>
                    </a:cubicBezTo>
                    <a:cubicBezTo>
                      <a:pt x="66212" y="62003"/>
                      <a:pt x="66667" y="61979"/>
                      <a:pt x="67170" y="61926"/>
                    </a:cubicBezTo>
                    <a:cubicBezTo>
                      <a:pt x="67170" y="61926"/>
                      <a:pt x="68309" y="62542"/>
                      <a:pt x="69731" y="62542"/>
                    </a:cubicBezTo>
                    <a:cubicBezTo>
                      <a:pt x="70917" y="62542"/>
                      <a:pt x="72300" y="62114"/>
                      <a:pt x="73385" y="60545"/>
                    </a:cubicBezTo>
                    <a:cubicBezTo>
                      <a:pt x="73385" y="60545"/>
                      <a:pt x="73812" y="60851"/>
                      <a:pt x="74607" y="60851"/>
                    </a:cubicBezTo>
                    <a:cubicBezTo>
                      <a:pt x="75715" y="60851"/>
                      <a:pt x="77537" y="60256"/>
                      <a:pt x="79913" y="57407"/>
                    </a:cubicBezTo>
                    <a:cubicBezTo>
                      <a:pt x="79913" y="57407"/>
                      <a:pt x="88514" y="53627"/>
                      <a:pt x="86443" y="43755"/>
                    </a:cubicBezTo>
                    <a:cubicBezTo>
                      <a:pt x="86443" y="43755"/>
                      <a:pt x="86285" y="43743"/>
                      <a:pt x="86031" y="43719"/>
                    </a:cubicBezTo>
                    <a:cubicBezTo>
                      <a:pt x="86043" y="43634"/>
                      <a:pt x="86043" y="43549"/>
                      <a:pt x="86043" y="43476"/>
                    </a:cubicBezTo>
                    <a:cubicBezTo>
                      <a:pt x="86261" y="43513"/>
                      <a:pt x="86503" y="43537"/>
                      <a:pt x="86770" y="43549"/>
                    </a:cubicBezTo>
                    <a:lnTo>
                      <a:pt x="86988" y="43755"/>
                    </a:lnTo>
                    <a:lnTo>
                      <a:pt x="86988" y="43719"/>
                    </a:lnTo>
                    <a:lnTo>
                      <a:pt x="87690" y="44046"/>
                    </a:lnTo>
                    <a:cubicBezTo>
                      <a:pt x="88430" y="44397"/>
                      <a:pt x="89544" y="44809"/>
                      <a:pt x="90707" y="44809"/>
                    </a:cubicBezTo>
                    <a:cubicBezTo>
                      <a:pt x="93009" y="44809"/>
                      <a:pt x="94438" y="43210"/>
                      <a:pt x="94958" y="40049"/>
                    </a:cubicBezTo>
                    <a:lnTo>
                      <a:pt x="94983" y="39879"/>
                    </a:lnTo>
                    <a:lnTo>
                      <a:pt x="95128" y="39782"/>
                    </a:lnTo>
                    <a:cubicBezTo>
                      <a:pt x="95770" y="39370"/>
                      <a:pt x="97781" y="37565"/>
                      <a:pt x="96921" y="31811"/>
                    </a:cubicBezTo>
                    <a:cubicBezTo>
                      <a:pt x="96885" y="31545"/>
                      <a:pt x="95867" y="25052"/>
                      <a:pt x="90416" y="22495"/>
                    </a:cubicBezTo>
                    <a:lnTo>
                      <a:pt x="90210" y="22399"/>
                    </a:lnTo>
                    <a:lnTo>
                      <a:pt x="90186" y="22181"/>
                    </a:lnTo>
                    <a:cubicBezTo>
                      <a:pt x="90089" y="21030"/>
                      <a:pt x="89520" y="17190"/>
                      <a:pt x="86201" y="16112"/>
                    </a:cubicBezTo>
                    <a:lnTo>
                      <a:pt x="86164" y="16099"/>
                    </a:lnTo>
                    <a:cubicBezTo>
                      <a:pt x="86043" y="15967"/>
                      <a:pt x="85922" y="15821"/>
                      <a:pt x="85789" y="15688"/>
                    </a:cubicBezTo>
                    <a:lnTo>
                      <a:pt x="85873" y="15555"/>
                    </a:lnTo>
                    <a:cubicBezTo>
                      <a:pt x="85668" y="14791"/>
                      <a:pt x="84965" y="12974"/>
                      <a:pt x="82857" y="12974"/>
                    </a:cubicBezTo>
                    <a:lnTo>
                      <a:pt x="82578" y="12974"/>
                    </a:lnTo>
                    <a:lnTo>
                      <a:pt x="82470" y="12720"/>
                    </a:lnTo>
                    <a:cubicBezTo>
                      <a:pt x="82142" y="11739"/>
                      <a:pt x="80798" y="8480"/>
                      <a:pt x="77103" y="7705"/>
                    </a:cubicBezTo>
                    <a:lnTo>
                      <a:pt x="76946" y="7668"/>
                    </a:lnTo>
                    <a:lnTo>
                      <a:pt x="76861" y="7523"/>
                    </a:lnTo>
                    <a:cubicBezTo>
                      <a:pt x="76583" y="7063"/>
                      <a:pt x="75589" y="5585"/>
                      <a:pt x="74220" y="5585"/>
                    </a:cubicBezTo>
                    <a:cubicBezTo>
                      <a:pt x="74136" y="5585"/>
                      <a:pt x="74050" y="5585"/>
                      <a:pt x="73953" y="5597"/>
                    </a:cubicBezTo>
                    <a:lnTo>
                      <a:pt x="73784" y="5622"/>
                    </a:lnTo>
                    <a:lnTo>
                      <a:pt x="73651" y="5512"/>
                    </a:lnTo>
                    <a:cubicBezTo>
                      <a:pt x="72948" y="4895"/>
                      <a:pt x="69218" y="1830"/>
                      <a:pt x="65050" y="1830"/>
                    </a:cubicBezTo>
                    <a:cubicBezTo>
                      <a:pt x="64481" y="1830"/>
                      <a:pt x="63912" y="1891"/>
                      <a:pt x="63366" y="2012"/>
                    </a:cubicBezTo>
                    <a:lnTo>
                      <a:pt x="63209" y="2048"/>
                    </a:lnTo>
                    <a:lnTo>
                      <a:pt x="63075" y="1951"/>
                    </a:lnTo>
                    <a:cubicBezTo>
                      <a:pt x="62470" y="1539"/>
                      <a:pt x="60302" y="219"/>
                      <a:pt x="57455" y="219"/>
                    </a:cubicBezTo>
                    <a:cubicBezTo>
                      <a:pt x="56571" y="219"/>
                      <a:pt x="55699" y="340"/>
                      <a:pt x="54851" y="594"/>
                    </a:cubicBezTo>
                    <a:lnTo>
                      <a:pt x="54657" y="655"/>
                    </a:lnTo>
                    <a:lnTo>
                      <a:pt x="54499" y="534"/>
                    </a:lnTo>
                    <a:cubicBezTo>
                      <a:pt x="54245" y="340"/>
                      <a:pt x="53700" y="1"/>
                      <a:pt x="530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3" name="Google Shape;273;p34"/>
              <p:cNvGrpSpPr/>
              <p:nvPr/>
            </p:nvGrpSpPr>
            <p:grpSpPr>
              <a:xfrm>
                <a:off x="9355550" y="2807175"/>
                <a:ext cx="2344000" cy="1494525"/>
                <a:chOff x="13482525" y="1003675"/>
                <a:chExt cx="2344000" cy="1494525"/>
              </a:xfrm>
            </p:grpSpPr>
            <p:sp>
              <p:nvSpPr>
                <p:cNvPr id="274" name="Google Shape;274;p34"/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34"/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34"/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34"/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34"/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34"/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34"/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34"/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34"/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34"/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34"/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34"/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34"/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34"/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34"/>
                <p:cNvSpPr/>
                <p:nvPr/>
              </p:nvSpPr>
              <p:spPr>
                <a:xfrm>
                  <a:off x="15403725" y="1619050"/>
                  <a:ext cx="173250" cy="6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0" h="27946" extrusionOk="0">
                      <a:moveTo>
                        <a:pt x="5730" y="0"/>
                      </a:moveTo>
                      <a:cubicBezTo>
                        <a:pt x="5221" y="0"/>
                        <a:pt x="4822" y="412"/>
                        <a:pt x="4822" y="908"/>
                      </a:cubicBezTo>
                      <a:cubicBezTo>
                        <a:pt x="4822" y="1308"/>
                        <a:pt x="5064" y="1635"/>
                        <a:pt x="5415" y="1769"/>
                      </a:cubicBezTo>
                      <a:lnTo>
                        <a:pt x="5415" y="7632"/>
                      </a:lnTo>
                      <a:lnTo>
                        <a:pt x="1" y="13046"/>
                      </a:lnTo>
                      <a:lnTo>
                        <a:pt x="1" y="27946"/>
                      </a:lnTo>
                      <a:lnTo>
                        <a:pt x="6930" y="21017"/>
                      </a:lnTo>
                      <a:cubicBezTo>
                        <a:pt x="6917" y="20836"/>
                        <a:pt x="6906" y="20653"/>
                        <a:pt x="6881" y="20472"/>
                      </a:cubicBezTo>
                      <a:lnTo>
                        <a:pt x="413" y="26941"/>
                      </a:lnTo>
                      <a:lnTo>
                        <a:pt x="413" y="13216"/>
                      </a:lnTo>
                      <a:lnTo>
                        <a:pt x="5840" y="7801"/>
                      </a:lnTo>
                      <a:lnTo>
                        <a:pt x="5840" y="1817"/>
                      </a:lnTo>
                      <a:cubicBezTo>
                        <a:pt x="6287" y="1756"/>
                        <a:pt x="6639" y="1381"/>
                        <a:pt x="6639" y="908"/>
                      </a:cubicBezTo>
                      <a:cubicBezTo>
                        <a:pt x="6639" y="412"/>
                        <a:pt x="6227" y="0"/>
                        <a:pt x="57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34"/>
                <p:cNvSpPr/>
                <p:nvPr/>
              </p:nvSpPr>
              <p:spPr>
                <a:xfrm>
                  <a:off x="15605425" y="1558150"/>
                  <a:ext cx="74200" cy="5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8" h="21903" extrusionOk="0">
                      <a:moveTo>
                        <a:pt x="2060" y="1"/>
                      </a:moveTo>
                      <a:cubicBezTo>
                        <a:pt x="1563" y="1"/>
                        <a:pt x="1151" y="413"/>
                        <a:pt x="1151" y="910"/>
                      </a:cubicBezTo>
                      <a:cubicBezTo>
                        <a:pt x="1151" y="1346"/>
                        <a:pt x="1454" y="1697"/>
                        <a:pt x="1853" y="1794"/>
                      </a:cubicBezTo>
                      <a:lnTo>
                        <a:pt x="1853" y="19867"/>
                      </a:lnTo>
                      <a:lnTo>
                        <a:pt x="1" y="21721"/>
                      </a:lnTo>
                      <a:cubicBezTo>
                        <a:pt x="133" y="21781"/>
                        <a:pt x="267" y="21842"/>
                        <a:pt x="412" y="21902"/>
                      </a:cubicBezTo>
                      <a:lnTo>
                        <a:pt x="2265" y="20037"/>
                      </a:lnTo>
                      <a:lnTo>
                        <a:pt x="2265" y="1794"/>
                      </a:lnTo>
                      <a:cubicBezTo>
                        <a:pt x="2666" y="1697"/>
                        <a:pt x="2968" y="1346"/>
                        <a:pt x="2968" y="910"/>
                      </a:cubicBezTo>
                      <a:cubicBezTo>
                        <a:pt x="2968" y="413"/>
                        <a:pt x="2569" y="1"/>
                        <a:pt x="206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34"/>
                <p:cNvSpPr/>
                <p:nvPr/>
              </p:nvSpPr>
              <p:spPr>
                <a:xfrm>
                  <a:off x="15435825" y="1412500"/>
                  <a:ext cx="164175" cy="7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30067" extrusionOk="0">
                      <a:moveTo>
                        <a:pt x="6155" y="1"/>
                      </a:moveTo>
                      <a:lnTo>
                        <a:pt x="6155" y="23840"/>
                      </a:lnTo>
                      <a:lnTo>
                        <a:pt x="922" y="29061"/>
                      </a:lnTo>
                      <a:lnTo>
                        <a:pt x="922" y="24543"/>
                      </a:lnTo>
                      <a:cubicBezTo>
                        <a:pt x="1418" y="24530"/>
                        <a:pt x="1818" y="24131"/>
                        <a:pt x="1818" y="23634"/>
                      </a:cubicBezTo>
                      <a:cubicBezTo>
                        <a:pt x="1818" y="23138"/>
                        <a:pt x="1418" y="22726"/>
                        <a:pt x="909" y="22726"/>
                      </a:cubicBezTo>
                      <a:cubicBezTo>
                        <a:pt x="413" y="22726"/>
                        <a:pt x="1" y="23138"/>
                        <a:pt x="1" y="23634"/>
                      </a:cubicBezTo>
                      <a:cubicBezTo>
                        <a:pt x="1" y="23986"/>
                        <a:pt x="206" y="24288"/>
                        <a:pt x="510" y="24446"/>
                      </a:cubicBezTo>
                      <a:lnTo>
                        <a:pt x="510" y="30067"/>
                      </a:lnTo>
                      <a:lnTo>
                        <a:pt x="6567" y="24010"/>
                      </a:lnTo>
                      <a:lnTo>
                        <a:pt x="6567" y="291"/>
                      </a:lnTo>
                      <a:cubicBezTo>
                        <a:pt x="6433" y="182"/>
                        <a:pt x="6300" y="98"/>
                        <a:pt x="61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34"/>
                <p:cNvSpPr/>
                <p:nvPr/>
              </p:nvSpPr>
              <p:spPr>
                <a:xfrm>
                  <a:off x="15478850" y="1322550"/>
                  <a:ext cx="46650" cy="3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6" h="1298" extrusionOk="0">
                      <a:moveTo>
                        <a:pt x="84" y="0"/>
                      </a:moveTo>
                      <a:cubicBezTo>
                        <a:pt x="36" y="122"/>
                        <a:pt x="0" y="255"/>
                        <a:pt x="0" y="388"/>
                      </a:cubicBezTo>
                      <a:cubicBezTo>
                        <a:pt x="0" y="897"/>
                        <a:pt x="399" y="1297"/>
                        <a:pt x="908" y="1297"/>
                      </a:cubicBezTo>
                      <a:cubicBezTo>
                        <a:pt x="1333" y="1297"/>
                        <a:pt x="1696" y="1006"/>
                        <a:pt x="1793" y="606"/>
                      </a:cubicBezTo>
                      <a:lnTo>
                        <a:pt x="1866" y="606"/>
                      </a:lnTo>
                      <a:cubicBezTo>
                        <a:pt x="1430" y="255"/>
                        <a:pt x="848" y="13"/>
                        <a:pt x="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34"/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34"/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34"/>
                <p:cNvSpPr/>
                <p:nvPr/>
              </p:nvSpPr>
              <p:spPr>
                <a:xfrm>
                  <a:off x="13939800" y="1558775"/>
                  <a:ext cx="148725" cy="61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9" h="24749" extrusionOk="0">
                      <a:moveTo>
                        <a:pt x="5040" y="0"/>
                      </a:moveTo>
                      <a:cubicBezTo>
                        <a:pt x="4543" y="0"/>
                        <a:pt x="4131" y="400"/>
                        <a:pt x="4131" y="909"/>
                      </a:cubicBezTo>
                      <a:cubicBezTo>
                        <a:pt x="4131" y="1333"/>
                        <a:pt x="4434" y="1696"/>
                        <a:pt x="4834" y="1793"/>
                      </a:cubicBezTo>
                      <a:lnTo>
                        <a:pt x="4834" y="19842"/>
                      </a:lnTo>
                      <a:lnTo>
                        <a:pt x="1" y="24676"/>
                      </a:lnTo>
                      <a:cubicBezTo>
                        <a:pt x="146" y="24712"/>
                        <a:pt x="316" y="24736"/>
                        <a:pt x="521" y="24749"/>
                      </a:cubicBezTo>
                      <a:lnTo>
                        <a:pt x="5246" y="20012"/>
                      </a:lnTo>
                      <a:lnTo>
                        <a:pt x="5246" y="1793"/>
                      </a:lnTo>
                      <a:cubicBezTo>
                        <a:pt x="5646" y="1696"/>
                        <a:pt x="5948" y="1333"/>
                        <a:pt x="5948" y="909"/>
                      </a:cubicBezTo>
                      <a:cubicBezTo>
                        <a:pt x="5948" y="400"/>
                        <a:pt x="5536" y="0"/>
                        <a:pt x="50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34"/>
                <p:cNvSpPr/>
                <p:nvPr/>
              </p:nvSpPr>
              <p:spPr>
                <a:xfrm>
                  <a:off x="13812625" y="1630225"/>
                  <a:ext cx="165975" cy="5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9" h="22266" extrusionOk="0">
                      <a:moveTo>
                        <a:pt x="5729" y="1"/>
                      </a:moveTo>
                      <a:cubicBezTo>
                        <a:pt x="5221" y="1"/>
                        <a:pt x="4821" y="401"/>
                        <a:pt x="4821" y="910"/>
                      </a:cubicBezTo>
                      <a:cubicBezTo>
                        <a:pt x="4821" y="1298"/>
                        <a:pt x="5064" y="1637"/>
                        <a:pt x="5414" y="1758"/>
                      </a:cubicBezTo>
                      <a:lnTo>
                        <a:pt x="5414" y="7185"/>
                      </a:lnTo>
                      <a:lnTo>
                        <a:pt x="0" y="12599"/>
                      </a:lnTo>
                      <a:lnTo>
                        <a:pt x="0" y="22206"/>
                      </a:lnTo>
                      <a:cubicBezTo>
                        <a:pt x="121" y="22230"/>
                        <a:pt x="267" y="22254"/>
                        <a:pt x="412" y="22266"/>
                      </a:cubicBezTo>
                      <a:lnTo>
                        <a:pt x="412" y="12769"/>
                      </a:lnTo>
                      <a:lnTo>
                        <a:pt x="5826" y="7354"/>
                      </a:lnTo>
                      <a:lnTo>
                        <a:pt x="5826" y="1806"/>
                      </a:lnTo>
                      <a:cubicBezTo>
                        <a:pt x="6287" y="1758"/>
                        <a:pt x="6638" y="1370"/>
                        <a:pt x="6638" y="910"/>
                      </a:cubicBezTo>
                      <a:cubicBezTo>
                        <a:pt x="6638" y="401"/>
                        <a:pt x="6227" y="1"/>
                        <a:pt x="572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34"/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34"/>
                <p:cNvSpPr/>
                <p:nvPr/>
              </p:nvSpPr>
              <p:spPr>
                <a:xfrm>
                  <a:off x="14273550" y="1740175"/>
                  <a:ext cx="141125" cy="6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5" h="27790" extrusionOk="0">
                      <a:moveTo>
                        <a:pt x="0" y="1"/>
                      </a:moveTo>
                      <a:lnTo>
                        <a:pt x="0" y="24288"/>
                      </a:lnTo>
                      <a:lnTo>
                        <a:pt x="3064" y="27353"/>
                      </a:lnTo>
                      <a:cubicBezTo>
                        <a:pt x="3331" y="27499"/>
                        <a:pt x="3683" y="27656"/>
                        <a:pt x="4094" y="27789"/>
                      </a:cubicBezTo>
                      <a:lnTo>
                        <a:pt x="424" y="24118"/>
                      </a:lnTo>
                      <a:lnTo>
                        <a:pt x="424" y="412"/>
                      </a:lnTo>
                      <a:lnTo>
                        <a:pt x="5221" y="412"/>
                      </a:lnTo>
                      <a:lnTo>
                        <a:pt x="5221" y="23513"/>
                      </a:lnTo>
                      <a:lnTo>
                        <a:pt x="2507" y="20788"/>
                      </a:lnTo>
                      <a:lnTo>
                        <a:pt x="2507" y="4216"/>
                      </a:lnTo>
                      <a:cubicBezTo>
                        <a:pt x="2895" y="4119"/>
                        <a:pt x="3198" y="3767"/>
                        <a:pt x="3198" y="3331"/>
                      </a:cubicBezTo>
                      <a:cubicBezTo>
                        <a:pt x="3198" y="2835"/>
                        <a:pt x="2786" y="2423"/>
                        <a:pt x="2289" y="2423"/>
                      </a:cubicBezTo>
                      <a:cubicBezTo>
                        <a:pt x="1780" y="2423"/>
                        <a:pt x="1381" y="2835"/>
                        <a:pt x="1381" y="3331"/>
                      </a:cubicBezTo>
                      <a:cubicBezTo>
                        <a:pt x="1381" y="3767"/>
                        <a:pt x="1683" y="4131"/>
                        <a:pt x="2084" y="4228"/>
                      </a:cubicBezTo>
                      <a:lnTo>
                        <a:pt x="2084" y="20957"/>
                      </a:lnTo>
                      <a:lnTo>
                        <a:pt x="5645" y="24519"/>
                      </a:lnTo>
                      <a:lnTo>
                        <a:pt x="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34"/>
                <p:cNvSpPr/>
                <p:nvPr/>
              </p:nvSpPr>
              <p:spPr>
                <a:xfrm>
                  <a:off x="14457050" y="1641750"/>
                  <a:ext cx="45450" cy="7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302" extrusionOk="0">
                      <a:moveTo>
                        <a:pt x="909" y="0"/>
                      </a:moveTo>
                      <a:cubicBezTo>
                        <a:pt x="400" y="0"/>
                        <a:pt x="1" y="412"/>
                        <a:pt x="1" y="909"/>
                      </a:cubicBezTo>
                      <a:cubicBezTo>
                        <a:pt x="1" y="1345"/>
                        <a:pt x="292" y="1696"/>
                        <a:pt x="691" y="1793"/>
                      </a:cubicBezTo>
                      <a:lnTo>
                        <a:pt x="691" y="31302"/>
                      </a:lnTo>
                      <a:cubicBezTo>
                        <a:pt x="836" y="31217"/>
                        <a:pt x="982" y="31121"/>
                        <a:pt x="1115" y="31024"/>
                      </a:cubicBezTo>
                      <a:lnTo>
                        <a:pt x="1115" y="1793"/>
                      </a:lnTo>
                      <a:cubicBezTo>
                        <a:pt x="1515" y="1696"/>
                        <a:pt x="1818" y="1345"/>
                        <a:pt x="1818" y="909"/>
                      </a:cubicBezTo>
                      <a:cubicBezTo>
                        <a:pt x="1818" y="412"/>
                        <a:pt x="1406" y="0"/>
                        <a:pt x="9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34"/>
                <p:cNvSpPr/>
                <p:nvPr/>
              </p:nvSpPr>
              <p:spPr>
                <a:xfrm>
                  <a:off x="14401950" y="2440350"/>
                  <a:ext cx="26050" cy="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" h="37" extrusionOk="0">
                      <a:moveTo>
                        <a:pt x="0" y="0"/>
                      </a:moveTo>
                      <a:cubicBezTo>
                        <a:pt x="170" y="25"/>
                        <a:pt x="339" y="36"/>
                        <a:pt x="521" y="36"/>
                      </a:cubicBezTo>
                      <a:cubicBezTo>
                        <a:pt x="690" y="36"/>
                        <a:pt x="872" y="25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34"/>
                <p:cNvSpPr/>
                <p:nvPr/>
              </p:nvSpPr>
              <p:spPr>
                <a:xfrm>
                  <a:off x="15695350" y="1574500"/>
                  <a:ext cx="73625" cy="48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19456" extrusionOk="0">
                      <a:moveTo>
                        <a:pt x="1" y="1"/>
                      </a:moveTo>
                      <a:lnTo>
                        <a:pt x="1" y="16694"/>
                      </a:lnTo>
                      <a:lnTo>
                        <a:pt x="2763" y="19455"/>
                      </a:lnTo>
                      <a:cubicBezTo>
                        <a:pt x="2824" y="19334"/>
                        <a:pt x="2884" y="19189"/>
                        <a:pt x="2945" y="19056"/>
                      </a:cubicBezTo>
                      <a:lnTo>
                        <a:pt x="413" y="16524"/>
                      </a:lnTo>
                      <a:lnTo>
                        <a:pt x="413" y="280"/>
                      </a:lnTo>
                      <a:cubicBezTo>
                        <a:pt x="280" y="183"/>
                        <a:pt x="135" y="98"/>
                        <a:pt x="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34"/>
                <p:cNvSpPr/>
                <p:nvPr/>
              </p:nvSpPr>
              <p:spPr>
                <a:xfrm>
                  <a:off x="15807400" y="1934600"/>
                  <a:ext cx="1912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1345" extrusionOk="0">
                      <a:moveTo>
                        <a:pt x="765" y="1"/>
                      </a:moveTo>
                      <a:cubicBezTo>
                        <a:pt x="328" y="73"/>
                        <a:pt x="1" y="448"/>
                        <a:pt x="1" y="897"/>
                      </a:cubicBezTo>
                      <a:cubicBezTo>
                        <a:pt x="1" y="1054"/>
                        <a:pt x="49" y="1212"/>
                        <a:pt x="122" y="1345"/>
                      </a:cubicBezTo>
                      <a:cubicBezTo>
                        <a:pt x="353" y="1005"/>
                        <a:pt x="582" y="558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34"/>
                <p:cNvSpPr/>
                <p:nvPr/>
              </p:nvSpPr>
              <p:spPr>
                <a:xfrm>
                  <a:off x="15750800" y="1642950"/>
                  <a:ext cx="45450" cy="29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1885" extrusionOk="0">
                      <a:moveTo>
                        <a:pt x="690" y="1"/>
                      </a:moveTo>
                      <a:lnTo>
                        <a:pt x="690" y="10092"/>
                      </a:lnTo>
                      <a:cubicBezTo>
                        <a:pt x="291" y="10189"/>
                        <a:pt x="0" y="10539"/>
                        <a:pt x="0" y="10976"/>
                      </a:cubicBezTo>
                      <a:cubicBezTo>
                        <a:pt x="0" y="11473"/>
                        <a:pt x="399" y="11885"/>
                        <a:pt x="908" y="11885"/>
                      </a:cubicBezTo>
                      <a:cubicBezTo>
                        <a:pt x="1405" y="11885"/>
                        <a:pt x="1817" y="11473"/>
                        <a:pt x="1817" y="10976"/>
                      </a:cubicBezTo>
                      <a:cubicBezTo>
                        <a:pt x="1817" y="10539"/>
                        <a:pt x="1514" y="10189"/>
                        <a:pt x="1115" y="10092"/>
                      </a:cubicBezTo>
                      <a:lnTo>
                        <a:pt x="1115" y="595"/>
                      </a:lnTo>
                      <a:cubicBezTo>
                        <a:pt x="981" y="401"/>
                        <a:pt x="848" y="194"/>
                        <a:pt x="69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34"/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34"/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34"/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34"/>
                <p:cNvSpPr/>
                <p:nvPr/>
              </p:nvSpPr>
              <p:spPr>
                <a:xfrm>
                  <a:off x="14918575" y="2145675"/>
                  <a:ext cx="251675" cy="3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7" h="14101" extrusionOk="0">
                      <a:moveTo>
                        <a:pt x="9159" y="0"/>
                      </a:moveTo>
                      <a:cubicBezTo>
                        <a:pt x="8734" y="0"/>
                        <a:pt x="8371" y="291"/>
                        <a:pt x="8274" y="691"/>
                      </a:cubicBezTo>
                      <a:lnTo>
                        <a:pt x="825" y="691"/>
                      </a:lnTo>
                      <a:lnTo>
                        <a:pt x="825" y="13156"/>
                      </a:lnTo>
                      <a:lnTo>
                        <a:pt x="1" y="13979"/>
                      </a:lnTo>
                      <a:cubicBezTo>
                        <a:pt x="146" y="14028"/>
                        <a:pt x="303" y="14065"/>
                        <a:pt x="461" y="14100"/>
                      </a:cubicBezTo>
                      <a:lnTo>
                        <a:pt x="1237" y="13325"/>
                      </a:lnTo>
                      <a:lnTo>
                        <a:pt x="1237" y="1115"/>
                      </a:lnTo>
                      <a:lnTo>
                        <a:pt x="8274" y="1115"/>
                      </a:lnTo>
                      <a:cubicBezTo>
                        <a:pt x="8371" y="1515"/>
                        <a:pt x="8734" y="1817"/>
                        <a:pt x="9159" y="1817"/>
                      </a:cubicBezTo>
                      <a:cubicBezTo>
                        <a:pt x="9668" y="1817"/>
                        <a:pt x="10067" y="1405"/>
                        <a:pt x="10067" y="909"/>
                      </a:cubicBezTo>
                      <a:cubicBezTo>
                        <a:pt x="10067" y="400"/>
                        <a:pt x="9668" y="0"/>
                        <a:pt x="91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34"/>
                <p:cNvSpPr/>
                <p:nvPr/>
              </p:nvSpPr>
              <p:spPr>
                <a:xfrm>
                  <a:off x="14784425" y="2107500"/>
                  <a:ext cx="45450" cy="30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394" extrusionOk="0">
                      <a:moveTo>
                        <a:pt x="909" y="1"/>
                      </a:moveTo>
                      <a:cubicBezTo>
                        <a:pt x="400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12103"/>
                      </a:lnTo>
                      <a:cubicBezTo>
                        <a:pt x="824" y="12200"/>
                        <a:pt x="969" y="12297"/>
                        <a:pt x="1115" y="12394"/>
                      </a:cubicBezTo>
                      <a:lnTo>
                        <a:pt x="1115" y="1794"/>
                      </a:lnTo>
                      <a:cubicBezTo>
                        <a:pt x="1515" y="1697"/>
                        <a:pt x="1817" y="1333"/>
                        <a:pt x="1817" y="910"/>
                      </a:cubicBezTo>
                      <a:cubicBezTo>
                        <a:pt x="1817" y="401"/>
                        <a:pt x="140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34"/>
                <p:cNvSpPr/>
                <p:nvPr/>
              </p:nvSpPr>
              <p:spPr>
                <a:xfrm>
                  <a:off x="14490050" y="1866450"/>
                  <a:ext cx="45175" cy="5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21636" extrusionOk="0">
                      <a:moveTo>
                        <a:pt x="897" y="1"/>
                      </a:moveTo>
                      <a:cubicBezTo>
                        <a:pt x="401" y="1"/>
                        <a:pt x="1" y="412"/>
                        <a:pt x="1" y="910"/>
                      </a:cubicBezTo>
                      <a:cubicBezTo>
                        <a:pt x="1" y="1346"/>
                        <a:pt x="292" y="1696"/>
                        <a:pt x="692" y="1793"/>
                      </a:cubicBezTo>
                      <a:lnTo>
                        <a:pt x="692" y="21042"/>
                      </a:lnTo>
                      <a:lnTo>
                        <a:pt x="1285" y="21635"/>
                      </a:lnTo>
                      <a:cubicBezTo>
                        <a:pt x="1443" y="21624"/>
                        <a:pt x="1612" y="21587"/>
                        <a:pt x="1782" y="21551"/>
                      </a:cubicBezTo>
                      <a:lnTo>
                        <a:pt x="1115" y="20873"/>
                      </a:lnTo>
                      <a:lnTo>
                        <a:pt x="1115" y="1793"/>
                      </a:lnTo>
                      <a:cubicBezTo>
                        <a:pt x="1515" y="1696"/>
                        <a:pt x="1806" y="1346"/>
                        <a:pt x="1806" y="910"/>
                      </a:cubicBezTo>
                      <a:cubicBezTo>
                        <a:pt x="1806" y="412"/>
                        <a:pt x="1406" y="1"/>
                        <a:pt x="8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34"/>
                <p:cNvSpPr/>
                <p:nvPr/>
              </p:nvSpPr>
              <p:spPr>
                <a:xfrm>
                  <a:off x="14009150" y="2062700"/>
                  <a:ext cx="252600" cy="14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900" extrusionOk="0">
                      <a:moveTo>
                        <a:pt x="4495" y="0"/>
                      </a:moveTo>
                      <a:lnTo>
                        <a:pt x="0" y="4495"/>
                      </a:lnTo>
                      <a:cubicBezTo>
                        <a:pt x="25" y="4640"/>
                        <a:pt x="61" y="4797"/>
                        <a:pt x="110" y="4979"/>
                      </a:cubicBezTo>
                      <a:lnTo>
                        <a:pt x="4495" y="594"/>
                      </a:lnTo>
                      <a:lnTo>
                        <a:pt x="8420" y="4519"/>
                      </a:lnTo>
                      <a:cubicBezTo>
                        <a:pt x="8335" y="4652"/>
                        <a:pt x="8286" y="4821"/>
                        <a:pt x="8286" y="4991"/>
                      </a:cubicBezTo>
                      <a:cubicBezTo>
                        <a:pt x="8286" y="5500"/>
                        <a:pt x="8698" y="5900"/>
                        <a:pt x="9195" y="5900"/>
                      </a:cubicBezTo>
                      <a:cubicBezTo>
                        <a:pt x="9691" y="5900"/>
                        <a:pt x="10103" y="5500"/>
                        <a:pt x="10103" y="4991"/>
                      </a:cubicBezTo>
                      <a:cubicBezTo>
                        <a:pt x="10103" y="4495"/>
                        <a:pt x="9691" y="4083"/>
                        <a:pt x="9195" y="4083"/>
                      </a:cubicBezTo>
                      <a:cubicBezTo>
                        <a:pt x="9026" y="4083"/>
                        <a:pt x="8856" y="4131"/>
                        <a:pt x="8722" y="4216"/>
                      </a:cubicBezTo>
                      <a:lnTo>
                        <a:pt x="44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34"/>
                <p:cNvSpPr/>
                <p:nvPr/>
              </p:nvSpPr>
              <p:spPr>
                <a:xfrm>
                  <a:off x="13760825" y="1839500"/>
                  <a:ext cx="45450" cy="3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3580" extrusionOk="0">
                      <a:moveTo>
                        <a:pt x="909" y="1"/>
                      </a:moveTo>
                      <a:cubicBezTo>
                        <a:pt x="412" y="1"/>
                        <a:pt x="0" y="413"/>
                        <a:pt x="0" y="909"/>
                      </a:cubicBezTo>
                      <a:cubicBezTo>
                        <a:pt x="0" y="1345"/>
                        <a:pt x="304" y="1697"/>
                        <a:pt x="703" y="1794"/>
                      </a:cubicBezTo>
                      <a:lnTo>
                        <a:pt x="703" y="13399"/>
                      </a:lnTo>
                      <a:cubicBezTo>
                        <a:pt x="837" y="13471"/>
                        <a:pt x="969" y="13531"/>
                        <a:pt x="1115" y="13580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45"/>
                        <a:pt x="1817" y="909"/>
                      </a:cubicBezTo>
                      <a:cubicBezTo>
                        <a:pt x="1817" y="413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34"/>
                <p:cNvSpPr/>
                <p:nvPr/>
              </p:nvSpPr>
              <p:spPr>
                <a:xfrm>
                  <a:off x="13604275" y="1924600"/>
                  <a:ext cx="45450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8335" extrusionOk="0">
                      <a:moveTo>
                        <a:pt x="908" y="0"/>
                      </a:moveTo>
                      <a:cubicBezTo>
                        <a:pt x="399" y="0"/>
                        <a:pt x="0" y="412"/>
                        <a:pt x="0" y="909"/>
                      </a:cubicBezTo>
                      <a:cubicBezTo>
                        <a:pt x="0" y="1345"/>
                        <a:pt x="302" y="1696"/>
                        <a:pt x="703" y="1793"/>
                      </a:cubicBezTo>
                      <a:lnTo>
                        <a:pt x="703" y="8165"/>
                      </a:lnTo>
                      <a:cubicBezTo>
                        <a:pt x="835" y="8226"/>
                        <a:pt x="969" y="8286"/>
                        <a:pt x="1114" y="8334"/>
                      </a:cubicBezTo>
                      <a:lnTo>
                        <a:pt x="1114" y="1793"/>
                      </a:lnTo>
                      <a:cubicBezTo>
                        <a:pt x="1514" y="1696"/>
                        <a:pt x="1817" y="1345"/>
                        <a:pt x="1817" y="909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34"/>
                <p:cNvSpPr/>
                <p:nvPr/>
              </p:nvSpPr>
              <p:spPr>
                <a:xfrm>
                  <a:off x="13523400" y="1578450"/>
                  <a:ext cx="155375" cy="56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5" h="22690" extrusionOk="0">
                      <a:moveTo>
                        <a:pt x="304" y="1"/>
                      </a:moveTo>
                      <a:lnTo>
                        <a:pt x="304" y="18934"/>
                      </a:lnTo>
                      <a:lnTo>
                        <a:pt x="0" y="18934"/>
                      </a:lnTo>
                      <a:cubicBezTo>
                        <a:pt x="97" y="19079"/>
                        <a:pt x="207" y="19213"/>
                        <a:pt x="328" y="19358"/>
                      </a:cubicBezTo>
                      <a:lnTo>
                        <a:pt x="727" y="19358"/>
                      </a:lnTo>
                      <a:lnTo>
                        <a:pt x="727" y="1006"/>
                      </a:lnTo>
                      <a:lnTo>
                        <a:pt x="5803" y="6082"/>
                      </a:lnTo>
                      <a:lnTo>
                        <a:pt x="5803" y="22605"/>
                      </a:lnTo>
                      <a:cubicBezTo>
                        <a:pt x="5936" y="22641"/>
                        <a:pt x="6070" y="22665"/>
                        <a:pt x="6215" y="22689"/>
                      </a:cubicBezTo>
                      <a:lnTo>
                        <a:pt x="6215" y="5912"/>
                      </a:lnTo>
                      <a:lnTo>
                        <a:pt x="30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34"/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34"/>
                <p:cNvSpPr/>
                <p:nvPr/>
              </p:nvSpPr>
              <p:spPr>
                <a:xfrm>
                  <a:off x="13712975" y="1221400"/>
                  <a:ext cx="45450" cy="44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7832" extrusionOk="0">
                      <a:moveTo>
                        <a:pt x="1127" y="1"/>
                      </a:moveTo>
                      <a:cubicBezTo>
                        <a:pt x="982" y="110"/>
                        <a:pt x="837" y="207"/>
                        <a:pt x="703" y="315"/>
                      </a:cubicBezTo>
                      <a:lnTo>
                        <a:pt x="703" y="16039"/>
                      </a:lnTo>
                      <a:cubicBezTo>
                        <a:pt x="304" y="16136"/>
                        <a:pt x="0" y="16499"/>
                        <a:pt x="0" y="16924"/>
                      </a:cubicBezTo>
                      <a:cubicBezTo>
                        <a:pt x="0" y="17432"/>
                        <a:pt x="412" y="17832"/>
                        <a:pt x="909" y="17832"/>
                      </a:cubicBezTo>
                      <a:cubicBezTo>
                        <a:pt x="1418" y="17832"/>
                        <a:pt x="1817" y="17432"/>
                        <a:pt x="1817" y="16924"/>
                      </a:cubicBezTo>
                      <a:cubicBezTo>
                        <a:pt x="1817" y="16499"/>
                        <a:pt x="1527" y="16136"/>
                        <a:pt x="1127" y="16039"/>
                      </a:cubicBezTo>
                      <a:lnTo>
                        <a:pt x="112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34"/>
                <p:cNvSpPr/>
                <p:nvPr/>
              </p:nvSpPr>
              <p:spPr>
                <a:xfrm>
                  <a:off x="13482525" y="1363450"/>
                  <a:ext cx="121150" cy="17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6" h="6857" extrusionOk="0">
                      <a:moveTo>
                        <a:pt x="4846" y="0"/>
                      </a:moveTo>
                      <a:cubicBezTo>
                        <a:pt x="4652" y="267"/>
                        <a:pt x="4494" y="593"/>
                        <a:pt x="4434" y="1005"/>
                      </a:cubicBezTo>
                      <a:lnTo>
                        <a:pt x="4434" y="5815"/>
                      </a:lnTo>
                      <a:lnTo>
                        <a:pt x="1659" y="5815"/>
                      </a:lnTo>
                      <a:cubicBezTo>
                        <a:pt x="1611" y="5487"/>
                        <a:pt x="1393" y="5221"/>
                        <a:pt x="1102" y="5112"/>
                      </a:cubicBezTo>
                      <a:cubicBezTo>
                        <a:pt x="776" y="5342"/>
                        <a:pt x="327" y="5778"/>
                        <a:pt x="0" y="6456"/>
                      </a:cubicBezTo>
                      <a:cubicBezTo>
                        <a:pt x="170" y="6699"/>
                        <a:pt x="448" y="6857"/>
                        <a:pt x="751" y="6857"/>
                      </a:cubicBezTo>
                      <a:cubicBezTo>
                        <a:pt x="1163" y="6857"/>
                        <a:pt x="1502" y="6590"/>
                        <a:pt x="1624" y="6238"/>
                      </a:cubicBezTo>
                      <a:lnTo>
                        <a:pt x="4846" y="6238"/>
                      </a:lnTo>
                      <a:lnTo>
                        <a:pt x="4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34"/>
                <p:cNvSpPr/>
                <p:nvPr/>
              </p:nvSpPr>
              <p:spPr>
                <a:xfrm>
                  <a:off x="14724775" y="2011525"/>
                  <a:ext cx="45450" cy="3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635" extrusionOk="0">
                      <a:moveTo>
                        <a:pt x="908" y="0"/>
                      </a:moveTo>
                      <a:cubicBezTo>
                        <a:pt x="400" y="0"/>
                        <a:pt x="0" y="412"/>
                        <a:pt x="0" y="908"/>
                      </a:cubicBezTo>
                      <a:cubicBezTo>
                        <a:pt x="0" y="1345"/>
                        <a:pt x="303" y="1708"/>
                        <a:pt x="703" y="1793"/>
                      </a:cubicBezTo>
                      <a:lnTo>
                        <a:pt x="703" y="12453"/>
                      </a:lnTo>
                      <a:lnTo>
                        <a:pt x="1115" y="12634"/>
                      </a:lnTo>
                      <a:lnTo>
                        <a:pt x="1115" y="1793"/>
                      </a:lnTo>
                      <a:cubicBezTo>
                        <a:pt x="1514" y="1708"/>
                        <a:pt x="1817" y="1345"/>
                        <a:pt x="1817" y="908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34"/>
                <p:cNvSpPr/>
                <p:nvPr/>
              </p:nvSpPr>
              <p:spPr>
                <a:xfrm>
                  <a:off x="14541550" y="2159600"/>
                  <a:ext cx="156600" cy="23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4" h="9304" extrusionOk="0">
                      <a:moveTo>
                        <a:pt x="0" y="0"/>
                      </a:moveTo>
                      <a:lnTo>
                        <a:pt x="0" y="8335"/>
                      </a:lnTo>
                      <a:lnTo>
                        <a:pt x="969" y="9304"/>
                      </a:lnTo>
                      <a:cubicBezTo>
                        <a:pt x="1090" y="9231"/>
                        <a:pt x="1200" y="9147"/>
                        <a:pt x="1321" y="9050"/>
                      </a:cubicBezTo>
                      <a:lnTo>
                        <a:pt x="425" y="8165"/>
                      </a:lnTo>
                      <a:lnTo>
                        <a:pt x="425" y="412"/>
                      </a:lnTo>
                      <a:lnTo>
                        <a:pt x="5839" y="412"/>
                      </a:lnTo>
                      <a:lnTo>
                        <a:pt x="5839" y="6676"/>
                      </a:lnTo>
                      <a:cubicBezTo>
                        <a:pt x="5984" y="6579"/>
                        <a:pt x="6118" y="6469"/>
                        <a:pt x="6263" y="6361"/>
                      </a:cubicBezTo>
                      <a:lnTo>
                        <a:pt x="626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34"/>
                <p:cNvSpPr/>
                <p:nvPr/>
              </p:nvSpPr>
              <p:spPr>
                <a:xfrm>
                  <a:off x="15435525" y="2199575"/>
                  <a:ext cx="140550" cy="2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8699" extrusionOk="0">
                      <a:moveTo>
                        <a:pt x="5621" y="0"/>
                      </a:moveTo>
                      <a:lnTo>
                        <a:pt x="0" y="5610"/>
                      </a:lnTo>
                      <a:lnTo>
                        <a:pt x="0" y="8698"/>
                      </a:lnTo>
                      <a:cubicBezTo>
                        <a:pt x="134" y="8614"/>
                        <a:pt x="267" y="8528"/>
                        <a:pt x="412" y="8420"/>
                      </a:cubicBezTo>
                      <a:lnTo>
                        <a:pt x="412" y="5779"/>
                      </a:lnTo>
                      <a:lnTo>
                        <a:pt x="5524" y="679"/>
                      </a:lnTo>
                      <a:cubicBezTo>
                        <a:pt x="5561" y="461"/>
                        <a:pt x="5585" y="231"/>
                        <a:pt x="56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34"/>
                <p:cNvSpPr/>
                <p:nvPr/>
              </p:nvSpPr>
              <p:spPr>
                <a:xfrm>
                  <a:off x="15658400" y="2062700"/>
                  <a:ext cx="83925" cy="5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7" h="2218" extrusionOk="0">
                      <a:moveTo>
                        <a:pt x="2170" y="0"/>
                      </a:moveTo>
                      <a:lnTo>
                        <a:pt x="1" y="2169"/>
                      </a:lnTo>
                      <a:cubicBezTo>
                        <a:pt x="183" y="2193"/>
                        <a:pt x="364" y="2217"/>
                        <a:pt x="547" y="2217"/>
                      </a:cubicBezTo>
                      <a:lnTo>
                        <a:pt x="2170" y="594"/>
                      </a:lnTo>
                      <a:lnTo>
                        <a:pt x="3054" y="1466"/>
                      </a:lnTo>
                      <a:cubicBezTo>
                        <a:pt x="3163" y="1381"/>
                        <a:pt x="3260" y="1284"/>
                        <a:pt x="3357" y="1187"/>
                      </a:cubicBezTo>
                      <a:lnTo>
                        <a:pt x="21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34"/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34"/>
                <p:cNvSpPr/>
                <p:nvPr/>
              </p:nvSpPr>
              <p:spPr>
                <a:xfrm>
                  <a:off x="14023075" y="1003675"/>
                  <a:ext cx="417350" cy="37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4" h="14888" extrusionOk="0">
                      <a:moveTo>
                        <a:pt x="16693" y="0"/>
                      </a:moveTo>
                      <a:cubicBezTo>
                        <a:pt x="16560" y="0"/>
                        <a:pt x="16415" y="0"/>
                        <a:pt x="16281" y="12"/>
                      </a:cubicBezTo>
                      <a:lnTo>
                        <a:pt x="16281" y="3634"/>
                      </a:lnTo>
                      <a:lnTo>
                        <a:pt x="5610" y="14294"/>
                      </a:lnTo>
                      <a:lnTo>
                        <a:pt x="1685" y="10370"/>
                      </a:lnTo>
                      <a:cubicBezTo>
                        <a:pt x="1769" y="10236"/>
                        <a:pt x="1818" y="10066"/>
                        <a:pt x="1818" y="9897"/>
                      </a:cubicBezTo>
                      <a:cubicBezTo>
                        <a:pt x="1818" y="9388"/>
                        <a:pt x="1406" y="8989"/>
                        <a:pt x="910" y="8989"/>
                      </a:cubicBezTo>
                      <a:cubicBezTo>
                        <a:pt x="401" y="8989"/>
                        <a:pt x="1" y="9388"/>
                        <a:pt x="1" y="9897"/>
                      </a:cubicBezTo>
                      <a:cubicBezTo>
                        <a:pt x="1" y="10394"/>
                        <a:pt x="401" y="10806"/>
                        <a:pt x="910" y="10806"/>
                      </a:cubicBezTo>
                      <a:cubicBezTo>
                        <a:pt x="1079" y="10806"/>
                        <a:pt x="1249" y="10757"/>
                        <a:pt x="1382" y="10672"/>
                      </a:cubicBezTo>
                      <a:lnTo>
                        <a:pt x="5610" y="14887"/>
                      </a:lnTo>
                      <a:lnTo>
                        <a:pt x="16693" y="3804"/>
                      </a:lnTo>
                      <a:lnTo>
                        <a:pt x="166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34"/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34"/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34"/>
                <p:cNvSpPr/>
                <p:nvPr/>
              </p:nvSpPr>
              <p:spPr>
                <a:xfrm>
                  <a:off x="14073350" y="2133875"/>
                  <a:ext cx="164175" cy="27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10806" extrusionOk="0">
                      <a:moveTo>
                        <a:pt x="498" y="0"/>
                      </a:moveTo>
                      <a:lnTo>
                        <a:pt x="498" y="3852"/>
                      </a:lnTo>
                      <a:cubicBezTo>
                        <a:pt x="207" y="4009"/>
                        <a:pt x="0" y="4313"/>
                        <a:pt x="0" y="4664"/>
                      </a:cubicBezTo>
                      <a:cubicBezTo>
                        <a:pt x="0" y="5172"/>
                        <a:pt x="412" y="5573"/>
                        <a:pt x="909" y="5573"/>
                      </a:cubicBezTo>
                      <a:cubicBezTo>
                        <a:pt x="1406" y="5573"/>
                        <a:pt x="1818" y="5172"/>
                        <a:pt x="1818" y="4664"/>
                      </a:cubicBezTo>
                      <a:cubicBezTo>
                        <a:pt x="1818" y="4167"/>
                        <a:pt x="1418" y="3767"/>
                        <a:pt x="921" y="3756"/>
                      </a:cubicBezTo>
                      <a:lnTo>
                        <a:pt x="921" y="836"/>
                      </a:lnTo>
                      <a:lnTo>
                        <a:pt x="6143" y="4773"/>
                      </a:lnTo>
                      <a:lnTo>
                        <a:pt x="6143" y="10502"/>
                      </a:lnTo>
                      <a:cubicBezTo>
                        <a:pt x="6275" y="10599"/>
                        <a:pt x="6409" y="10709"/>
                        <a:pt x="6566" y="10806"/>
                      </a:cubicBezTo>
                      <a:lnTo>
                        <a:pt x="6566" y="4567"/>
                      </a:lnTo>
                      <a:lnTo>
                        <a:pt x="49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34"/>
                <p:cNvSpPr/>
                <p:nvPr/>
              </p:nvSpPr>
              <p:spPr>
                <a:xfrm>
                  <a:off x="14945850" y="1048175"/>
                  <a:ext cx="163850" cy="83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4" h="33423" extrusionOk="0">
                      <a:moveTo>
                        <a:pt x="5306" y="1"/>
                      </a:moveTo>
                      <a:lnTo>
                        <a:pt x="0" y="5306"/>
                      </a:lnTo>
                      <a:lnTo>
                        <a:pt x="0" y="32732"/>
                      </a:lnTo>
                      <a:lnTo>
                        <a:pt x="3053" y="32732"/>
                      </a:lnTo>
                      <a:cubicBezTo>
                        <a:pt x="3150" y="33132"/>
                        <a:pt x="3501" y="33422"/>
                        <a:pt x="3937" y="33422"/>
                      </a:cubicBezTo>
                      <a:cubicBezTo>
                        <a:pt x="4434" y="33422"/>
                        <a:pt x="4846" y="33022"/>
                        <a:pt x="4846" y="32513"/>
                      </a:cubicBezTo>
                      <a:cubicBezTo>
                        <a:pt x="4846" y="32017"/>
                        <a:pt x="4434" y="31617"/>
                        <a:pt x="3937" y="31617"/>
                      </a:cubicBezTo>
                      <a:cubicBezTo>
                        <a:pt x="3501" y="31617"/>
                        <a:pt x="3150" y="31908"/>
                        <a:pt x="3053" y="32308"/>
                      </a:cubicBezTo>
                      <a:lnTo>
                        <a:pt x="412" y="32308"/>
                      </a:lnTo>
                      <a:lnTo>
                        <a:pt x="412" y="5476"/>
                      </a:lnTo>
                      <a:lnTo>
                        <a:pt x="5645" y="255"/>
                      </a:lnTo>
                      <a:lnTo>
                        <a:pt x="5645" y="4773"/>
                      </a:lnTo>
                      <a:cubicBezTo>
                        <a:pt x="5148" y="4773"/>
                        <a:pt x="4749" y="5185"/>
                        <a:pt x="4749" y="5682"/>
                      </a:cubicBezTo>
                      <a:cubicBezTo>
                        <a:pt x="4749" y="6178"/>
                        <a:pt x="5148" y="6590"/>
                        <a:pt x="5645" y="6590"/>
                      </a:cubicBezTo>
                      <a:cubicBezTo>
                        <a:pt x="6154" y="6590"/>
                        <a:pt x="6553" y="6178"/>
                        <a:pt x="6553" y="5682"/>
                      </a:cubicBezTo>
                      <a:cubicBezTo>
                        <a:pt x="6553" y="5331"/>
                        <a:pt x="6359" y="5016"/>
                        <a:pt x="6057" y="4870"/>
                      </a:cubicBezTo>
                      <a:lnTo>
                        <a:pt x="6057" y="170"/>
                      </a:lnTo>
                      <a:cubicBezTo>
                        <a:pt x="5815" y="110"/>
                        <a:pt x="5560" y="49"/>
                        <a:pt x="53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34"/>
                <p:cNvSpPr/>
                <p:nvPr/>
              </p:nvSpPr>
              <p:spPr>
                <a:xfrm>
                  <a:off x="15398900" y="1217475"/>
                  <a:ext cx="12125" cy="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" h="376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21" y="182"/>
                        <a:pt x="291" y="315"/>
                        <a:pt x="485" y="376"/>
                      </a:cubicBezTo>
                      <a:cubicBezTo>
                        <a:pt x="339" y="243"/>
                        <a:pt x="170" y="122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34"/>
                <p:cNvSpPr/>
                <p:nvPr/>
              </p:nvSpPr>
              <p:spPr>
                <a:xfrm>
                  <a:off x="14978225" y="1228375"/>
                  <a:ext cx="444925" cy="5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97" h="22629" extrusionOk="0">
                      <a:moveTo>
                        <a:pt x="17384" y="1"/>
                      </a:moveTo>
                      <a:lnTo>
                        <a:pt x="17384" y="6833"/>
                      </a:lnTo>
                      <a:lnTo>
                        <a:pt x="1" y="6833"/>
                      </a:lnTo>
                      <a:lnTo>
                        <a:pt x="1" y="22629"/>
                      </a:lnTo>
                      <a:lnTo>
                        <a:pt x="2291" y="22629"/>
                      </a:lnTo>
                      <a:lnTo>
                        <a:pt x="2291" y="12235"/>
                      </a:lnTo>
                      <a:cubicBezTo>
                        <a:pt x="2703" y="12138"/>
                        <a:pt x="2993" y="11775"/>
                        <a:pt x="2993" y="11351"/>
                      </a:cubicBezTo>
                      <a:cubicBezTo>
                        <a:pt x="2993" y="10854"/>
                        <a:pt x="2593" y="10443"/>
                        <a:pt x="2084" y="10443"/>
                      </a:cubicBezTo>
                      <a:cubicBezTo>
                        <a:pt x="1588" y="10443"/>
                        <a:pt x="1176" y="10854"/>
                        <a:pt x="1176" y="11351"/>
                      </a:cubicBezTo>
                      <a:cubicBezTo>
                        <a:pt x="1176" y="11775"/>
                        <a:pt x="1479" y="12138"/>
                        <a:pt x="1879" y="12235"/>
                      </a:cubicBezTo>
                      <a:lnTo>
                        <a:pt x="1879" y="22204"/>
                      </a:lnTo>
                      <a:lnTo>
                        <a:pt x="413" y="22204"/>
                      </a:lnTo>
                      <a:lnTo>
                        <a:pt x="413" y="7256"/>
                      </a:lnTo>
                      <a:lnTo>
                        <a:pt x="17796" y="7256"/>
                      </a:lnTo>
                      <a:lnTo>
                        <a:pt x="17796" y="388"/>
                      </a:lnTo>
                      <a:cubicBezTo>
                        <a:pt x="17675" y="255"/>
                        <a:pt x="17530" y="122"/>
                        <a:pt x="173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34"/>
                <p:cNvSpPr/>
                <p:nvPr/>
              </p:nvSpPr>
              <p:spPr>
                <a:xfrm>
                  <a:off x="15065150" y="1274100"/>
                  <a:ext cx="393725" cy="69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9" h="27838" extrusionOk="0">
                      <a:moveTo>
                        <a:pt x="15337" y="0"/>
                      </a:moveTo>
                      <a:lnTo>
                        <a:pt x="15337" y="19939"/>
                      </a:lnTo>
                      <a:lnTo>
                        <a:pt x="12599" y="19939"/>
                      </a:lnTo>
                      <a:lnTo>
                        <a:pt x="12599" y="7147"/>
                      </a:lnTo>
                      <a:lnTo>
                        <a:pt x="704" y="7147"/>
                      </a:lnTo>
                      <a:lnTo>
                        <a:pt x="704" y="26045"/>
                      </a:lnTo>
                      <a:cubicBezTo>
                        <a:pt x="292" y="26141"/>
                        <a:pt x="1" y="26505"/>
                        <a:pt x="1" y="26929"/>
                      </a:cubicBezTo>
                      <a:cubicBezTo>
                        <a:pt x="1" y="27438"/>
                        <a:pt x="400" y="27837"/>
                        <a:pt x="909" y="27837"/>
                      </a:cubicBezTo>
                      <a:cubicBezTo>
                        <a:pt x="1406" y="27837"/>
                        <a:pt x="1818" y="27438"/>
                        <a:pt x="1818" y="26929"/>
                      </a:cubicBezTo>
                      <a:cubicBezTo>
                        <a:pt x="1818" y="26505"/>
                        <a:pt x="1515" y="26141"/>
                        <a:pt x="1115" y="26045"/>
                      </a:cubicBezTo>
                      <a:lnTo>
                        <a:pt x="1115" y="7559"/>
                      </a:lnTo>
                      <a:lnTo>
                        <a:pt x="12175" y="7559"/>
                      </a:lnTo>
                      <a:lnTo>
                        <a:pt x="12175" y="20351"/>
                      </a:lnTo>
                      <a:lnTo>
                        <a:pt x="15749" y="20351"/>
                      </a:lnTo>
                      <a:lnTo>
                        <a:pt x="15749" y="570"/>
                      </a:lnTo>
                      <a:cubicBezTo>
                        <a:pt x="15663" y="388"/>
                        <a:pt x="15555" y="194"/>
                        <a:pt x="15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34"/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34"/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34"/>
                <p:cNvSpPr/>
                <p:nvPr/>
              </p:nvSpPr>
              <p:spPr>
                <a:xfrm>
                  <a:off x="15147525" y="1129325"/>
                  <a:ext cx="159625" cy="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5" h="1819" extrusionOk="0">
                      <a:moveTo>
                        <a:pt x="909" y="1"/>
                      </a:moveTo>
                      <a:cubicBezTo>
                        <a:pt x="413" y="1"/>
                        <a:pt x="1" y="401"/>
                        <a:pt x="1" y="910"/>
                      </a:cubicBezTo>
                      <a:cubicBezTo>
                        <a:pt x="1" y="1406"/>
                        <a:pt x="413" y="1818"/>
                        <a:pt x="909" y="1818"/>
                      </a:cubicBezTo>
                      <a:cubicBezTo>
                        <a:pt x="1345" y="1818"/>
                        <a:pt x="1697" y="1516"/>
                        <a:pt x="1794" y="1115"/>
                      </a:cubicBezTo>
                      <a:lnTo>
                        <a:pt x="6384" y="1115"/>
                      </a:lnTo>
                      <a:cubicBezTo>
                        <a:pt x="6215" y="958"/>
                        <a:pt x="6033" y="813"/>
                        <a:pt x="5840" y="692"/>
                      </a:cubicBezTo>
                      <a:lnTo>
                        <a:pt x="1794" y="692"/>
                      </a:lnTo>
                      <a:cubicBezTo>
                        <a:pt x="1697" y="292"/>
                        <a:pt x="134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34"/>
                <p:cNvSpPr/>
                <p:nvPr/>
              </p:nvSpPr>
              <p:spPr>
                <a:xfrm>
                  <a:off x="14983400" y="1201125"/>
                  <a:ext cx="3967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0" h="6021" extrusionOk="0">
                      <a:moveTo>
                        <a:pt x="15445" y="0"/>
                      </a:moveTo>
                      <a:lnTo>
                        <a:pt x="15445" y="5597"/>
                      </a:lnTo>
                      <a:lnTo>
                        <a:pt x="1175" y="5597"/>
                      </a:lnTo>
                      <a:lnTo>
                        <a:pt x="1175" y="1939"/>
                      </a:lnTo>
                      <a:cubicBezTo>
                        <a:pt x="1551" y="1829"/>
                        <a:pt x="1817" y="1490"/>
                        <a:pt x="1817" y="1078"/>
                      </a:cubicBezTo>
                      <a:cubicBezTo>
                        <a:pt x="1817" y="582"/>
                        <a:pt x="1417" y="170"/>
                        <a:pt x="908" y="170"/>
                      </a:cubicBezTo>
                      <a:cubicBezTo>
                        <a:pt x="412" y="170"/>
                        <a:pt x="0" y="582"/>
                        <a:pt x="0" y="1078"/>
                      </a:cubicBezTo>
                      <a:cubicBezTo>
                        <a:pt x="0" y="1527"/>
                        <a:pt x="327" y="1902"/>
                        <a:pt x="763" y="1974"/>
                      </a:cubicBezTo>
                      <a:lnTo>
                        <a:pt x="763" y="6020"/>
                      </a:lnTo>
                      <a:lnTo>
                        <a:pt x="15869" y="6020"/>
                      </a:lnTo>
                      <a:lnTo>
                        <a:pt x="15869" y="194"/>
                      </a:lnTo>
                      <a:cubicBezTo>
                        <a:pt x="15724" y="133"/>
                        <a:pt x="15590" y="60"/>
                        <a:pt x="154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34"/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34"/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5" name="Google Shape;335;p34"/>
            <p:cNvGrpSpPr/>
            <p:nvPr/>
          </p:nvGrpSpPr>
          <p:grpSpPr>
            <a:xfrm>
              <a:off x="9278213" y="2786750"/>
              <a:ext cx="2901850" cy="1868675"/>
              <a:chOff x="777700" y="2340275"/>
              <a:chExt cx="2901850" cy="1868675"/>
            </a:xfrm>
          </p:grpSpPr>
          <p:sp>
            <p:nvSpPr>
              <p:cNvPr id="336" name="Google Shape;336;p34"/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4"/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4"/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4"/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4"/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4"/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4"/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4"/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4"/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257;p34">
            <a:extLst>
              <a:ext uri="{FF2B5EF4-FFF2-40B4-BE49-F238E27FC236}">
                <a16:creationId xmlns:a16="http://schemas.microsoft.com/office/drawing/2014/main" id="{7598D461-359E-7F2F-CA85-8BF6B9AFAE91}"/>
              </a:ext>
            </a:extLst>
          </p:cNvPr>
          <p:cNvSpPr txBox="1">
            <a:spLocks/>
          </p:cNvSpPr>
          <p:nvPr/>
        </p:nvSpPr>
        <p:spPr>
          <a:xfrm>
            <a:off x="906328" y="3483311"/>
            <a:ext cx="4750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6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ata"/>
              <a:buNone/>
              <a:defRPr sz="18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pPr marL="0" indent="0"/>
            <a:r>
              <a:rPr lang="en-US" sz="18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Presented by :</a:t>
            </a:r>
          </a:p>
          <a:p>
            <a:pPr marL="0" indent="0"/>
            <a:r>
              <a:rPr lang="en-US" sz="2100" b="1" dirty="0"/>
              <a:t>Samer Wael</a:t>
            </a:r>
          </a:p>
        </p:txBody>
      </p:sp>
      <p:grpSp>
        <p:nvGrpSpPr>
          <p:cNvPr id="5" name="Google Shape;380;p37">
            <a:extLst>
              <a:ext uri="{FF2B5EF4-FFF2-40B4-BE49-F238E27FC236}">
                <a16:creationId xmlns:a16="http://schemas.microsoft.com/office/drawing/2014/main" id="{9593E717-D7FA-A660-3635-8F3D2B8E9C14}"/>
              </a:ext>
            </a:extLst>
          </p:cNvPr>
          <p:cNvGrpSpPr/>
          <p:nvPr/>
        </p:nvGrpSpPr>
        <p:grpSpPr>
          <a:xfrm>
            <a:off x="-1175199" y="133083"/>
            <a:ext cx="702000" cy="702000"/>
            <a:chOff x="1534825" y="1247775"/>
            <a:chExt cx="702000" cy="702000"/>
          </a:xfrm>
        </p:grpSpPr>
        <p:sp>
          <p:nvSpPr>
            <p:cNvPr id="6" name="Google Shape;381;p37">
              <a:extLst>
                <a:ext uri="{FF2B5EF4-FFF2-40B4-BE49-F238E27FC236}">
                  <a16:creationId xmlns:a16="http://schemas.microsoft.com/office/drawing/2014/main" id="{4AE3EA4D-7B08-A7FC-3BC7-816E41DE4622}"/>
                </a:ext>
              </a:extLst>
            </p:cNvPr>
            <p:cNvSpPr/>
            <p:nvPr/>
          </p:nvSpPr>
          <p:spPr>
            <a:xfrm>
              <a:off x="1534825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7" name="Google Shape;382;p37">
              <a:extLst>
                <a:ext uri="{FF2B5EF4-FFF2-40B4-BE49-F238E27FC236}">
                  <a16:creationId xmlns:a16="http://schemas.microsoft.com/office/drawing/2014/main" id="{FB9E057E-058C-0DE7-D1A3-1895DFECE50E}"/>
                </a:ext>
              </a:extLst>
            </p:cNvPr>
            <p:cNvSpPr/>
            <p:nvPr/>
          </p:nvSpPr>
          <p:spPr>
            <a:xfrm>
              <a:off x="1579289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380;p37">
            <a:extLst>
              <a:ext uri="{FF2B5EF4-FFF2-40B4-BE49-F238E27FC236}">
                <a16:creationId xmlns:a16="http://schemas.microsoft.com/office/drawing/2014/main" id="{53B1C244-11D0-ADD6-ACD8-1944BE3B4F8B}"/>
              </a:ext>
            </a:extLst>
          </p:cNvPr>
          <p:cNvGrpSpPr/>
          <p:nvPr/>
        </p:nvGrpSpPr>
        <p:grpSpPr>
          <a:xfrm>
            <a:off x="-1393349" y="1814184"/>
            <a:ext cx="702000" cy="702000"/>
            <a:chOff x="1534825" y="1247775"/>
            <a:chExt cx="702000" cy="702000"/>
          </a:xfrm>
        </p:grpSpPr>
        <p:sp>
          <p:nvSpPr>
            <p:cNvPr id="9" name="Google Shape;381;p37">
              <a:extLst>
                <a:ext uri="{FF2B5EF4-FFF2-40B4-BE49-F238E27FC236}">
                  <a16:creationId xmlns:a16="http://schemas.microsoft.com/office/drawing/2014/main" id="{08DD30D0-7B0D-E33C-BAFA-F9592B34E57E}"/>
                </a:ext>
              </a:extLst>
            </p:cNvPr>
            <p:cNvSpPr/>
            <p:nvPr/>
          </p:nvSpPr>
          <p:spPr>
            <a:xfrm>
              <a:off x="1534825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0" name="Google Shape;382;p37">
              <a:extLst>
                <a:ext uri="{FF2B5EF4-FFF2-40B4-BE49-F238E27FC236}">
                  <a16:creationId xmlns:a16="http://schemas.microsoft.com/office/drawing/2014/main" id="{F805220A-FFC1-D954-755B-19998D6E851E}"/>
                </a:ext>
              </a:extLst>
            </p:cNvPr>
            <p:cNvSpPr/>
            <p:nvPr/>
          </p:nvSpPr>
          <p:spPr>
            <a:xfrm>
              <a:off x="1579289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380;p37">
            <a:extLst>
              <a:ext uri="{FF2B5EF4-FFF2-40B4-BE49-F238E27FC236}">
                <a16:creationId xmlns:a16="http://schemas.microsoft.com/office/drawing/2014/main" id="{C1228387-CFE2-964C-304B-2971561985D0}"/>
              </a:ext>
            </a:extLst>
          </p:cNvPr>
          <p:cNvGrpSpPr/>
          <p:nvPr/>
        </p:nvGrpSpPr>
        <p:grpSpPr>
          <a:xfrm>
            <a:off x="-1219535" y="4116138"/>
            <a:ext cx="702000" cy="702000"/>
            <a:chOff x="1534825" y="1247775"/>
            <a:chExt cx="702000" cy="702000"/>
          </a:xfrm>
        </p:grpSpPr>
        <p:sp>
          <p:nvSpPr>
            <p:cNvPr id="12" name="Google Shape;381;p37">
              <a:extLst>
                <a:ext uri="{FF2B5EF4-FFF2-40B4-BE49-F238E27FC236}">
                  <a16:creationId xmlns:a16="http://schemas.microsoft.com/office/drawing/2014/main" id="{E501A2F8-88B3-1837-B919-7D5A88D1271B}"/>
                </a:ext>
              </a:extLst>
            </p:cNvPr>
            <p:cNvSpPr/>
            <p:nvPr/>
          </p:nvSpPr>
          <p:spPr>
            <a:xfrm>
              <a:off x="1534825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3" name="Google Shape;382;p37">
              <a:extLst>
                <a:ext uri="{FF2B5EF4-FFF2-40B4-BE49-F238E27FC236}">
                  <a16:creationId xmlns:a16="http://schemas.microsoft.com/office/drawing/2014/main" id="{6A5A48F1-69DD-4B84-2E3D-15C73DFDAF84}"/>
                </a:ext>
              </a:extLst>
            </p:cNvPr>
            <p:cNvSpPr/>
            <p:nvPr/>
          </p:nvSpPr>
          <p:spPr>
            <a:xfrm>
              <a:off x="1579289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380;p37">
            <a:extLst>
              <a:ext uri="{FF2B5EF4-FFF2-40B4-BE49-F238E27FC236}">
                <a16:creationId xmlns:a16="http://schemas.microsoft.com/office/drawing/2014/main" id="{92FECCA2-E505-4404-39A2-A583E40CC051}"/>
              </a:ext>
            </a:extLst>
          </p:cNvPr>
          <p:cNvGrpSpPr/>
          <p:nvPr/>
        </p:nvGrpSpPr>
        <p:grpSpPr>
          <a:xfrm>
            <a:off x="9672910" y="101588"/>
            <a:ext cx="702000" cy="702000"/>
            <a:chOff x="1534825" y="1247775"/>
            <a:chExt cx="702000" cy="702000"/>
          </a:xfrm>
        </p:grpSpPr>
        <p:sp>
          <p:nvSpPr>
            <p:cNvPr id="15" name="Google Shape;381;p37">
              <a:extLst>
                <a:ext uri="{FF2B5EF4-FFF2-40B4-BE49-F238E27FC236}">
                  <a16:creationId xmlns:a16="http://schemas.microsoft.com/office/drawing/2014/main" id="{DCC301FF-A564-7671-95BF-E47C4394F8E7}"/>
                </a:ext>
              </a:extLst>
            </p:cNvPr>
            <p:cNvSpPr/>
            <p:nvPr/>
          </p:nvSpPr>
          <p:spPr>
            <a:xfrm>
              <a:off x="1534825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6" name="Google Shape;382;p37">
              <a:extLst>
                <a:ext uri="{FF2B5EF4-FFF2-40B4-BE49-F238E27FC236}">
                  <a16:creationId xmlns:a16="http://schemas.microsoft.com/office/drawing/2014/main" id="{7DD96959-4B97-DFED-678F-3FA3AF51EB6B}"/>
                </a:ext>
              </a:extLst>
            </p:cNvPr>
            <p:cNvSpPr/>
            <p:nvPr/>
          </p:nvSpPr>
          <p:spPr>
            <a:xfrm>
              <a:off x="1579289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380;p37">
            <a:extLst>
              <a:ext uri="{FF2B5EF4-FFF2-40B4-BE49-F238E27FC236}">
                <a16:creationId xmlns:a16="http://schemas.microsoft.com/office/drawing/2014/main" id="{61601C4E-4607-439C-2023-3569FE55A432}"/>
              </a:ext>
            </a:extLst>
          </p:cNvPr>
          <p:cNvGrpSpPr/>
          <p:nvPr/>
        </p:nvGrpSpPr>
        <p:grpSpPr>
          <a:xfrm>
            <a:off x="10162066" y="1306159"/>
            <a:ext cx="702000" cy="702000"/>
            <a:chOff x="1534825" y="1247775"/>
            <a:chExt cx="702000" cy="702000"/>
          </a:xfrm>
        </p:grpSpPr>
        <p:sp>
          <p:nvSpPr>
            <p:cNvPr id="18" name="Google Shape;381;p37">
              <a:extLst>
                <a:ext uri="{FF2B5EF4-FFF2-40B4-BE49-F238E27FC236}">
                  <a16:creationId xmlns:a16="http://schemas.microsoft.com/office/drawing/2014/main" id="{75F2723A-5E3A-E908-BEBA-1B81B4E3AC6A}"/>
                </a:ext>
              </a:extLst>
            </p:cNvPr>
            <p:cNvSpPr/>
            <p:nvPr/>
          </p:nvSpPr>
          <p:spPr>
            <a:xfrm>
              <a:off x="1534825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9" name="Google Shape;382;p37">
              <a:extLst>
                <a:ext uri="{FF2B5EF4-FFF2-40B4-BE49-F238E27FC236}">
                  <a16:creationId xmlns:a16="http://schemas.microsoft.com/office/drawing/2014/main" id="{47A50CE7-F82B-59F5-94EC-CEE7B9DFDD14}"/>
                </a:ext>
              </a:extLst>
            </p:cNvPr>
            <p:cNvSpPr/>
            <p:nvPr/>
          </p:nvSpPr>
          <p:spPr>
            <a:xfrm>
              <a:off x="1579289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380;p37">
            <a:extLst>
              <a:ext uri="{FF2B5EF4-FFF2-40B4-BE49-F238E27FC236}">
                <a16:creationId xmlns:a16="http://schemas.microsoft.com/office/drawing/2014/main" id="{AD16F701-1FBF-01FD-318E-9CEABD03B14C}"/>
              </a:ext>
            </a:extLst>
          </p:cNvPr>
          <p:cNvGrpSpPr/>
          <p:nvPr/>
        </p:nvGrpSpPr>
        <p:grpSpPr>
          <a:xfrm>
            <a:off x="10055338" y="3670877"/>
            <a:ext cx="702000" cy="702000"/>
            <a:chOff x="1534825" y="1247775"/>
            <a:chExt cx="702000" cy="702000"/>
          </a:xfrm>
        </p:grpSpPr>
        <p:sp>
          <p:nvSpPr>
            <p:cNvPr id="21" name="Google Shape;381;p37">
              <a:extLst>
                <a:ext uri="{FF2B5EF4-FFF2-40B4-BE49-F238E27FC236}">
                  <a16:creationId xmlns:a16="http://schemas.microsoft.com/office/drawing/2014/main" id="{3EADACC2-6339-723E-82D7-A07C75167F0A}"/>
                </a:ext>
              </a:extLst>
            </p:cNvPr>
            <p:cNvSpPr/>
            <p:nvPr/>
          </p:nvSpPr>
          <p:spPr>
            <a:xfrm>
              <a:off x="1534825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22" name="Google Shape;382;p37">
              <a:extLst>
                <a:ext uri="{FF2B5EF4-FFF2-40B4-BE49-F238E27FC236}">
                  <a16:creationId xmlns:a16="http://schemas.microsoft.com/office/drawing/2014/main" id="{455812A5-B6B5-BDB5-96D9-4F8C59CADD54}"/>
                </a:ext>
              </a:extLst>
            </p:cNvPr>
            <p:cNvSpPr/>
            <p:nvPr/>
          </p:nvSpPr>
          <p:spPr>
            <a:xfrm>
              <a:off x="1579289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50;p41">
            <a:extLst>
              <a:ext uri="{FF2B5EF4-FFF2-40B4-BE49-F238E27FC236}">
                <a16:creationId xmlns:a16="http://schemas.microsoft.com/office/drawing/2014/main" id="{03AE27FF-9156-915D-E755-1C38D286259F}"/>
              </a:ext>
            </a:extLst>
          </p:cNvPr>
          <p:cNvSpPr/>
          <p:nvPr/>
        </p:nvSpPr>
        <p:spPr>
          <a:xfrm>
            <a:off x="-1175629" y="-3407342"/>
            <a:ext cx="11249989" cy="11249989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2"/>
          <p:cNvSpPr/>
          <p:nvPr/>
        </p:nvSpPr>
        <p:spPr>
          <a:xfrm rot="10800000">
            <a:off x="-1296450" y="-1296450"/>
            <a:ext cx="2592900" cy="2592900"/>
          </a:xfrm>
          <a:prstGeom prst="pie">
            <a:avLst>
              <a:gd name="adj1" fmla="val 10777417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2"/>
          <p:cNvSpPr txBox="1"/>
          <p:nvPr/>
        </p:nvSpPr>
        <p:spPr>
          <a:xfrm>
            <a:off x="920126" y="2698915"/>
            <a:ext cx="2496473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00FFFF"/>
                </a:solidFill>
                <a:latin typeface="Bebas Neue"/>
              </a:rPr>
              <a:t>Data</a:t>
            </a:r>
            <a:r>
              <a:rPr lang="en-US" sz="5400" dirty="0"/>
              <a:t> </a:t>
            </a:r>
            <a:r>
              <a:rPr lang="en-US" sz="4400" dirty="0">
                <a:solidFill>
                  <a:srgbClr val="00FFFF"/>
                </a:solidFill>
                <a:latin typeface="Bebas Neue"/>
              </a:rPr>
              <a:t>Correlation</a:t>
            </a:r>
            <a:endParaRPr sz="4400" dirty="0">
              <a:solidFill>
                <a:srgbClr val="00FFFF"/>
              </a:solidFill>
              <a:latin typeface="Bebas Neue"/>
              <a:sym typeface="Bebas Neue"/>
            </a:endParaRPr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3BFBF22-29BD-659F-27BF-325A741F7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168" y="752199"/>
            <a:ext cx="4210916" cy="3765166"/>
          </a:xfrm>
          <a:prstGeom prst="rect">
            <a:avLst/>
          </a:prstGeom>
        </p:spPr>
      </p:pic>
      <p:sp>
        <p:nvSpPr>
          <p:cNvPr id="6" name="Google Shape;10926;p80">
            <a:extLst>
              <a:ext uri="{FF2B5EF4-FFF2-40B4-BE49-F238E27FC236}">
                <a16:creationId xmlns:a16="http://schemas.microsoft.com/office/drawing/2014/main" id="{0DC6BB91-9D5C-8699-D3FB-178872B2A1F3}"/>
              </a:ext>
            </a:extLst>
          </p:cNvPr>
          <p:cNvSpPr/>
          <p:nvPr/>
        </p:nvSpPr>
        <p:spPr>
          <a:xfrm>
            <a:off x="303208" y="250518"/>
            <a:ext cx="433284" cy="422781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3668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2"/>
          <p:cNvSpPr/>
          <p:nvPr/>
        </p:nvSpPr>
        <p:spPr>
          <a:xfrm rot="10800000">
            <a:off x="-1296450" y="-1296450"/>
            <a:ext cx="2592900" cy="2592900"/>
          </a:xfrm>
          <a:prstGeom prst="pie">
            <a:avLst>
              <a:gd name="adj1" fmla="val 10777417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2"/>
          <p:cNvSpPr txBox="1"/>
          <p:nvPr/>
        </p:nvSpPr>
        <p:spPr>
          <a:xfrm>
            <a:off x="406005" y="3939801"/>
            <a:ext cx="2496473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0FFFF"/>
                </a:solidFill>
                <a:latin typeface="Bebas Neue"/>
              </a:rPr>
              <a:t>Data</a:t>
            </a:r>
            <a:r>
              <a:rPr lang="en-US" sz="4800" dirty="0"/>
              <a:t> </a:t>
            </a:r>
            <a:r>
              <a:rPr lang="en-US" sz="4000" dirty="0">
                <a:solidFill>
                  <a:srgbClr val="00FFFF"/>
                </a:solidFill>
                <a:latin typeface="Bebas Neue"/>
              </a:rPr>
              <a:t>Correlation</a:t>
            </a:r>
            <a:endParaRPr sz="4000" dirty="0">
              <a:solidFill>
                <a:srgbClr val="00FFFF"/>
              </a:solidFill>
              <a:latin typeface="Bebas Neue"/>
              <a:sym typeface="Bebas Neue"/>
            </a:endParaRPr>
          </a:p>
        </p:txBody>
      </p:sp>
      <p:sp>
        <p:nvSpPr>
          <p:cNvPr id="6" name="Google Shape;10926;p80">
            <a:extLst>
              <a:ext uri="{FF2B5EF4-FFF2-40B4-BE49-F238E27FC236}">
                <a16:creationId xmlns:a16="http://schemas.microsoft.com/office/drawing/2014/main" id="{0DC6BB91-9D5C-8699-D3FB-178872B2A1F3}"/>
              </a:ext>
            </a:extLst>
          </p:cNvPr>
          <p:cNvSpPr/>
          <p:nvPr/>
        </p:nvSpPr>
        <p:spPr>
          <a:xfrm>
            <a:off x="303208" y="250518"/>
            <a:ext cx="433284" cy="422781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D083ED-68EA-4B40-CC72-552FE31FC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011" y="673299"/>
            <a:ext cx="2706758" cy="21031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7985EF-72A3-6BF1-3412-30213C030D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7664" y="2934396"/>
            <a:ext cx="5748456" cy="1759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908A1F-77EA-0264-93FB-6FF32C47DC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8034" y="515550"/>
            <a:ext cx="4142206" cy="226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2"/>
          <p:cNvSpPr/>
          <p:nvPr/>
        </p:nvSpPr>
        <p:spPr>
          <a:xfrm rot="10800000">
            <a:off x="-1296450" y="-1296450"/>
            <a:ext cx="2592900" cy="2592900"/>
          </a:xfrm>
          <a:prstGeom prst="pie">
            <a:avLst>
              <a:gd name="adj1" fmla="val 10777417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0926;p80">
            <a:extLst>
              <a:ext uri="{FF2B5EF4-FFF2-40B4-BE49-F238E27FC236}">
                <a16:creationId xmlns:a16="http://schemas.microsoft.com/office/drawing/2014/main" id="{0DC6BB91-9D5C-8699-D3FB-178872B2A1F3}"/>
              </a:ext>
            </a:extLst>
          </p:cNvPr>
          <p:cNvSpPr/>
          <p:nvPr/>
        </p:nvSpPr>
        <p:spPr>
          <a:xfrm>
            <a:off x="303208" y="250518"/>
            <a:ext cx="433284" cy="422781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7985EF-72A3-6BF1-3412-30213C030D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2542" r="83469" b="8772"/>
          <a:stretch/>
        </p:blipFill>
        <p:spPr>
          <a:xfrm>
            <a:off x="589790" y="2122570"/>
            <a:ext cx="2595818" cy="898360"/>
          </a:xfrm>
          <a:prstGeom prst="rect">
            <a:avLst/>
          </a:prstGeom>
        </p:spPr>
      </p:pic>
      <p:pic>
        <p:nvPicPr>
          <p:cNvPr id="3" name="Picture 2" descr="A person wearing glasses and a tie&#10;&#10;Description automatically generated">
            <a:extLst>
              <a:ext uri="{FF2B5EF4-FFF2-40B4-BE49-F238E27FC236}">
                <a16:creationId xmlns:a16="http://schemas.microsoft.com/office/drawing/2014/main" id="{19117222-9958-B9A3-65BD-6469C025E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7804" y="1159543"/>
            <a:ext cx="5021179" cy="2824413"/>
          </a:xfrm>
          <a:prstGeom prst="rect">
            <a:avLst/>
          </a:prstGeom>
        </p:spPr>
      </p:pic>
      <p:grpSp>
        <p:nvGrpSpPr>
          <p:cNvPr id="7" name="Google Shape;610;p43">
            <a:extLst>
              <a:ext uri="{FF2B5EF4-FFF2-40B4-BE49-F238E27FC236}">
                <a16:creationId xmlns:a16="http://schemas.microsoft.com/office/drawing/2014/main" id="{791A5C23-51AF-2D4D-E98F-358387EA7614}"/>
              </a:ext>
            </a:extLst>
          </p:cNvPr>
          <p:cNvGrpSpPr/>
          <p:nvPr/>
        </p:nvGrpSpPr>
        <p:grpSpPr>
          <a:xfrm>
            <a:off x="10062568" y="1214891"/>
            <a:ext cx="2292714" cy="2713851"/>
            <a:chOff x="2248125" y="-2178900"/>
            <a:chExt cx="1386750" cy="1641475"/>
          </a:xfrm>
        </p:grpSpPr>
        <p:sp>
          <p:nvSpPr>
            <p:cNvPr id="8" name="Google Shape;611;p43">
              <a:extLst>
                <a:ext uri="{FF2B5EF4-FFF2-40B4-BE49-F238E27FC236}">
                  <a16:creationId xmlns:a16="http://schemas.microsoft.com/office/drawing/2014/main" id="{23050F11-24D4-C57B-458F-6F464550561A}"/>
                </a:ext>
              </a:extLst>
            </p:cNvPr>
            <p:cNvSpPr/>
            <p:nvPr/>
          </p:nvSpPr>
          <p:spPr>
            <a:xfrm>
              <a:off x="3093250" y="-2080525"/>
              <a:ext cx="171525" cy="118350"/>
            </a:xfrm>
            <a:custGeom>
              <a:avLst/>
              <a:gdLst/>
              <a:ahLst/>
              <a:cxnLst/>
              <a:rect l="l" t="t" r="r" b="b"/>
              <a:pathLst>
                <a:path w="6861" h="4734" extrusionOk="0">
                  <a:moveTo>
                    <a:pt x="2021" y="1"/>
                  </a:moveTo>
                  <a:cubicBezTo>
                    <a:pt x="1771" y="13"/>
                    <a:pt x="1522" y="25"/>
                    <a:pt x="1296" y="25"/>
                  </a:cubicBezTo>
                  <a:cubicBezTo>
                    <a:pt x="1286" y="24"/>
                    <a:pt x="1276" y="24"/>
                    <a:pt x="1267" y="24"/>
                  </a:cubicBezTo>
                  <a:cubicBezTo>
                    <a:pt x="1064" y="24"/>
                    <a:pt x="883" y="134"/>
                    <a:pt x="714" y="180"/>
                  </a:cubicBezTo>
                  <a:cubicBezTo>
                    <a:pt x="547" y="227"/>
                    <a:pt x="416" y="299"/>
                    <a:pt x="309" y="381"/>
                  </a:cubicBezTo>
                  <a:cubicBezTo>
                    <a:pt x="83" y="500"/>
                    <a:pt x="0" y="608"/>
                    <a:pt x="0" y="608"/>
                  </a:cubicBezTo>
                  <a:cubicBezTo>
                    <a:pt x="0" y="608"/>
                    <a:pt x="130" y="560"/>
                    <a:pt x="368" y="524"/>
                  </a:cubicBezTo>
                  <a:cubicBezTo>
                    <a:pt x="487" y="489"/>
                    <a:pt x="618" y="465"/>
                    <a:pt x="785" y="465"/>
                  </a:cubicBezTo>
                  <a:cubicBezTo>
                    <a:pt x="815" y="469"/>
                    <a:pt x="844" y="471"/>
                    <a:pt x="874" y="471"/>
                  </a:cubicBezTo>
                  <a:cubicBezTo>
                    <a:pt x="961" y="471"/>
                    <a:pt x="1050" y="458"/>
                    <a:pt x="1145" y="458"/>
                  </a:cubicBezTo>
                  <a:cubicBezTo>
                    <a:pt x="1201" y="458"/>
                    <a:pt x="1258" y="462"/>
                    <a:pt x="1319" y="477"/>
                  </a:cubicBezTo>
                  <a:cubicBezTo>
                    <a:pt x="1498" y="513"/>
                    <a:pt x="1712" y="548"/>
                    <a:pt x="1926" y="584"/>
                  </a:cubicBezTo>
                  <a:cubicBezTo>
                    <a:pt x="2128" y="667"/>
                    <a:pt x="2331" y="774"/>
                    <a:pt x="2556" y="857"/>
                  </a:cubicBezTo>
                  <a:cubicBezTo>
                    <a:pt x="2782" y="917"/>
                    <a:pt x="2984" y="1071"/>
                    <a:pt x="3187" y="1226"/>
                  </a:cubicBezTo>
                  <a:lnTo>
                    <a:pt x="3816" y="1654"/>
                  </a:lnTo>
                  <a:cubicBezTo>
                    <a:pt x="4043" y="1797"/>
                    <a:pt x="4197" y="2011"/>
                    <a:pt x="4387" y="2189"/>
                  </a:cubicBezTo>
                  <a:cubicBezTo>
                    <a:pt x="4577" y="2379"/>
                    <a:pt x="4768" y="2545"/>
                    <a:pt x="4958" y="2712"/>
                  </a:cubicBezTo>
                  <a:cubicBezTo>
                    <a:pt x="5338" y="3033"/>
                    <a:pt x="5600" y="3438"/>
                    <a:pt x="5885" y="3734"/>
                  </a:cubicBezTo>
                  <a:cubicBezTo>
                    <a:pt x="6432" y="4341"/>
                    <a:pt x="6860" y="4733"/>
                    <a:pt x="6860" y="4733"/>
                  </a:cubicBezTo>
                  <a:cubicBezTo>
                    <a:pt x="6860" y="4733"/>
                    <a:pt x="6659" y="4210"/>
                    <a:pt x="6254" y="3473"/>
                  </a:cubicBezTo>
                  <a:cubicBezTo>
                    <a:pt x="6028" y="3116"/>
                    <a:pt x="5874" y="2629"/>
                    <a:pt x="5481" y="2236"/>
                  </a:cubicBezTo>
                  <a:cubicBezTo>
                    <a:pt x="5303" y="2046"/>
                    <a:pt x="5137" y="1832"/>
                    <a:pt x="4934" y="1630"/>
                  </a:cubicBezTo>
                  <a:cubicBezTo>
                    <a:pt x="4732" y="1428"/>
                    <a:pt x="4566" y="1190"/>
                    <a:pt x="4316" y="1024"/>
                  </a:cubicBezTo>
                  <a:cubicBezTo>
                    <a:pt x="3805" y="738"/>
                    <a:pt x="3377" y="310"/>
                    <a:pt x="2806" y="204"/>
                  </a:cubicBezTo>
                  <a:cubicBezTo>
                    <a:pt x="2532" y="120"/>
                    <a:pt x="2271" y="49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12;p43">
              <a:extLst>
                <a:ext uri="{FF2B5EF4-FFF2-40B4-BE49-F238E27FC236}">
                  <a16:creationId xmlns:a16="http://schemas.microsoft.com/office/drawing/2014/main" id="{0493F0F3-6D04-9E8A-3580-FD7634969A2C}"/>
                </a:ext>
              </a:extLst>
            </p:cNvPr>
            <p:cNvSpPr/>
            <p:nvPr/>
          </p:nvSpPr>
          <p:spPr>
            <a:xfrm>
              <a:off x="3039725" y="-1892075"/>
              <a:ext cx="164400" cy="234875"/>
            </a:xfrm>
            <a:custGeom>
              <a:avLst/>
              <a:gdLst/>
              <a:ahLst/>
              <a:cxnLst/>
              <a:rect l="l" t="t" r="r" b="b"/>
              <a:pathLst>
                <a:path w="6576" h="9395" extrusionOk="0">
                  <a:moveTo>
                    <a:pt x="901" y="1"/>
                  </a:moveTo>
                  <a:cubicBezTo>
                    <a:pt x="839" y="1"/>
                    <a:pt x="777" y="5"/>
                    <a:pt x="714" y="14"/>
                  </a:cubicBezTo>
                  <a:cubicBezTo>
                    <a:pt x="477" y="14"/>
                    <a:pt x="226" y="37"/>
                    <a:pt x="1" y="120"/>
                  </a:cubicBezTo>
                  <a:cubicBezTo>
                    <a:pt x="477" y="215"/>
                    <a:pt x="892" y="382"/>
                    <a:pt x="1320" y="537"/>
                  </a:cubicBezTo>
                  <a:cubicBezTo>
                    <a:pt x="1534" y="608"/>
                    <a:pt x="1713" y="739"/>
                    <a:pt x="1915" y="846"/>
                  </a:cubicBezTo>
                  <a:cubicBezTo>
                    <a:pt x="2117" y="929"/>
                    <a:pt x="2295" y="1060"/>
                    <a:pt x="2485" y="1179"/>
                  </a:cubicBezTo>
                  <a:cubicBezTo>
                    <a:pt x="2664" y="1309"/>
                    <a:pt x="2866" y="1393"/>
                    <a:pt x="3032" y="1547"/>
                  </a:cubicBezTo>
                  <a:cubicBezTo>
                    <a:pt x="3199" y="1690"/>
                    <a:pt x="3365" y="1832"/>
                    <a:pt x="3544" y="1964"/>
                  </a:cubicBezTo>
                  <a:cubicBezTo>
                    <a:pt x="3734" y="2083"/>
                    <a:pt x="3853" y="2273"/>
                    <a:pt x="4031" y="2416"/>
                  </a:cubicBezTo>
                  <a:cubicBezTo>
                    <a:pt x="4162" y="2546"/>
                    <a:pt x="4293" y="2665"/>
                    <a:pt x="4435" y="2796"/>
                  </a:cubicBezTo>
                  <a:cubicBezTo>
                    <a:pt x="4435" y="2807"/>
                    <a:pt x="4435" y="2820"/>
                    <a:pt x="4448" y="2831"/>
                  </a:cubicBezTo>
                  <a:cubicBezTo>
                    <a:pt x="4448" y="2831"/>
                    <a:pt x="4591" y="3235"/>
                    <a:pt x="4816" y="3842"/>
                  </a:cubicBezTo>
                  <a:cubicBezTo>
                    <a:pt x="4935" y="4139"/>
                    <a:pt x="5054" y="4496"/>
                    <a:pt x="5196" y="4865"/>
                  </a:cubicBezTo>
                  <a:cubicBezTo>
                    <a:pt x="5351" y="5233"/>
                    <a:pt x="5470" y="5637"/>
                    <a:pt x="5589" y="6054"/>
                  </a:cubicBezTo>
                  <a:cubicBezTo>
                    <a:pt x="5875" y="6850"/>
                    <a:pt x="6041" y="7671"/>
                    <a:pt x="6136" y="8313"/>
                  </a:cubicBezTo>
                  <a:cubicBezTo>
                    <a:pt x="6171" y="8931"/>
                    <a:pt x="6160" y="9395"/>
                    <a:pt x="6160" y="9395"/>
                  </a:cubicBezTo>
                  <a:cubicBezTo>
                    <a:pt x="6160" y="9395"/>
                    <a:pt x="6195" y="9288"/>
                    <a:pt x="6267" y="9109"/>
                  </a:cubicBezTo>
                  <a:cubicBezTo>
                    <a:pt x="6290" y="9014"/>
                    <a:pt x="6338" y="8908"/>
                    <a:pt x="6374" y="8776"/>
                  </a:cubicBezTo>
                  <a:cubicBezTo>
                    <a:pt x="6409" y="8646"/>
                    <a:pt x="6493" y="8491"/>
                    <a:pt x="6493" y="8324"/>
                  </a:cubicBezTo>
                  <a:cubicBezTo>
                    <a:pt x="6504" y="7992"/>
                    <a:pt x="6576" y="7587"/>
                    <a:pt x="6552" y="7159"/>
                  </a:cubicBezTo>
                  <a:cubicBezTo>
                    <a:pt x="6493" y="6744"/>
                    <a:pt x="6469" y="6279"/>
                    <a:pt x="6374" y="5851"/>
                  </a:cubicBezTo>
                  <a:cubicBezTo>
                    <a:pt x="6184" y="4971"/>
                    <a:pt x="5910" y="4115"/>
                    <a:pt x="5624" y="3509"/>
                  </a:cubicBezTo>
                  <a:cubicBezTo>
                    <a:pt x="5434" y="3093"/>
                    <a:pt x="5280" y="2784"/>
                    <a:pt x="5185" y="2630"/>
                  </a:cubicBezTo>
                  <a:cubicBezTo>
                    <a:pt x="5494" y="2130"/>
                    <a:pt x="5803" y="1618"/>
                    <a:pt x="6041" y="1060"/>
                  </a:cubicBezTo>
                  <a:lnTo>
                    <a:pt x="6041" y="1060"/>
                  </a:lnTo>
                  <a:cubicBezTo>
                    <a:pt x="5589" y="1404"/>
                    <a:pt x="5196" y="1785"/>
                    <a:pt x="4805" y="2189"/>
                  </a:cubicBezTo>
                  <a:cubicBezTo>
                    <a:pt x="4578" y="1892"/>
                    <a:pt x="4340" y="1607"/>
                    <a:pt x="4067" y="1369"/>
                  </a:cubicBezTo>
                  <a:cubicBezTo>
                    <a:pt x="3877" y="1203"/>
                    <a:pt x="3687" y="1048"/>
                    <a:pt x="3484" y="905"/>
                  </a:cubicBezTo>
                  <a:cubicBezTo>
                    <a:pt x="3306" y="751"/>
                    <a:pt x="3080" y="632"/>
                    <a:pt x="2855" y="525"/>
                  </a:cubicBezTo>
                  <a:cubicBezTo>
                    <a:pt x="2426" y="275"/>
                    <a:pt x="1927" y="144"/>
                    <a:pt x="1451" y="61"/>
                  </a:cubicBezTo>
                  <a:cubicBezTo>
                    <a:pt x="1264" y="34"/>
                    <a:pt x="1084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13;p43">
              <a:extLst>
                <a:ext uri="{FF2B5EF4-FFF2-40B4-BE49-F238E27FC236}">
                  <a16:creationId xmlns:a16="http://schemas.microsoft.com/office/drawing/2014/main" id="{42174E76-8EBF-8C5D-0769-823023B33768}"/>
                </a:ext>
              </a:extLst>
            </p:cNvPr>
            <p:cNvSpPr/>
            <p:nvPr/>
          </p:nvSpPr>
          <p:spPr>
            <a:xfrm>
              <a:off x="3085500" y="-1673925"/>
              <a:ext cx="398950" cy="565475"/>
            </a:xfrm>
            <a:custGeom>
              <a:avLst/>
              <a:gdLst/>
              <a:ahLst/>
              <a:cxnLst/>
              <a:rect l="l" t="t" r="r" b="b"/>
              <a:pathLst>
                <a:path w="15958" h="22619" extrusionOk="0">
                  <a:moveTo>
                    <a:pt x="8273" y="1"/>
                  </a:moveTo>
                  <a:cubicBezTo>
                    <a:pt x="7190" y="1"/>
                    <a:pt x="6101" y="166"/>
                    <a:pt x="5054" y="467"/>
                  </a:cubicBezTo>
                  <a:cubicBezTo>
                    <a:pt x="3936" y="800"/>
                    <a:pt x="2866" y="1347"/>
                    <a:pt x="1986" y="2143"/>
                  </a:cubicBezTo>
                  <a:lnTo>
                    <a:pt x="1999" y="2132"/>
                  </a:lnTo>
                  <a:lnTo>
                    <a:pt x="1999" y="2132"/>
                  </a:lnTo>
                  <a:cubicBezTo>
                    <a:pt x="1415" y="2595"/>
                    <a:pt x="928" y="3142"/>
                    <a:pt x="559" y="3796"/>
                  </a:cubicBezTo>
                  <a:cubicBezTo>
                    <a:pt x="203" y="4450"/>
                    <a:pt x="1" y="5223"/>
                    <a:pt x="84" y="5995"/>
                  </a:cubicBezTo>
                  <a:cubicBezTo>
                    <a:pt x="131" y="6388"/>
                    <a:pt x="179" y="6745"/>
                    <a:pt x="453" y="7149"/>
                  </a:cubicBezTo>
                  <a:cubicBezTo>
                    <a:pt x="714" y="7530"/>
                    <a:pt x="1201" y="7720"/>
                    <a:pt x="1594" y="7768"/>
                  </a:cubicBezTo>
                  <a:cubicBezTo>
                    <a:pt x="1826" y="7792"/>
                    <a:pt x="2049" y="7799"/>
                    <a:pt x="2264" y="7799"/>
                  </a:cubicBezTo>
                  <a:cubicBezTo>
                    <a:pt x="2543" y="7799"/>
                    <a:pt x="2809" y="7787"/>
                    <a:pt x="3065" y="7787"/>
                  </a:cubicBezTo>
                  <a:cubicBezTo>
                    <a:pt x="3283" y="7787"/>
                    <a:pt x="3494" y="7796"/>
                    <a:pt x="3698" y="7826"/>
                  </a:cubicBezTo>
                  <a:cubicBezTo>
                    <a:pt x="3853" y="7850"/>
                    <a:pt x="4008" y="7898"/>
                    <a:pt x="4139" y="7934"/>
                  </a:cubicBezTo>
                  <a:cubicBezTo>
                    <a:pt x="4293" y="7993"/>
                    <a:pt x="4483" y="8053"/>
                    <a:pt x="4614" y="8112"/>
                  </a:cubicBezTo>
                  <a:cubicBezTo>
                    <a:pt x="4900" y="8231"/>
                    <a:pt x="5185" y="8410"/>
                    <a:pt x="5447" y="8587"/>
                  </a:cubicBezTo>
                  <a:cubicBezTo>
                    <a:pt x="5970" y="8957"/>
                    <a:pt x="6338" y="9456"/>
                    <a:pt x="6552" y="10027"/>
                  </a:cubicBezTo>
                  <a:cubicBezTo>
                    <a:pt x="7016" y="11180"/>
                    <a:pt x="6707" y="12547"/>
                    <a:pt x="6303" y="13819"/>
                  </a:cubicBezTo>
                  <a:lnTo>
                    <a:pt x="6303" y="13843"/>
                  </a:lnTo>
                  <a:cubicBezTo>
                    <a:pt x="6267" y="13962"/>
                    <a:pt x="6279" y="14105"/>
                    <a:pt x="6350" y="14223"/>
                  </a:cubicBezTo>
                  <a:cubicBezTo>
                    <a:pt x="6434" y="14353"/>
                    <a:pt x="6581" y="14424"/>
                    <a:pt x="6732" y="14424"/>
                  </a:cubicBezTo>
                  <a:cubicBezTo>
                    <a:pt x="6817" y="14424"/>
                    <a:pt x="6903" y="14402"/>
                    <a:pt x="6980" y="14355"/>
                  </a:cubicBezTo>
                  <a:cubicBezTo>
                    <a:pt x="7432" y="14057"/>
                    <a:pt x="8015" y="13819"/>
                    <a:pt x="8586" y="13689"/>
                  </a:cubicBezTo>
                  <a:cubicBezTo>
                    <a:pt x="8900" y="13617"/>
                    <a:pt x="9221" y="13581"/>
                    <a:pt x="9543" y="13581"/>
                  </a:cubicBezTo>
                  <a:cubicBezTo>
                    <a:pt x="9807" y="13581"/>
                    <a:pt x="10071" y="13605"/>
                    <a:pt x="10333" y="13653"/>
                  </a:cubicBezTo>
                  <a:cubicBezTo>
                    <a:pt x="10618" y="13689"/>
                    <a:pt x="10892" y="13795"/>
                    <a:pt x="11178" y="13903"/>
                  </a:cubicBezTo>
                  <a:cubicBezTo>
                    <a:pt x="11439" y="14022"/>
                    <a:pt x="11712" y="14141"/>
                    <a:pt x="11963" y="14319"/>
                  </a:cubicBezTo>
                  <a:cubicBezTo>
                    <a:pt x="12224" y="14474"/>
                    <a:pt x="12438" y="14675"/>
                    <a:pt x="12676" y="14878"/>
                  </a:cubicBezTo>
                  <a:cubicBezTo>
                    <a:pt x="12914" y="15068"/>
                    <a:pt x="13092" y="15317"/>
                    <a:pt x="13306" y="15531"/>
                  </a:cubicBezTo>
                  <a:cubicBezTo>
                    <a:pt x="13496" y="15745"/>
                    <a:pt x="13686" y="16031"/>
                    <a:pt x="13876" y="16281"/>
                  </a:cubicBezTo>
                  <a:cubicBezTo>
                    <a:pt x="14067" y="16542"/>
                    <a:pt x="14209" y="16804"/>
                    <a:pt x="14376" y="17066"/>
                  </a:cubicBezTo>
                  <a:cubicBezTo>
                    <a:pt x="14650" y="17613"/>
                    <a:pt x="14923" y="18171"/>
                    <a:pt x="15065" y="18778"/>
                  </a:cubicBezTo>
                  <a:cubicBezTo>
                    <a:pt x="15375" y="19954"/>
                    <a:pt x="15327" y="21286"/>
                    <a:pt x="14769" y="22369"/>
                  </a:cubicBezTo>
                  <a:lnTo>
                    <a:pt x="14756" y="22392"/>
                  </a:lnTo>
                  <a:cubicBezTo>
                    <a:pt x="14721" y="22464"/>
                    <a:pt x="14745" y="22559"/>
                    <a:pt x="14816" y="22594"/>
                  </a:cubicBezTo>
                  <a:cubicBezTo>
                    <a:pt x="14845" y="22610"/>
                    <a:pt x="14874" y="22618"/>
                    <a:pt x="14903" y="22618"/>
                  </a:cubicBezTo>
                  <a:cubicBezTo>
                    <a:pt x="14957" y="22618"/>
                    <a:pt x="15006" y="22589"/>
                    <a:pt x="15030" y="22535"/>
                  </a:cubicBezTo>
                  <a:cubicBezTo>
                    <a:pt x="15707" y="21358"/>
                    <a:pt x="15791" y="19954"/>
                    <a:pt x="15517" y="18670"/>
                  </a:cubicBezTo>
                  <a:cubicBezTo>
                    <a:pt x="15387" y="18017"/>
                    <a:pt x="15125" y="17410"/>
                    <a:pt x="14840" y="16815"/>
                  </a:cubicBezTo>
                  <a:cubicBezTo>
                    <a:pt x="14685" y="16530"/>
                    <a:pt x="14518" y="16221"/>
                    <a:pt x="14341" y="15948"/>
                  </a:cubicBezTo>
                  <a:cubicBezTo>
                    <a:pt x="14150" y="15686"/>
                    <a:pt x="14008" y="15436"/>
                    <a:pt x="13781" y="15151"/>
                  </a:cubicBezTo>
                  <a:cubicBezTo>
                    <a:pt x="13556" y="14913"/>
                    <a:pt x="13366" y="14628"/>
                    <a:pt x="13115" y="14414"/>
                  </a:cubicBezTo>
                  <a:cubicBezTo>
                    <a:pt x="12866" y="14188"/>
                    <a:pt x="12628" y="13950"/>
                    <a:pt x="12343" y="13760"/>
                  </a:cubicBezTo>
                  <a:cubicBezTo>
                    <a:pt x="12069" y="13546"/>
                    <a:pt x="11760" y="13403"/>
                    <a:pt x="11463" y="13237"/>
                  </a:cubicBezTo>
                  <a:cubicBezTo>
                    <a:pt x="11142" y="13118"/>
                    <a:pt x="10821" y="12975"/>
                    <a:pt x="10476" y="12915"/>
                  </a:cubicBezTo>
                  <a:cubicBezTo>
                    <a:pt x="10441" y="12904"/>
                    <a:pt x="10393" y="12904"/>
                    <a:pt x="10357" y="12892"/>
                  </a:cubicBezTo>
                  <a:cubicBezTo>
                    <a:pt x="10726" y="12630"/>
                    <a:pt x="11237" y="12357"/>
                    <a:pt x="11736" y="12072"/>
                  </a:cubicBezTo>
                  <a:cubicBezTo>
                    <a:pt x="12295" y="11750"/>
                    <a:pt x="12914" y="11525"/>
                    <a:pt x="13353" y="11322"/>
                  </a:cubicBezTo>
                  <a:cubicBezTo>
                    <a:pt x="13794" y="11121"/>
                    <a:pt x="14090" y="10989"/>
                    <a:pt x="14090" y="10989"/>
                  </a:cubicBezTo>
                  <a:lnTo>
                    <a:pt x="14138" y="10966"/>
                  </a:lnTo>
                  <a:cubicBezTo>
                    <a:pt x="14138" y="10966"/>
                    <a:pt x="14150" y="10966"/>
                    <a:pt x="14150" y="10954"/>
                  </a:cubicBezTo>
                  <a:lnTo>
                    <a:pt x="14222" y="10918"/>
                  </a:lnTo>
                  <a:cubicBezTo>
                    <a:pt x="14436" y="11239"/>
                    <a:pt x="14661" y="11560"/>
                    <a:pt x="14828" y="11882"/>
                  </a:cubicBezTo>
                  <a:cubicBezTo>
                    <a:pt x="15018" y="12297"/>
                    <a:pt x="15303" y="12654"/>
                    <a:pt x="15434" y="12999"/>
                  </a:cubicBezTo>
                  <a:cubicBezTo>
                    <a:pt x="15696" y="13676"/>
                    <a:pt x="15958" y="14164"/>
                    <a:pt x="15958" y="14164"/>
                  </a:cubicBezTo>
                  <a:cubicBezTo>
                    <a:pt x="15958" y="14164"/>
                    <a:pt x="15958" y="13653"/>
                    <a:pt x="15862" y="12857"/>
                  </a:cubicBezTo>
                  <a:cubicBezTo>
                    <a:pt x="15850" y="12654"/>
                    <a:pt x="15755" y="12464"/>
                    <a:pt x="15696" y="12238"/>
                  </a:cubicBezTo>
                  <a:cubicBezTo>
                    <a:pt x="15625" y="12024"/>
                    <a:pt x="15553" y="11798"/>
                    <a:pt x="15458" y="11560"/>
                  </a:cubicBezTo>
                  <a:cubicBezTo>
                    <a:pt x="15303" y="11097"/>
                    <a:pt x="14983" y="10669"/>
                    <a:pt x="14721" y="10205"/>
                  </a:cubicBezTo>
                  <a:cubicBezTo>
                    <a:pt x="14114" y="9348"/>
                    <a:pt x="13366" y="8611"/>
                    <a:pt x="12735" y="8159"/>
                  </a:cubicBezTo>
                  <a:cubicBezTo>
                    <a:pt x="12117" y="7684"/>
                    <a:pt x="11617" y="7482"/>
                    <a:pt x="11617" y="7482"/>
                  </a:cubicBezTo>
                  <a:lnTo>
                    <a:pt x="11617" y="7482"/>
                  </a:lnTo>
                  <a:cubicBezTo>
                    <a:pt x="11617" y="7482"/>
                    <a:pt x="11950" y="7886"/>
                    <a:pt x="12414" y="8481"/>
                  </a:cubicBezTo>
                  <a:cubicBezTo>
                    <a:pt x="12676" y="8754"/>
                    <a:pt x="12914" y="9134"/>
                    <a:pt x="13211" y="9491"/>
                  </a:cubicBezTo>
                  <a:cubicBezTo>
                    <a:pt x="13366" y="9705"/>
                    <a:pt x="13520" y="9919"/>
                    <a:pt x="13686" y="10146"/>
                  </a:cubicBezTo>
                  <a:lnTo>
                    <a:pt x="12973" y="10502"/>
                  </a:lnTo>
                  <a:cubicBezTo>
                    <a:pt x="12533" y="10740"/>
                    <a:pt x="11903" y="11002"/>
                    <a:pt x="11332" y="11370"/>
                  </a:cubicBezTo>
                  <a:cubicBezTo>
                    <a:pt x="10761" y="11739"/>
                    <a:pt x="10179" y="12072"/>
                    <a:pt x="9775" y="12416"/>
                  </a:cubicBezTo>
                  <a:cubicBezTo>
                    <a:pt x="9561" y="12571"/>
                    <a:pt x="9406" y="12701"/>
                    <a:pt x="9287" y="12797"/>
                  </a:cubicBezTo>
                  <a:cubicBezTo>
                    <a:pt x="9001" y="12797"/>
                    <a:pt x="8705" y="12833"/>
                    <a:pt x="8419" y="12880"/>
                  </a:cubicBezTo>
                  <a:cubicBezTo>
                    <a:pt x="8098" y="12952"/>
                    <a:pt x="7801" y="13023"/>
                    <a:pt x="7503" y="13130"/>
                  </a:cubicBezTo>
                  <a:cubicBezTo>
                    <a:pt x="7825" y="12036"/>
                    <a:pt x="7931" y="10823"/>
                    <a:pt x="7456" y="9670"/>
                  </a:cubicBezTo>
                  <a:cubicBezTo>
                    <a:pt x="7147" y="8920"/>
                    <a:pt x="6600" y="8278"/>
                    <a:pt x="5946" y="7863"/>
                  </a:cubicBezTo>
                  <a:cubicBezTo>
                    <a:pt x="5613" y="7649"/>
                    <a:pt x="5292" y="7470"/>
                    <a:pt x="4911" y="7327"/>
                  </a:cubicBezTo>
                  <a:cubicBezTo>
                    <a:pt x="4721" y="7256"/>
                    <a:pt x="4567" y="7221"/>
                    <a:pt x="4388" y="7161"/>
                  </a:cubicBezTo>
                  <a:cubicBezTo>
                    <a:pt x="4186" y="7102"/>
                    <a:pt x="3996" y="7066"/>
                    <a:pt x="3793" y="7042"/>
                  </a:cubicBezTo>
                  <a:cubicBezTo>
                    <a:pt x="3624" y="7024"/>
                    <a:pt x="3457" y="7017"/>
                    <a:pt x="3292" y="7017"/>
                  </a:cubicBezTo>
                  <a:cubicBezTo>
                    <a:pt x="2808" y="7017"/>
                    <a:pt x="2347" y="7075"/>
                    <a:pt x="1930" y="7075"/>
                  </a:cubicBezTo>
                  <a:cubicBezTo>
                    <a:pt x="1840" y="7075"/>
                    <a:pt x="1751" y="7072"/>
                    <a:pt x="1666" y="7066"/>
                  </a:cubicBezTo>
                  <a:cubicBezTo>
                    <a:pt x="1356" y="7042"/>
                    <a:pt x="1130" y="6959"/>
                    <a:pt x="976" y="6756"/>
                  </a:cubicBezTo>
                  <a:cubicBezTo>
                    <a:pt x="821" y="6590"/>
                    <a:pt x="714" y="6233"/>
                    <a:pt x="678" y="5924"/>
                  </a:cubicBezTo>
                  <a:cubicBezTo>
                    <a:pt x="477" y="4640"/>
                    <a:pt x="1214" y="3308"/>
                    <a:pt x="2224" y="2441"/>
                  </a:cubicBezTo>
                  <a:lnTo>
                    <a:pt x="2248" y="2417"/>
                  </a:lnTo>
                  <a:cubicBezTo>
                    <a:pt x="3865" y="847"/>
                    <a:pt x="6208" y="122"/>
                    <a:pt x="8491" y="3"/>
                  </a:cubicBezTo>
                  <a:cubicBezTo>
                    <a:pt x="8418" y="1"/>
                    <a:pt x="8345" y="1"/>
                    <a:pt x="8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14;p43">
              <a:extLst>
                <a:ext uri="{FF2B5EF4-FFF2-40B4-BE49-F238E27FC236}">
                  <a16:creationId xmlns:a16="http://schemas.microsoft.com/office/drawing/2014/main" id="{A66A2C3F-C734-FD1A-5787-88F19F4FE064}"/>
                </a:ext>
              </a:extLst>
            </p:cNvPr>
            <p:cNvSpPr/>
            <p:nvPr/>
          </p:nvSpPr>
          <p:spPr>
            <a:xfrm>
              <a:off x="3202025" y="-1632550"/>
              <a:ext cx="163225" cy="162025"/>
            </a:xfrm>
            <a:custGeom>
              <a:avLst/>
              <a:gdLst/>
              <a:ahLst/>
              <a:cxnLst/>
              <a:rect l="l" t="t" r="r" b="b"/>
              <a:pathLst>
                <a:path w="6529" h="6481" extrusionOk="0">
                  <a:moveTo>
                    <a:pt x="1" y="1"/>
                  </a:moveTo>
                  <a:cubicBezTo>
                    <a:pt x="1" y="1"/>
                    <a:pt x="440" y="191"/>
                    <a:pt x="1047" y="548"/>
                  </a:cubicBezTo>
                  <a:cubicBezTo>
                    <a:pt x="1653" y="881"/>
                    <a:pt x="2414" y="1415"/>
                    <a:pt x="2997" y="2081"/>
                  </a:cubicBezTo>
                  <a:cubicBezTo>
                    <a:pt x="3283" y="2414"/>
                    <a:pt x="3544" y="2759"/>
                    <a:pt x="3711" y="3116"/>
                  </a:cubicBezTo>
                  <a:cubicBezTo>
                    <a:pt x="3889" y="3461"/>
                    <a:pt x="4020" y="3793"/>
                    <a:pt x="4103" y="4091"/>
                  </a:cubicBezTo>
                  <a:cubicBezTo>
                    <a:pt x="4150" y="4234"/>
                    <a:pt x="4198" y="4377"/>
                    <a:pt x="4234" y="4495"/>
                  </a:cubicBezTo>
                  <a:cubicBezTo>
                    <a:pt x="4245" y="4531"/>
                    <a:pt x="4245" y="4567"/>
                    <a:pt x="4258" y="4591"/>
                  </a:cubicBezTo>
                  <a:cubicBezTo>
                    <a:pt x="3698" y="4864"/>
                    <a:pt x="3461" y="5387"/>
                    <a:pt x="3306" y="5720"/>
                  </a:cubicBezTo>
                  <a:cubicBezTo>
                    <a:pt x="3211" y="5934"/>
                    <a:pt x="3199" y="6136"/>
                    <a:pt x="3164" y="6267"/>
                  </a:cubicBezTo>
                  <a:cubicBezTo>
                    <a:pt x="3128" y="6398"/>
                    <a:pt x="3128" y="6481"/>
                    <a:pt x="3128" y="6481"/>
                  </a:cubicBezTo>
                  <a:cubicBezTo>
                    <a:pt x="3128" y="6481"/>
                    <a:pt x="3378" y="6279"/>
                    <a:pt x="3687" y="5970"/>
                  </a:cubicBezTo>
                  <a:cubicBezTo>
                    <a:pt x="3830" y="5827"/>
                    <a:pt x="4031" y="5672"/>
                    <a:pt x="4210" y="5529"/>
                  </a:cubicBezTo>
                  <a:cubicBezTo>
                    <a:pt x="4412" y="5387"/>
                    <a:pt x="4602" y="5268"/>
                    <a:pt x="4781" y="5244"/>
                  </a:cubicBezTo>
                  <a:cubicBezTo>
                    <a:pt x="4832" y="5229"/>
                    <a:pt x="4887" y="5223"/>
                    <a:pt x="4944" y="5223"/>
                  </a:cubicBezTo>
                  <a:cubicBezTo>
                    <a:pt x="5257" y="5223"/>
                    <a:pt x="5641" y="5425"/>
                    <a:pt x="5922" y="5637"/>
                  </a:cubicBezTo>
                  <a:cubicBezTo>
                    <a:pt x="6290" y="5898"/>
                    <a:pt x="6528" y="6076"/>
                    <a:pt x="6528" y="6076"/>
                  </a:cubicBezTo>
                  <a:cubicBezTo>
                    <a:pt x="6528" y="6076"/>
                    <a:pt x="6504" y="5756"/>
                    <a:pt x="6267" y="5339"/>
                  </a:cubicBezTo>
                  <a:cubicBezTo>
                    <a:pt x="6136" y="5138"/>
                    <a:pt x="5981" y="4887"/>
                    <a:pt x="5708" y="4697"/>
                  </a:cubicBezTo>
                  <a:cubicBezTo>
                    <a:pt x="5577" y="4602"/>
                    <a:pt x="5410" y="4519"/>
                    <a:pt x="5220" y="4472"/>
                  </a:cubicBezTo>
                  <a:cubicBezTo>
                    <a:pt x="5220" y="4281"/>
                    <a:pt x="5185" y="4067"/>
                    <a:pt x="5137" y="3806"/>
                  </a:cubicBezTo>
                  <a:cubicBezTo>
                    <a:pt x="5114" y="3603"/>
                    <a:pt x="5006" y="3413"/>
                    <a:pt x="4923" y="3199"/>
                  </a:cubicBezTo>
                  <a:cubicBezTo>
                    <a:pt x="4852" y="2985"/>
                    <a:pt x="4721" y="2783"/>
                    <a:pt x="4578" y="2593"/>
                  </a:cubicBezTo>
                  <a:cubicBezTo>
                    <a:pt x="4305" y="2176"/>
                    <a:pt x="3925" y="1820"/>
                    <a:pt x="3544" y="1487"/>
                  </a:cubicBezTo>
                  <a:cubicBezTo>
                    <a:pt x="2747" y="868"/>
                    <a:pt x="1856" y="477"/>
                    <a:pt x="1166" y="250"/>
                  </a:cubicBezTo>
                  <a:cubicBezTo>
                    <a:pt x="477" y="3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15;p43">
              <a:extLst>
                <a:ext uri="{FF2B5EF4-FFF2-40B4-BE49-F238E27FC236}">
                  <a16:creationId xmlns:a16="http://schemas.microsoft.com/office/drawing/2014/main" id="{746B20CF-2936-5CA1-4B3D-EC460DCD6853}"/>
                </a:ext>
              </a:extLst>
            </p:cNvPr>
            <p:cNvSpPr/>
            <p:nvPr/>
          </p:nvSpPr>
          <p:spPr>
            <a:xfrm>
              <a:off x="3354225" y="-1654575"/>
              <a:ext cx="116250" cy="47900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1555" y="1"/>
                  </a:moveTo>
                  <a:cubicBezTo>
                    <a:pt x="1402" y="1"/>
                    <a:pt x="1250" y="64"/>
                    <a:pt x="1118" y="97"/>
                  </a:cubicBezTo>
                  <a:cubicBezTo>
                    <a:pt x="976" y="132"/>
                    <a:pt x="833" y="156"/>
                    <a:pt x="714" y="216"/>
                  </a:cubicBezTo>
                  <a:cubicBezTo>
                    <a:pt x="226" y="430"/>
                    <a:pt x="1" y="703"/>
                    <a:pt x="1" y="703"/>
                  </a:cubicBezTo>
                  <a:cubicBezTo>
                    <a:pt x="1" y="703"/>
                    <a:pt x="83" y="692"/>
                    <a:pt x="239" y="679"/>
                  </a:cubicBezTo>
                  <a:cubicBezTo>
                    <a:pt x="286" y="671"/>
                    <a:pt x="346" y="668"/>
                    <a:pt x="413" y="668"/>
                  </a:cubicBezTo>
                  <a:cubicBezTo>
                    <a:pt x="488" y="668"/>
                    <a:pt x="573" y="671"/>
                    <a:pt x="664" y="671"/>
                  </a:cubicBezTo>
                  <a:cubicBezTo>
                    <a:pt x="711" y="671"/>
                    <a:pt x="760" y="670"/>
                    <a:pt x="809" y="668"/>
                  </a:cubicBezTo>
                  <a:cubicBezTo>
                    <a:pt x="842" y="666"/>
                    <a:pt x="876" y="665"/>
                    <a:pt x="910" y="665"/>
                  </a:cubicBezTo>
                  <a:cubicBezTo>
                    <a:pt x="1120" y="665"/>
                    <a:pt x="1347" y="695"/>
                    <a:pt x="1582" y="715"/>
                  </a:cubicBezTo>
                  <a:cubicBezTo>
                    <a:pt x="1724" y="739"/>
                    <a:pt x="1856" y="774"/>
                    <a:pt x="1998" y="787"/>
                  </a:cubicBezTo>
                  <a:cubicBezTo>
                    <a:pt x="2141" y="787"/>
                    <a:pt x="2271" y="858"/>
                    <a:pt x="2414" y="893"/>
                  </a:cubicBezTo>
                  <a:cubicBezTo>
                    <a:pt x="2699" y="953"/>
                    <a:pt x="2961" y="1060"/>
                    <a:pt x="3211" y="1191"/>
                  </a:cubicBezTo>
                  <a:cubicBezTo>
                    <a:pt x="3473" y="1298"/>
                    <a:pt x="3734" y="1393"/>
                    <a:pt x="3912" y="1535"/>
                  </a:cubicBezTo>
                  <a:cubicBezTo>
                    <a:pt x="4316" y="1773"/>
                    <a:pt x="4649" y="1916"/>
                    <a:pt x="4649" y="1916"/>
                  </a:cubicBezTo>
                  <a:cubicBezTo>
                    <a:pt x="4649" y="1916"/>
                    <a:pt x="4519" y="1607"/>
                    <a:pt x="4210" y="1191"/>
                  </a:cubicBezTo>
                  <a:cubicBezTo>
                    <a:pt x="4055" y="977"/>
                    <a:pt x="3841" y="751"/>
                    <a:pt x="3568" y="573"/>
                  </a:cubicBezTo>
                  <a:cubicBezTo>
                    <a:pt x="3425" y="489"/>
                    <a:pt x="3294" y="383"/>
                    <a:pt x="3140" y="299"/>
                  </a:cubicBezTo>
                  <a:lnTo>
                    <a:pt x="2628" y="121"/>
                  </a:lnTo>
                  <a:cubicBezTo>
                    <a:pt x="2295" y="2"/>
                    <a:pt x="1927" y="2"/>
                    <a:pt x="1594" y="2"/>
                  </a:cubicBezTo>
                  <a:cubicBezTo>
                    <a:pt x="1581" y="1"/>
                    <a:pt x="1568" y="1"/>
                    <a:pt x="1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16;p43">
              <a:extLst>
                <a:ext uri="{FF2B5EF4-FFF2-40B4-BE49-F238E27FC236}">
                  <a16:creationId xmlns:a16="http://schemas.microsoft.com/office/drawing/2014/main" id="{14CCE799-AD70-3363-A285-C0ADBBEA81C4}"/>
                </a:ext>
              </a:extLst>
            </p:cNvPr>
            <p:cNvSpPr/>
            <p:nvPr/>
          </p:nvSpPr>
          <p:spPr>
            <a:xfrm>
              <a:off x="3004075" y="-1357875"/>
              <a:ext cx="284200" cy="409950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8216" y="1"/>
                  </a:moveTo>
                  <a:cubicBezTo>
                    <a:pt x="7907" y="405"/>
                    <a:pt x="7669" y="844"/>
                    <a:pt x="7360" y="1213"/>
                  </a:cubicBezTo>
                  <a:lnTo>
                    <a:pt x="6884" y="1760"/>
                  </a:lnTo>
                  <a:cubicBezTo>
                    <a:pt x="6754" y="1950"/>
                    <a:pt x="6527" y="2069"/>
                    <a:pt x="6361" y="2223"/>
                  </a:cubicBezTo>
                  <a:cubicBezTo>
                    <a:pt x="6183" y="2379"/>
                    <a:pt x="6004" y="2533"/>
                    <a:pt x="5802" y="2640"/>
                  </a:cubicBezTo>
                  <a:cubicBezTo>
                    <a:pt x="5588" y="2747"/>
                    <a:pt x="5410" y="2902"/>
                    <a:pt x="5196" y="2973"/>
                  </a:cubicBezTo>
                  <a:cubicBezTo>
                    <a:pt x="4982" y="3068"/>
                    <a:pt x="4780" y="3175"/>
                    <a:pt x="4554" y="3222"/>
                  </a:cubicBezTo>
                  <a:cubicBezTo>
                    <a:pt x="4458" y="3258"/>
                    <a:pt x="4352" y="3282"/>
                    <a:pt x="4244" y="3306"/>
                  </a:cubicBezTo>
                  <a:cubicBezTo>
                    <a:pt x="3816" y="2759"/>
                    <a:pt x="3377" y="2283"/>
                    <a:pt x="2936" y="1879"/>
                  </a:cubicBezTo>
                  <a:cubicBezTo>
                    <a:pt x="2188" y="1166"/>
                    <a:pt x="1427" y="749"/>
                    <a:pt x="880" y="500"/>
                  </a:cubicBezTo>
                  <a:cubicBezTo>
                    <a:pt x="333" y="262"/>
                    <a:pt x="0" y="226"/>
                    <a:pt x="0" y="226"/>
                  </a:cubicBezTo>
                  <a:lnTo>
                    <a:pt x="0" y="226"/>
                  </a:lnTo>
                  <a:cubicBezTo>
                    <a:pt x="0" y="226"/>
                    <a:pt x="321" y="345"/>
                    <a:pt x="809" y="654"/>
                  </a:cubicBezTo>
                  <a:cubicBezTo>
                    <a:pt x="1308" y="952"/>
                    <a:pt x="1938" y="1486"/>
                    <a:pt x="2604" y="2212"/>
                  </a:cubicBezTo>
                  <a:cubicBezTo>
                    <a:pt x="2949" y="2593"/>
                    <a:pt x="3293" y="3044"/>
                    <a:pt x="3626" y="3544"/>
                  </a:cubicBezTo>
                  <a:cubicBezTo>
                    <a:pt x="3602" y="3568"/>
                    <a:pt x="3579" y="3603"/>
                    <a:pt x="3567" y="3650"/>
                  </a:cubicBezTo>
                  <a:lnTo>
                    <a:pt x="3567" y="3663"/>
                  </a:lnTo>
                  <a:lnTo>
                    <a:pt x="3388" y="4115"/>
                  </a:lnTo>
                  <a:cubicBezTo>
                    <a:pt x="3341" y="4281"/>
                    <a:pt x="3222" y="4411"/>
                    <a:pt x="3139" y="4554"/>
                  </a:cubicBezTo>
                  <a:cubicBezTo>
                    <a:pt x="2973" y="4852"/>
                    <a:pt x="2722" y="5113"/>
                    <a:pt x="2497" y="5399"/>
                  </a:cubicBezTo>
                  <a:cubicBezTo>
                    <a:pt x="1985" y="5922"/>
                    <a:pt x="1415" y="6397"/>
                    <a:pt x="796" y="6849"/>
                  </a:cubicBezTo>
                  <a:cubicBezTo>
                    <a:pt x="1533" y="6647"/>
                    <a:pt x="2235" y="6290"/>
                    <a:pt x="2865" y="5814"/>
                  </a:cubicBezTo>
                  <a:cubicBezTo>
                    <a:pt x="3163" y="5553"/>
                    <a:pt x="3496" y="5315"/>
                    <a:pt x="3721" y="4971"/>
                  </a:cubicBezTo>
                  <a:cubicBezTo>
                    <a:pt x="3888" y="4780"/>
                    <a:pt x="4019" y="4566"/>
                    <a:pt x="4125" y="4329"/>
                  </a:cubicBezTo>
                  <a:cubicBezTo>
                    <a:pt x="4244" y="4530"/>
                    <a:pt x="4376" y="4744"/>
                    <a:pt x="4495" y="4971"/>
                  </a:cubicBezTo>
                  <a:cubicBezTo>
                    <a:pt x="5053" y="6052"/>
                    <a:pt x="5671" y="7265"/>
                    <a:pt x="6171" y="8466"/>
                  </a:cubicBezTo>
                  <a:cubicBezTo>
                    <a:pt x="6646" y="9667"/>
                    <a:pt x="7039" y="10939"/>
                    <a:pt x="6836" y="12069"/>
                  </a:cubicBezTo>
                  <a:cubicBezTo>
                    <a:pt x="6730" y="12628"/>
                    <a:pt x="6504" y="13139"/>
                    <a:pt x="6194" y="13567"/>
                  </a:cubicBezTo>
                  <a:cubicBezTo>
                    <a:pt x="5874" y="13983"/>
                    <a:pt x="5433" y="14340"/>
                    <a:pt x="5089" y="14697"/>
                  </a:cubicBezTo>
                  <a:cubicBezTo>
                    <a:pt x="4352" y="15339"/>
                    <a:pt x="3686" y="15838"/>
                    <a:pt x="3163" y="16087"/>
                  </a:cubicBezTo>
                  <a:cubicBezTo>
                    <a:pt x="2651" y="16349"/>
                    <a:pt x="2307" y="16397"/>
                    <a:pt x="2307" y="16397"/>
                  </a:cubicBezTo>
                  <a:cubicBezTo>
                    <a:pt x="2307" y="16397"/>
                    <a:pt x="2321" y="16398"/>
                    <a:pt x="2347" y="16398"/>
                  </a:cubicBezTo>
                  <a:cubicBezTo>
                    <a:pt x="2454" y="16398"/>
                    <a:pt x="2765" y="16382"/>
                    <a:pt x="3222" y="16230"/>
                  </a:cubicBezTo>
                  <a:cubicBezTo>
                    <a:pt x="3781" y="16028"/>
                    <a:pt x="4554" y="15648"/>
                    <a:pt x="5386" y="15030"/>
                  </a:cubicBezTo>
                  <a:cubicBezTo>
                    <a:pt x="5766" y="14708"/>
                    <a:pt x="6207" y="14411"/>
                    <a:pt x="6635" y="13936"/>
                  </a:cubicBezTo>
                  <a:cubicBezTo>
                    <a:pt x="7027" y="13472"/>
                    <a:pt x="7383" y="12877"/>
                    <a:pt x="7526" y="12200"/>
                  </a:cubicBezTo>
                  <a:cubicBezTo>
                    <a:pt x="7824" y="10832"/>
                    <a:pt x="7407" y="9429"/>
                    <a:pt x="6908" y="8157"/>
                  </a:cubicBezTo>
                  <a:cubicBezTo>
                    <a:pt x="6896" y="8121"/>
                    <a:pt x="6873" y="8086"/>
                    <a:pt x="6860" y="8050"/>
                  </a:cubicBezTo>
                  <a:lnTo>
                    <a:pt x="6860" y="8050"/>
                  </a:lnTo>
                  <a:cubicBezTo>
                    <a:pt x="6955" y="8121"/>
                    <a:pt x="7050" y="8192"/>
                    <a:pt x="7169" y="8252"/>
                  </a:cubicBezTo>
                  <a:cubicBezTo>
                    <a:pt x="7515" y="8466"/>
                    <a:pt x="7930" y="8609"/>
                    <a:pt x="8382" y="8680"/>
                  </a:cubicBezTo>
                  <a:cubicBezTo>
                    <a:pt x="8531" y="8705"/>
                    <a:pt x="8683" y="8716"/>
                    <a:pt x="8835" y="8716"/>
                  </a:cubicBezTo>
                  <a:cubicBezTo>
                    <a:pt x="9130" y="8716"/>
                    <a:pt x="9423" y="8671"/>
                    <a:pt x="9690" y="8585"/>
                  </a:cubicBezTo>
                  <a:cubicBezTo>
                    <a:pt x="9904" y="8549"/>
                    <a:pt x="10071" y="8419"/>
                    <a:pt x="10237" y="8335"/>
                  </a:cubicBezTo>
                  <a:cubicBezTo>
                    <a:pt x="10404" y="8264"/>
                    <a:pt x="10546" y="8145"/>
                    <a:pt x="10665" y="8050"/>
                  </a:cubicBezTo>
                  <a:cubicBezTo>
                    <a:pt x="10939" y="7872"/>
                    <a:pt x="11082" y="7622"/>
                    <a:pt x="11201" y="7491"/>
                  </a:cubicBezTo>
                  <a:cubicBezTo>
                    <a:pt x="11307" y="7349"/>
                    <a:pt x="11367" y="7254"/>
                    <a:pt x="11367" y="7254"/>
                  </a:cubicBezTo>
                  <a:cubicBezTo>
                    <a:pt x="11367" y="7253"/>
                    <a:pt x="11366" y="7253"/>
                    <a:pt x="11365" y="7253"/>
                  </a:cubicBezTo>
                  <a:cubicBezTo>
                    <a:pt x="11334" y="7253"/>
                    <a:pt x="10971" y="7461"/>
                    <a:pt x="10440" y="7658"/>
                  </a:cubicBezTo>
                  <a:cubicBezTo>
                    <a:pt x="10189" y="7777"/>
                    <a:pt x="9857" y="7836"/>
                    <a:pt x="9524" y="7896"/>
                  </a:cubicBezTo>
                  <a:cubicBezTo>
                    <a:pt x="9355" y="7914"/>
                    <a:pt x="9176" y="7929"/>
                    <a:pt x="8994" y="7929"/>
                  </a:cubicBezTo>
                  <a:cubicBezTo>
                    <a:pt x="8831" y="7929"/>
                    <a:pt x="8665" y="7917"/>
                    <a:pt x="8501" y="7883"/>
                  </a:cubicBezTo>
                  <a:cubicBezTo>
                    <a:pt x="7800" y="7800"/>
                    <a:pt x="7098" y="7479"/>
                    <a:pt x="6587" y="7217"/>
                  </a:cubicBezTo>
                  <a:cubicBezTo>
                    <a:pt x="6540" y="7194"/>
                    <a:pt x="6504" y="7170"/>
                    <a:pt x="6456" y="7146"/>
                  </a:cubicBezTo>
                  <a:cubicBezTo>
                    <a:pt x="6040" y="6255"/>
                    <a:pt x="5600" y="5410"/>
                    <a:pt x="5124" y="4602"/>
                  </a:cubicBezTo>
                  <a:cubicBezTo>
                    <a:pt x="5005" y="4400"/>
                    <a:pt x="4875" y="4197"/>
                    <a:pt x="4744" y="4007"/>
                  </a:cubicBezTo>
                  <a:cubicBezTo>
                    <a:pt x="4768" y="3996"/>
                    <a:pt x="4780" y="3996"/>
                    <a:pt x="4791" y="3996"/>
                  </a:cubicBezTo>
                  <a:cubicBezTo>
                    <a:pt x="5053" y="3924"/>
                    <a:pt x="5291" y="3793"/>
                    <a:pt x="5541" y="3686"/>
                  </a:cubicBezTo>
                  <a:cubicBezTo>
                    <a:pt x="5790" y="3579"/>
                    <a:pt x="6004" y="3401"/>
                    <a:pt x="6218" y="3258"/>
                  </a:cubicBezTo>
                  <a:cubicBezTo>
                    <a:pt x="6456" y="3116"/>
                    <a:pt x="6635" y="2913"/>
                    <a:pt x="6813" y="2723"/>
                  </a:cubicBezTo>
                  <a:cubicBezTo>
                    <a:pt x="6992" y="2521"/>
                    <a:pt x="7193" y="2342"/>
                    <a:pt x="7312" y="2105"/>
                  </a:cubicBezTo>
                  <a:lnTo>
                    <a:pt x="7729" y="1451"/>
                  </a:lnTo>
                  <a:cubicBezTo>
                    <a:pt x="7871" y="1237"/>
                    <a:pt x="7907" y="963"/>
                    <a:pt x="8002" y="725"/>
                  </a:cubicBezTo>
                  <a:cubicBezTo>
                    <a:pt x="8085" y="476"/>
                    <a:pt x="8157" y="238"/>
                    <a:pt x="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17;p43">
              <a:extLst>
                <a:ext uri="{FF2B5EF4-FFF2-40B4-BE49-F238E27FC236}">
                  <a16:creationId xmlns:a16="http://schemas.microsoft.com/office/drawing/2014/main" id="{D92F795D-9637-21D3-B060-80A0D96D322A}"/>
                </a:ext>
              </a:extLst>
            </p:cNvPr>
            <p:cNvSpPr/>
            <p:nvPr/>
          </p:nvSpPr>
          <p:spPr>
            <a:xfrm>
              <a:off x="3093250" y="-974725"/>
              <a:ext cx="327600" cy="318400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1700" y="0"/>
                  </a:moveTo>
                  <a:lnTo>
                    <a:pt x="11700" y="0"/>
                  </a:lnTo>
                  <a:cubicBezTo>
                    <a:pt x="11700" y="0"/>
                    <a:pt x="11629" y="0"/>
                    <a:pt x="11486" y="13"/>
                  </a:cubicBezTo>
                  <a:cubicBezTo>
                    <a:pt x="11343" y="37"/>
                    <a:pt x="11141" y="108"/>
                    <a:pt x="10951" y="251"/>
                  </a:cubicBezTo>
                  <a:cubicBezTo>
                    <a:pt x="10773" y="405"/>
                    <a:pt x="10559" y="607"/>
                    <a:pt x="10404" y="857"/>
                  </a:cubicBezTo>
                  <a:cubicBezTo>
                    <a:pt x="10237" y="1107"/>
                    <a:pt x="10142" y="1392"/>
                    <a:pt x="10047" y="1677"/>
                  </a:cubicBezTo>
                  <a:cubicBezTo>
                    <a:pt x="9857" y="2260"/>
                    <a:pt x="9857" y="2854"/>
                    <a:pt x="9904" y="3295"/>
                  </a:cubicBezTo>
                  <a:cubicBezTo>
                    <a:pt x="9940" y="3746"/>
                    <a:pt x="10059" y="4032"/>
                    <a:pt x="10059" y="4032"/>
                  </a:cubicBezTo>
                  <a:cubicBezTo>
                    <a:pt x="10059" y="4032"/>
                    <a:pt x="10202" y="3758"/>
                    <a:pt x="10345" y="3354"/>
                  </a:cubicBezTo>
                  <a:cubicBezTo>
                    <a:pt x="10463" y="3033"/>
                    <a:pt x="10594" y="2640"/>
                    <a:pt x="10713" y="2236"/>
                  </a:cubicBezTo>
                  <a:cubicBezTo>
                    <a:pt x="10713" y="2240"/>
                    <a:pt x="10715" y="2241"/>
                    <a:pt x="10720" y="2241"/>
                  </a:cubicBezTo>
                  <a:cubicBezTo>
                    <a:pt x="10746" y="2241"/>
                    <a:pt x="10841" y="2193"/>
                    <a:pt x="10983" y="2193"/>
                  </a:cubicBezTo>
                  <a:cubicBezTo>
                    <a:pt x="11065" y="2193"/>
                    <a:pt x="11163" y="2209"/>
                    <a:pt x="11272" y="2260"/>
                  </a:cubicBezTo>
                  <a:cubicBezTo>
                    <a:pt x="11616" y="2367"/>
                    <a:pt x="12021" y="2973"/>
                    <a:pt x="12116" y="3853"/>
                  </a:cubicBezTo>
                  <a:cubicBezTo>
                    <a:pt x="12163" y="4293"/>
                    <a:pt x="12163" y="4793"/>
                    <a:pt x="12081" y="5304"/>
                  </a:cubicBezTo>
                  <a:cubicBezTo>
                    <a:pt x="12057" y="5565"/>
                    <a:pt x="11985" y="5815"/>
                    <a:pt x="11926" y="6088"/>
                  </a:cubicBezTo>
                  <a:cubicBezTo>
                    <a:pt x="11830" y="6374"/>
                    <a:pt x="11795" y="6659"/>
                    <a:pt x="11664" y="6909"/>
                  </a:cubicBezTo>
                  <a:cubicBezTo>
                    <a:pt x="11557" y="7182"/>
                    <a:pt x="11450" y="7444"/>
                    <a:pt x="11343" y="7718"/>
                  </a:cubicBezTo>
                  <a:lnTo>
                    <a:pt x="10868" y="8407"/>
                  </a:lnTo>
                  <a:cubicBezTo>
                    <a:pt x="10665" y="8598"/>
                    <a:pt x="10451" y="8764"/>
                    <a:pt x="10213" y="8931"/>
                  </a:cubicBezTo>
                  <a:cubicBezTo>
                    <a:pt x="9940" y="9026"/>
                    <a:pt x="9703" y="9180"/>
                    <a:pt x="9405" y="9240"/>
                  </a:cubicBezTo>
                  <a:cubicBezTo>
                    <a:pt x="8240" y="9549"/>
                    <a:pt x="6873" y="9536"/>
                    <a:pt x="5671" y="9703"/>
                  </a:cubicBezTo>
                  <a:cubicBezTo>
                    <a:pt x="4447" y="9846"/>
                    <a:pt x="3293" y="10083"/>
                    <a:pt x="2366" y="10500"/>
                  </a:cubicBezTo>
                  <a:cubicBezTo>
                    <a:pt x="1903" y="10678"/>
                    <a:pt x="1510" y="10952"/>
                    <a:pt x="1213" y="11225"/>
                  </a:cubicBezTo>
                  <a:cubicBezTo>
                    <a:pt x="904" y="11486"/>
                    <a:pt x="690" y="11772"/>
                    <a:pt x="511" y="11998"/>
                  </a:cubicBezTo>
                  <a:cubicBezTo>
                    <a:pt x="190" y="12474"/>
                    <a:pt x="0" y="12735"/>
                    <a:pt x="0" y="12735"/>
                  </a:cubicBezTo>
                  <a:cubicBezTo>
                    <a:pt x="0" y="12735"/>
                    <a:pt x="214" y="12498"/>
                    <a:pt x="595" y="12070"/>
                  </a:cubicBezTo>
                  <a:cubicBezTo>
                    <a:pt x="785" y="11867"/>
                    <a:pt x="1023" y="11605"/>
                    <a:pt x="1343" y="11391"/>
                  </a:cubicBezTo>
                  <a:cubicBezTo>
                    <a:pt x="1498" y="11272"/>
                    <a:pt x="1676" y="11177"/>
                    <a:pt x="1879" y="11082"/>
                  </a:cubicBezTo>
                  <a:cubicBezTo>
                    <a:pt x="2057" y="10976"/>
                    <a:pt x="2271" y="10892"/>
                    <a:pt x="2497" y="10821"/>
                  </a:cubicBezTo>
                  <a:cubicBezTo>
                    <a:pt x="3388" y="10488"/>
                    <a:pt x="4518" y="10369"/>
                    <a:pt x="5719" y="10297"/>
                  </a:cubicBezTo>
                  <a:cubicBezTo>
                    <a:pt x="6944" y="10202"/>
                    <a:pt x="8216" y="10297"/>
                    <a:pt x="9595" y="10012"/>
                  </a:cubicBezTo>
                  <a:cubicBezTo>
                    <a:pt x="9940" y="9964"/>
                    <a:pt x="10273" y="9774"/>
                    <a:pt x="10618" y="9655"/>
                  </a:cubicBezTo>
                  <a:cubicBezTo>
                    <a:pt x="10915" y="9465"/>
                    <a:pt x="11224" y="9240"/>
                    <a:pt x="11497" y="9002"/>
                  </a:cubicBezTo>
                  <a:cubicBezTo>
                    <a:pt x="11711" y="8716"/>
                    <a:pt x="11926" y="8431"/>
                    <a:pt x="12116" y="8146"/>
                  </a:cubicBezTo>
                  <a:cubicBezTo>
                    <a:pt x="12258" y="7837"/>
                    <a:pt x="12390" y="7527"/>
                    <a:pt x="12520" y="7230"/>
                  </a:cubicBezTo>
                  <a:cubicBezTo>
                    <a:pt x="12663" y="6933"/>
                    <a:pt x="12734" y="6611"/>
                    <a:pt x="12818" y="6350"/>
                  </a:cubicBezTo>
                  <a:cubicBezTo>
                    <a:pt x="12877" y="6041"/>
                    <a:pt x="12972" y="5732"/>
                    <a:pt x="12996" y="5446"/>
                  </a:cubicBezTo>
                  <a:cubicBezTo>
                    <a:pt x="13091" y="4852"/>
                    <a:pt x="13103" y="4281"/>
                    <a:pt x="13032" y="3746"/>
                  </a:cubicBezTo>
                  <a:cubicBezTo>
                    <a:pt x="12937" y="2688"/>
                    <a:pt x="12366" y="1736"/>
                    <a:pt x="11605" y="1451"/>
                  </a:cubicBezTo>
                  <a:cubicBezTo>
                    <a:pt x="11379" y="1356"/>
                    <a:pt x="11165" y="1332"/>
                    <a:pt x="10987" y="1332"/>
                  </a:cubicBezTo>
                  <a:cubicBezTo>
                    <a:pt x="11082" y="1035"/>
                    <a:pt x="11177" y="774"/>
                    <a:pt x="11296" y="560"/>
                  </a:cubicBezTo>
                  <a:cubicBezTo>
                    <a:pt x="11391" y="405"/>
                    <a:pt x="11462" y="227"/>
                    <a:pt x="11557" y="156"/>
                  </a:cubicBezTo>
                  <a:cubicBezTo>
                    <a:pt x="11640" y="60"/>
                    <a:pt x="11700" y="0"/>
                    <a:pt x="11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18;p43">
              <a:extLst>
                <a:ext uri="{FF2B5EF4-FFF2-40B4-BE49-F238E27FC236}">
                  <a16:creationId xmlns:a16="http://schemas.microsoft.com/office/drawing/2014/main" id="{8AF39065-1BB4-3F1B-473E-CB1576C7680E}"/>
                </a:ext>
              </a:extLst>
            </p:cNvPr>
            <p:cNvSpPr/>
            <p:nvPr/>
          </p:nvSpPr>
          <p:spPr>
            <a:xfrm>
              <a:off x="3222250" y="-1122750"/>
              <a:ext cx="144500" cy="114750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5779" y="0"/>
                  </a:moveTo>
                  <a:cubicBezTo>
                    <a:pt x="5779" y="0"/>
                    <a:pt x="5410" y="346"/>
                    <a:pt x="4971" y="892"/>
                  </a:cubicBezTo>
                  <a:cubicBezTo>
                    <a:pt x="4852" y="1023"/>
                    <a:pt x="4757" y="1189"/>
                    <a:pt x="4601" y="1320"/>
                  </a:cubicBezTo>
                  <a:cubicBezTo>
                    <a:pt x="4447" y="1451"/>
                    <a:pt x="4292" y="1593"/>
                    <a:pt x="4138" y="1749"/>
                  </a:cubicBezTo>
                  <a:cubicBezTo>
                    <a:pt x="3853" y="2069"/>
                    <a:pt x="3520" y="2367"/>
                    <a:pt x="3151" y="2640"/>
                  </a:cubicBezTo>
                  <a:cubicBezTo>
                    <a:pt x="2973" y="2782"/>
                    <a:pt x="2818" y="2961"/>
                    <a:pt x="2616" y="3068"/>
                  </a:cubicBezTo>
                  <a:cubicBezTo>
                    <a:pt x="2437" y="3187"/>
                    <a:pt x="2260" y="3318"/>
                    <a:pt x="2081" y="3437"/>
                  </a:cubicBezTo>
                  <a:cubicBezTo>
                    <a:pt x="1724" y="3675"/>
                    <a:pt x="1380" y="3889"/>
                    <a:pt x="1071" y="4055"/>
                  </a:cubicBezTo>
                  <a:cubicBezTo>
                    <a:pt x="749" y="4198"/>
                    <a:pt x="500" y="4364"/>
                    <a:pt x="297" y="4436"/>
                  </a:cubicBezTo>
                  <a:cubicBezTo>
                    <a:pt x="107" y="4518"/>
                    <a:pt x="0" y="4578"/>
                    <a:pt x="0" y="4578"/>
                  </a:cubicBezTo>
                  <a:cubicBezTo>
                    <a:pt x="0" y="4578"/>
                    <a:pt x="92" y="4589"/>
                    <a:pt x="256" y="4589"/>
                  </a:cubicBezTo>
                  <a:cubicBezTo>
                    <a:pt x="470" y="4589"/>
                    <a:pt x="807" y="4571"/>
                    <a:pt x="1225" y="4483"/>
                  </a:cubicBezTo>
                  <a:cubicBezTo>
                    <a:pt x="1404" y="4447"/>
                    <a:pt x="1594" y="4364"/>
                    <a:pt x="1795" y="4304"/>
                  </a:cubicBezTo>
                  <a:cubicBezTo>
                    <a:pt x="1998" y="4233"/>
                    <a:pt x="2223" y="4186"/>
                    <a:pt x="2426" y="4055"/>
                  </a:cubicBezTo>
                  <a:cubicBezTo>
                    <a:pt x="2842" y="3841"/>
                    <a:pt x="3282" y="3603"/>
                    <a:pt x="3663" y="3270"/>
                  </a:cubicBezTo>
                  <a:lnTo>
                    <a:pt x="4221" y="2782"/>
                  </a:lnTo>
                  <a:cubicBezTo>
                    <a:pt x="4387" y="2605"/>
                    <a:pt x="4530" y="2402"/>
                    <a:pt x="4673" y="2212"/>
                  </a:cubicBezTo>
                  <a:cubicBezTo>
                    <a:pt x="4971" y="1855"/>
                    <a:pt x="5196" y="1487"/>
                    <a:pt x="5339" y="1142"/>
                  </a:cubicBezTo>
                  <a:cubicBezTo>
                    <a:pt x="5648" y="464"/>
                    <a:pt x="5779" y="0"/>
                    <a:pt x="5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19;p43">
              <a:extLst>
                <a:ext uri="{FF2B5EF4-FFF2-40B4-BE49-F238E27FC236}">
                  <a16:creationId xmlns:a16="http://schemas.microsoft.com/office/drawing/2014/main" id="{C95584C4-6CAB-2758-A5A3-BCE2F6AF6353}"/>
                </a:ext>
              </a:extLst>
            </p:cNvPr>
            <p:cNvSpPr/>
            <p:nvPr/>
          </p:nvSpPr>
          <p:spPr>
            <a:xfrm>
              <a:off x="3486200" y="-1317075"/>
              <a:ext cx="77025" cy="83475"/>
            </a:xfrm>
            <a:custGeom>
              <a:avLst/>
              <a:gdLst/>
              <a:ahLst/>
              <a:cxnLst/>
              <a:rect l="l" t="t" r="r" b="b"/>
              <a:pathLst>
                <a:path w="3081" h="3339" extrusionOk="0">
                  <a:moveTo>
                    <a:pt x="620" y="0"/>
                  </a:moveTo>
                  <a:cubicBezTo>
                    <a:pt x="233" y="0"/>
                    <a:pt x="1" y="116"/>
                    <a:pt x="1" y="116"/>
                  </a:cubicBezTo>
                  <a:cubicBezTo>
                    <a:pt x="1" y="116"/>
                    <a:pt x="84" y="140"/>
                    <a:pt x="215" y="200"/>
                  </a:cubicBezTo>
                  <a:cubicBezTo>
                    <a:pt x="334" y="235"/>
                    <a:pt x="500" y="354"/>
                    <a:pt x="691" y="449"/>
                  </a:cubicBezTo>
                  <a:cubicBezTo>
                    <a:pt x="868" y="544"/>
                    <a:pt x="1071" y="687"/>
                    <a:pt x="1261" y="853"/>
                  </a:cubicBezTo>
                  <a:cubicBezTo>
                    <a:pt x="1452" y="1020"/>
                    <a:pt x="1653" y="1175"/>
                    <a:pt x="1796" y="1400"/>
                  </a:cubicBezTo>
                  <a:cubicBezTo>
                    <a:pt x="1880" y="1508"/>
                    <a:pt x="1999" y="1579"/>
                    <a:pt x="2046" y="1698"/>
                  </a:cubicBezTo>
                  <a:cubicBezTo>
                    <a:pt x="2105" y="1828"/>
                    <a:pt x="2189" y="1923"/>
                    <a:pt x="2260" y="2042"/>
                  </a:cubicBezTo>
                  <a:cubicBezTo>
                    <a:pt x="2414" y="2245"/>
                    <a:pt x="2557" y="2459"/>
                    <a:pt x="2628" y="2673"/>
                  </a:cubicBezTo>
                  <a:cubicBezTo>
                    <a:pt x="2818" y="3065"/>
                    <a:pt x="3021" y="3339"/>
                    <a:pt x="3021" y="3339"/>
                  </a:cubicBezTo>
                  <a:cubicBezTo>
                    <a:pt x="3021" y="3339"/>
                    <a:pt x="3080" y="3029"/>
                    <a:pt x="3056" y="2541"/>
                  </a:cubicBezTo>
                  <a:cubicBezTo>
                    <a:pt x="3056" y="2304"/>
                    <a:pt x="3032" y="2007"/>
                    <a:pt x="2890" y="1733"/>
                  </a:cubicBezTo>
                  <a:cubicBezTo>
                    <a:pt x="2795" y="1436"/>
                    <a:pt x="2652" y="1127"/>
                    <a:pt x="2414" y="877"/>
                  </a:cubicBezTo>
                  <a:cubicBezTo>
                    <a:pt x="2200" y="604"/>
                    <a:pt x="1927" y="401"/>
                    <a:pt x="1642" y="247"/>
                  </a:cubicBezTo>
                  <a:cubicBezTo>
                    <a:pt x="1511" y="152"/>
                    <a:pt x="1344" y="128"/>
                    <a:pt x="1214" y="92"/>
                  </a:cubicBezTo>
                  <a:cubicBezTo>
                    <a:pt x="1071" y="68"/>
                    <a:pt x="940" y="9"/>
                    <a:pt x="809" y="9"/>
                  </a:cubicBezTo>
                  <a:cubicBezTo>
                    <a:pt x="743" y="3"/>
                    <a:pt x="679" y="0"/>
                    <a:pt x="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20;p43">
              <a:extLst>
                <a:ext uri="{FF2B5EF4-FFF2-40B4-BE49-F238E27FC236}">
                  <a16:creationId xmlns:a16="http://schemas.microsoft.com/office/drawing/2014/main" id="{7E012390-C2A6-A04F-299B-808DCDBB09E7}"/>
                </a:ext>
              </a:extLst>
            </p:cNvPr>
            <p:cNvSpPr/>
            <p:nvPr/>
          </p:nvSpPr>
          <p:spPr>
            <a:xfrm>
              <a:off x="3441325" y="-1116500"/>
              <a:ext cx="72550" cy="215225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748" y="0"/>
                  </a:moveTo>
                  <a:lnTo>
                    <a:pt x="1748" y="0"/>
                  </a:lnTo>
                  <a:cubicBezTo>
                    <a:pt x="1570" y="107"/>
                    <a:pt x="1415" y="286"/>
                    <a:pt x="1344" y="500"/>
                  </a:cubicBezTo>
                  <a:cubicBezTo>
                    <a:pt x="1260" y="701"/>
                    <a:pt x="1225" y="915"/>
                    <a:pt x="1189" y="1129"/>
                  </a:cubicBezTo>
                  <a:cubicBezTo>
                    <a:pt x="1165" y="1557"/>
                    <a:pt x="1201" y="1974"/>
                    <a:pt x="1249" y="2390"/>
                  </a:cubicBezTo>
                  <a:cubicBezTo>
                    <a:pt x="1356" y="3116"/>
                    <a:pt x="1558" y="3793"/>
                    <a:pt x="1820" y="4459"/>
                  </a:cubicBezTo>
                  <a:lnTo>
                    <a:pt x="1617" y="4649"/>
                  </a:lnTo>
                  <a:cubicBezTo>
                    <a:pt x="1474" y="4804"/>
                    <a:pt x="1308" y="4934"/>
                    <a:pt x="1189" y="5113"/>
                  </a:cubicBezTo>
                  <a:cubicBezTo>
                    <a:pt x="951" y="5457"/>
                    <a:pt x="666" y="5779"/>
                    <a:pt x="512" y="6183"/>
                  </a:cubicBezTo>
                  <a:cubicBezTo>
                    <a:pt x="428" y="6373"/>
                    <a:pt x="322" y="6551"/>
                    <a:pt x="274" y="6765"/>
                  </a:cubicBezTo>
                  <a:cubicBezTo>
                    <a:pt x="214" y="6968"/>
                    <a:pt x="131" y="7158"/>
                    <a:pt x="108" y="7372"/>
                  </a:cubicBezTo>
                  <a:cubicBezTo>
                    <a:pt x="60" y="7788"/>
                    <a:pt x="0" y="8205"/>
                    <a:pt x="119" y="8609"/>
                  </a:cubicBezTo>
                  <a:cubicBezTo>
                    <a:pt x="226" y="8216"/>
                    <a:pt x="357" y="7859"/>
                    <a:pt x="547" y="7515"/>
                  </a:cubicBezTo>
                  <a:cubicBezTo>
                    <a:pt x="726" y="7182"/>
                    <a:pt x="904" y="6849"/>
                    <a:pt x="1154" y="6564"/>
                  </a:cubicBezTo>
                  <a:cubicBezTo>
                    <a:pt x="1368" y="6255"/>
                    <a:pt x="1629" y="5993"/>
                    <a:pt x="1879" y="5708"/>
                  </a:cubicBezTo>
                  <a:cubicBezTo>
                    <a:pt x="2140" y="5446"/>
                    <a:pt x="2426" y="5208"/>
                    <a:pt x="2687" y="4947"/>
                  </a:cubicBezTo>
                  <a:lnTo>
                    <a:pt x="2711" y="4923"/>
                  </a:lnTo>
                  <a:cubicBezTo>
                    <a:pt x="2854" y="4792"/>
                    <a:pt x="2901" y="4578"/>
                    <a:pt x="2819" y="4387"/>
                  </a:cubicBezTo>
                  <a:cubicBezTo>
                    <a:pt x="2521" y="3686"/>
                    <a:pt x="2248" y="2937"/>
                    <a:pt x="1974" y="2212"/>
                  </a:cubicBezTo>
                  <a:cubicBezTo>
                    <a:pt x="1855" y="1855"/>
                    <a:pt x="1725" y="1486"/>
                    <a:pt x="1665" y="1106"/>
                  </a:cubicBezTo>
                  <a:cubicBezTo>
                    <a:pt x="1593" y="738"/>
                    <a:pt x="1534" y="357"/>
                    <a:pt x="1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21;p43">
              <a:extLst>
                <a:ext uri="{FF2B5EF4-FFF2-40B4-BE49-F238E27FC236}">
                  <a16:creationId xmlns:a16="http://schemas.microsoft.com/office/drawing/2014/main" id="{C7D3085B-FAD1-AF11-9FB5-EFFBB3CB23BF}"/>
                </a:ext>
              </a:extLst>
            </p:cNvPr>
            <p:cNvSpPr/>
            <p:nvPr/>
          </p:nvSpPr>
          <p:spPr>
            <a:xfrm>
              <a:off x="3269500" y="-1273450"/>
              <a:ext cx="125475" cy="122775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5018" y="0"/>
                  </a:moveTo>
                  <a:cubicBezTo>
                    <a:pt x="5018" y="0"/>
                    <a:pt x="4661" y="119"/>
                    <a:pt x="4210" y="345"/>
                  </a:cubicBezTo>
                  <a:cubicBezTo>
                    <a:pt x="4008" y="487"/>
                    <a:pt x="3710" y="547"/>
                    <a:pt x="3437" y="666"/>
                  </a:cubicBezTo>
                  <a:cubicBezTo>
                    <a:pt x="3176" y="796"/>
                    <a:pt x="2890" y="904"/>
                    <a:pt x="2605" y="987"/>
                  </a:cubicBezTo>
                  <a:cubicBezTo>
                    <a:pt x="2510" y="999"/>
                    <a:pt x="2426" y="1023"/>
                    <a:pt x="2355" y="1082"/>
                  </a:cubicBezTo>
                  <a:cubicBezTo>
                    <a:pt x="2129" y="1166"/>
                    <a:pt x="1892" y="1213"/>
                    <a:pt x="1665" y="1284"/>
                  </a:cubicBezTo>
                  <a:cubicBezTo>
                    <a:pt x="1380" y="1356"/>
                    <a:pt x="1094" y="1451"/>
                    <a:pt x="845" y="1486"/>
                  </a:cubicBezTo>
                  <a:cubicBezTo>
                    <a:pt x="370" y="1594"/>
                    <a:pt x="1" y="1653"/>
                    <a:pt x="1" y="1653"/>
                  </a:cubicBezTo>
                  <a:cubicBezTo>
                    <a:pt x="1" y="1653"/>
                    <a:pt x="322" y="1855"/>
                    <a:pt x="857" y="1938"/>
                  </a:cubicBezTo>
                  <a:cubicBezTo>
                    <a:pt x="1059" y="1966"/>
                    <a:pt x="1297" y="1993"/>
                    <a:pt x="1554" y="1993"/>
                  </a:cubicBezTo>
                  <a:cubicBezTo>
                    <a:pt x="1629" y="1993"/>
                    <a:pt x="1706" y="1991"/>
                    <a:pt x="1784" y="1986"/>
                  </a:cubicBezTo>
                  <a:cubicBezTo>
                    <a:pt x="1892" y="1974"/>
                    <a:pt x="1998" y="1962"/>
                    <a:pt x="2106" y="1938"/>
                  </a:cubicBezTo>
                  <a:lnTo>
                    <a:pt x="2106" y="1938"/>
                  </a:lnTo>
                  <a:cubicBezTo>
                    <a:pt x="2069" y="2271"/>
                    <a:pt x="2046" y="2675"/>
                    <a:pt x="2058" y="3092"/>
                  </a:cubicBezTo>
                  <a:cubicBezTo>
                    <a:pt x="2106" y="3555"/>
                    <a:pt x="2117" y="4007"/>
                    <a:pt x="2260" y="4364"/>
                  </a:cubicBezTo>
                  <a:cubicBezTo>
                    <a:pt x="2379" y="4709"/>
                    <a:pt x="2474" y="4910"/>
                    <a:pt x="2474" y="4910"/>
                  </a:cubicBezTo>
                  <a:cubicBezTo>
                    <a:pt x="2474" y="4910"/>
                    <a:pt x="2545" y="4661"/>
                    <a:pt x="2616" y="4340"/>
                  </a:cubicBezTo>
                  <a:cubicBezTo>
                    <a:pt x="2664" y="4019"/>
                    <a:pt x="2783" y="3579"/>
                    <a:pt x="2867" y="3139"/>
                  </a:cubicBezTo>
                  <a:cubicBezTo>
                    <a:pt x="2914" y="2699"/>
                    <a:pt x="2997" y="2259"/>
                    <a:pt x="3009" y="1927"/>
                  </a:cubicBezTo>
                  <a:lnTo>
                    <a:pt x="3009" y="1700"/>
                  </a:lnTo>
                  <a:cubicBezTo>
                    <a:pt x="3282" y="1594"/>
                    <a:pt x="3556" y="1475"/>
                    <a:pt x="3770" y="1296"/>
                  </a:cubicBezTo>
                  <a:cubicBezTo>
                    <a:pt x="4056" y="1118"/>
                    <a:pt x="4305" y="915"/>
                    <a:pt x="4484" y="714"/>
                  </a:cubicBezTo>
                  <a:cubicBezTo>
                    <a:pt x="4840" y="309"/>
                    <a:pt x="5018" y="0"/>
                    <a:pt x="5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22;p43">
              <a:extLst>
                <a:ext uri="{FF2B5EF4-FFF2-40B4-BE49-F238E27FC236}">
                  <a16:creationId xmlns:a16="http://schemas.microsoft.com/office/drawing/2014/main" id="{E82639E5-F441-10E3-3A34-99A1F2D865EF}"/>
                </a:ext>
              </a:extLst>
            </p:cNvPr>
            <p:cNvSpPr/>
            <p:nvPr/>
          </p:nvSpPr>
          <p:spPr>
            <a:xfrm>
              <a:off x="3290625" y="-1803575"/>
              <a:ext cx="170675" cy="80975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6113" y="1"/>
                  </a:moveTo>
                  <a:cubicBezTo>
                    <a:pt x="6093" y="1"/>
                    <a:pt x="6073" y="2"/>
                    <a:pt x="6052" y="5"/>
                  </a:cubicBezTo>
                  <a:cubicBezTo>
                    <a:pt x="6039" y="4"/>
                    <a:pt x="6027" y="3"/>
                    <a:pt x="6014" y="3"/>
                  </a:cubicBezTo>
                  <a:cubicBezTo>
                    <a:pt x="5842" y="3"/>
                    <a:pt x="5634" y="73"/>
                    <a:pt x="5457" y="183"/>
                  </a:cubicBezTo>
                  <a:cubicBezTo>
                    <a:pt x="5077" y="421"/>
                    <a:pt x="4733" y="802"/>
                    <a:pt x="4435" y="1182"/>
                  </a:cubicBezTo>
                  <a:cubicBezTo>
                    <a:pt x="4292" y="1384"/>
                    <a:pt x="4126" y="1563"/>
                    <a:pt x="3983" y="1729"/>
                  </a:cubicBezTo>
                  <a:cubicBezTo>
                    <a:pt x="3849" y="1886"/>
                    <a:pt x="3673" y="1968"/>
                    <a:pt x="3623" y="1968"/>
                  </a:cubicBezTo>
                  <a:cubicBezTo>
                    <a:pt x="3620" y="1968"/>
                    <a:pt x="3617" y="1968"/>
                    <a:pt x="3615" y="1967"/>
                  </a:cubicBezTo>
                  <a:lnTo>
                    <a:pt x="3615" y="1967"/>
                  </a:lnTo>
                  <a:cubicBezTo>
                    <a:pt x="3632" y="1981"/>
                    <a:pt x="3629" y="1986"/>
                    <a:pt x="3615" y="1986"/>
                  </a:cubicBezTo>
                  <a:cubicBezTo>
                    <a:pt x="3574" y="1986"/>
                    <a:pt x="3437" y="1942"/>
                    <a:pt x="3415" y="1942"/>
                  </a:cubicBezTo>
                  <a:cubicBezTo>
                    <a:pt x="3413" y="1942"/>
                    <a:pt x="3412" y="1942"/>
                    <a:pt x="3412" y="1943"/>
                  </a:cubicBezTo>
                  <a:lnTo>
                    <a:pt x="3008" y="1777"/>
                  </a:lnTo>
                  <a:cubicBezTo>
                    <a:pt x="2746" y="1669"/>
                    <a:pt x="2450" y="1634"/>
                    <a:pt x="2176" y="1610"/>
                  </a:cubicBezTo>
                  <a:cubicBezTo>
                    <a:pt x="2146" y="1609"/>
                    <a:pt x="2116" y="1608"/>
                    <a:pt x="2086" y="1608"/>
                  </a:cubicBezTo>
                  <a:cubicBezTo>
                    <a:pt x="1833" y="1608"/>
                    <a:pt x="1591" y="1654"/>
                    <a:pt x="1367" y="1729"/>
                  </a:cubicBezTo>
                  <a:cubicBezTo>
                    <a:pt x="1129" y="1824"/>
                    <a:pt x="904" y="1943"/>
                    <a:pt x="737" y="2074"/>
                  </a:cubicBezTo>
                  <a:cubicBezTo>
                    <a:pt x="392" y="2347"/>
                    <a:pt x="214" y="2692"/>
                    <a:pt x="131" y="2882"/>
                  </a:cubicBezTo>
                  <a:cubicBezTo>
                    <a:pt x="35" y="3108"/>
                    <a:pt x="0" y="3239"/>
                    <a:pt x="0" y="3239"/>
                  </a:cubicBezTo>
                  <a:lnTo>
                    <a:pt x="262" y="2977"/>
                  </a:lnTo>
                  <a:cubicBezTo>
                    <a:pt x="416" y="2787"/>
                    <a:pt x="666" y="2620"/>
                    <a:pt x="987" y="2454"/>
                  </a:cubicBezTo>
                  <a:cubicBezTo>
                    <a:pt x="1142" y="2383"/>
                    <a:pt x="1320" y="2324"/>
                    <a:pt x="1510" y="2300"/>
                  </a:cubicBezTo>
                  <a:cubicBezTo>
                    <a:pt x="1578" y="2291"/>
                    <a:pt x="1647" y="2287"/>
                    <a:pt x="1718" y="2287"/>
                  </a:cubicBezTo>
                  <a:cubicBezTo>
                    <a:pt x="1846" y="2287"/>
                    <a:pt x="1979" y="2300"/>
                    <a:pt x="2117" y="2324"/>
                  </a:cubicBezTo>
                  <a:cubicBezTo>
                    <a:pt x="2318" y="2359"/>
                    <a:pt x="2532" y="2419"/>
                    <a:pt x="2735" y="2502"/>
                  </a:cubicBezTo>
                  <a:lnTo>
                    <a:pt x="3056" y="2644"/>
                  </a:lnTo>
                  <a:cubicBezTo>
                    <a:pt x="3317" y="2728"/>
                    <a:pt x="3270" y="2763"/>
                    <a:pt x="3615" y="2776"/>
                  </a:cubicBezTo>
                  <a:cubicBezTo>
                    <a:pt x="4102" y="2739"/>
                    <a:pt x="4363" y="2466"/>
                    <a:pt x="4554" y="2252"/>
                  </a:cubicBezTo>
                  <a:cubicBezTo>
                    <a:pt x="4756" y="2026"/>
                    <a:pt x="4887" y="1801"/>
                    <a:pt x="5018" y="1586"/>
                  </a:cubicBezTo>
                  <a:cubicBezTo>
                    <a:pt x="5279" y="1170"/>
                    <a:pt x="5470" y="778"/>
                    <a:pt x="5731" y="552"/>
                  </a:cubicBezTo>
                  <a:cubicBezTo>
                    <a:pt x="5953" y="314"/>
                    <a:pt x="6210" y="254"/>
                    <a:pt x="6420" y="254"/>
                  </a:cubicBezTo>
                  <a:cubicBezTo>
                    <a:pt x="6634" y="254"/>
                    <a:pt x="6799" y="317"/>
                    <a:pt x="6823" y="317"/>
                  </a:cubicBezTo>
                  <a:cubicBezTo>
                    <a:pt x="6826" y="317"/>
                    <a:pt x="6827" y="316"/>
                    <a:pt x="6825" y="314"/>
                  </a:cubicBezTo>
                  <a:cubicBezTo>
                    <a:pt x="6825" y="314"/>
                    <a:pt x="6718" y="231"/>
                    <a:pt x="6504" y="100"/>
                  </a:cubicBezTo>
                  <a:cubicBezTo>
                    <a:pt x="6409" y="79"/>
                    <a:pt x="6275" y="1"/>
                    <a:pt x="6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23;p43">
              <a:extLst>
                <a:ext uri="{FF2B5EF4-FFF2-40B4-BE49-F238E27FC236}">
                  <a16:creationId xmlns:a16="http://schemas.microsoft.com/office/drawing/2014/main" id="{8E291775-E0FF-B3BD-A6E4-B161469EA0F6}"/>
                </a:ext>
              </a:extLst>
            </p:cNvPr>
            <p:cNvSpPr/>
            <p:nvPr/>
          </p:nvSpPr>
          <p:spPr>
            <a:xfrm>
              <a:off x="3406250" y="-1599850"/>
              <a:ext cx="166200" cy="216125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9" y="96"/>
                    <a:pt x="476" y="239"/>
                  </a:cubicBezTo>
                  <a:cubicBezTo>
                    <a:pt x="631" y="298"/>
                    <a:pt x="773" y="440"/>
                    <a:pt x="951" y="559"/>
                  </a:cubicBezTo>
                  <a:cubicBezTo>
                    <a:pt x="1141" y="667"/>
                    <a:pt x="1284" y="881"/>
                    <a:pt x="1474" y="1059"/>
                  </a:cubicBezTo>
                  <a:cubicBezTo>
                    <a:pt x="1629" y="1273"/>
                    <a:pt x="1807" y="1487"/>
                    <a:pt x="1902" y="1772"/>
                  </a:cubicBezTo>
                  <a:cubicBezTo>
                    <a:pt x="2034" y="2046"/>
                    <a:pt x="2093" y="2355"/>
                    <a:pt x="2153" y="2664"/>
                  </a:cubicBezTo>
                  <a:cubicBezTo>
                    <a:pt x="2188" y="2985"/>
                    <a:pt x="2212" y="3318"/>
                    <a:pt x="2176" y="3663"/>
                  </a:cubicBezTo>
                  <a:lnTo>
                    <a:pt x="2140" y="4186"/>
                  </a:lnTo>
                  <a:cubicBezTo>
                    <a:pt x="2140" y="4507"/>
                    <a:pt x="2081" y="4531"/>
                    <a:pt x="2164" y="4863"/>
                  </a:cubicBezTo>
                  <a:cubicBezTo>
                    <a:pt x="2295" y="5458"/>
                    <a:pt x="2723" y="5756"/>
                    <a:pt x="3080" y="5957"/>
                  </a:cubicBezTo>
                  <a:cubicBezTo>
                    <a:pt x="3437" y="6171"/>
                    <a:pt x="3805" y="6279"/>
                    <a:pt x="4138" y="6398"/>
                  </a:cubicBezTo>
                  <a:cubicBezTo>
                    <a:pt x="4804" y="6623"/>
                    <a:pt x="5422" y="6790"/>
                    <a:pt x="5826" y="7099"/>
                  </a:cubicBezTo>
                  <a:cubicBezTo>
                    <a:pt x="6016" y="7265"/>
                    <a:pt x="6183" y="7432"/>
                    <a:pt x="6278" y="7611"/>
                  </a:cubicBezTo>
                  <a:cubicBezTo>
                    <a:pt x="6397" y="7788"/>
                    <a:pt x="6409" y="7991"/>
                    <a:pt x="6468" y="8134"/>
                  </a:cubicBezTo>
                  <a:cubicBezTo>
                    <a:pt x="6492" y="8467"/>
                    <a:pt x="6504" y="8645"/>
                    <a:pt x="6504" y="8645"/>
                  </a:cubicBezTo>
                  <a:cubicBezTo>
                    <a:pt x="6504" y="8645"/>
                    <a:pt x="6552" y="8467"/>
                    <a:pt x="6623" y="8134"/>
                  </a:cubicBezTo>
                  <a:cubicBezTo>
                    <a:pt x="6600" y="7967"/>
                    <a:pt x="6647" y="7741"/>
                    <a:pt x="6552" y="7503"/>
                  </a:cubicBezTo>
                  <a:cubicBezTo>
                    <a:pt x="6492" y="7254"/>
                    <a:pt x="6349" y="6992"/>
                    <a:pt x="6124" y="6766"/>
                  </a:cubicBezTo>
                  <a:cubicBezTo>
                    <a:pt x="5684" y="6314"/>
                    <a:pt x="5041" y="6005"/>
                    <a:pt x="4388" y="5732"/>
                  </a:cubicBezTo>
                  <a:cubicBezTo>
                    <a:pt x="4066" y="5601"/>
                    <a:pt x="3746" y="5447"/>
                    <a:pt x="3472" y="5280"/>
                  </a:cubicBezTo>
                  <a:cubicBezTo>
                    <a:pt x="3187" y="5137"/>
                    <a:pt x="2973" y="4887"/>
                    <a:pt x="2961" y="4733"/>
                  </a:cubicBezTo>
                  <a:cubicBezTo>
                    <a:pt x="2890" y="4709"/>
                    <a:pt x="2937" y="4340"/>
                    <a:pt x="2925" y="4293"/>
                  </a:cubicBezTo>
                  <a:lnTo>
                    <a:pt x="2961" y="3698"/>
                  </a:lnTo>
                  <a:cubicBezTo>
                    <a:pt x="2985" y="3306"/>
                    <a:pt x="2914" y="2902"/>
                    <a:pt x="2842" y="2533"/>
                  </a:cubicBezTo>
                  <a:cubicBezTo>
                    <a:pt x="2759" y="2153"/>
                    <a:pt x="2616" y="1808"/>
                    <a:pt x="2426" y="1499"/>
                  </a:cubicBezTo>
                  <a:cubicBezTo>
                    <a:pt x="2259" y="1190"/>
                    <a:pt x="2010" y="952"/>
                    <a:pt x="1796" y="738"/>
                  </a:cubicBezTo>
                  <a:cubicBezTo>
                    <a:pt x="1558" y="559"/>
                    <a:pt x="1344" y="381"/>
                    <a:pt x="1106" y="298"/>
                  </a:cubicBezTo>
                  <a:cubicBezTo>
                    <a:pt x="868" y="215"/>
                    <a:pt x="690" y="107"/>
                    <a:pt x="523" y="96"/>
                  </a:cubicBezTo>
                  <a:cubicBezTo>
                    <a:pt x="190" y="3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24;p43">
              <a:extLst>
                <a:ext uri="{FF2B5EF4-FFF2-40B4-BE49-F238E27FC236}">
                  <a16:creationId xmlns:a16="http://schemas.microsoft.com/office/drawing/2014/main" id="{7E666D5F-1462-D229-9DCD-CC84A5B7EEED}"/>
                </a:ext>
              </a:extLst>
            </p:cNvPr>
            <p:cNvSpPr/>
            <p:nvPr/>
          </p:nvSpPr>
          <p:spPr>
            <a:xfrm>
              <a:off x="3035850" y="-1499975"/>
              <a:ext cx="115675" cy="149550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0" y="84"/>
                    <a:pt x="322" y="191"/>
                  </a:cubicBezTo>
                  <a:cubicBezTo>
                    <a:pt x="536" y="310"/>
                    <a:pt x="750" y="512"/>
                    <a:pt x="976" y="786"/>
                  </a:cubicBezTo>
                  <a:cubicBezTo>
                    <a:pt x="1071" y="928"/>
                    <a:pt x="1190" y="1083"/>
                    <a:pt x="1237" y="1273"/>
                  </a:cubicBezTo>
                  <a:cubicBezTo>
                    <a:pt x="1321" y="1452"/>
                    <a:pt x="1345" y="1653"/>
                    <a:pt x="1380" y="1867"/>
                  </a:cubicBezTo>
                  <a:cubicBezTo>
                    <a:pt x="1404" y="2081"/>
                    <a:pt x="1404" y="2308"/>
                    <a:pt x="1392" y="2533"/>
                  </a:cubicBezTo>
                  <a:lnTo>
                    <a:pt x="1356" y="2878"/>
                  </a:lnTo>
                  <a:cubicBezTo>
                    <a:pt x="1356" y="3140"/>
                    <a:pt x="1321" y="3104"/>
                    <a:pt x="1380" y="3389"/>
                  </a:cubicBezTo>
                  <a:cubicBezTo>
                    <a:pt x="1488" y="3865"/>
                    <a:pt x="1808" y="4079"/>
                    <a:pt x="2070" y="4222"/>
                  </a:cubicBezTo>
                  <a:cubicBezTo>
                    <a:pt x="2331" y="4377"/>
                    <a:pt x="2593" y="4448"/>
                    <a:pt x="2831" y="4531"/>
                  </a:cubicBezTo>
                  <a:cubicBezTo>
                    <a:pt x="3295" y="4673"/>
                    <a:pt x="3711" y="4768"/>
                    <a:pt x="3985" y="4971"/>
                  </a:cubicBezTo>
                  <a:cubicBezTo>
                    <a:pt x="4258" y="5149"/>
                    <a:pt x="4389" y="5411"/>
                    <a:pt x="4448" y="5625"/>
                  </a:cubicBezTo>
                  <a:cubicBezTo>
                    <a:pt x="4472" y="5839"/>
                    <a:pt x="4508" y="5981"/>
                    <a:pt x="4508" y="5981"/>
                  </a:cubicBezTo>
                  <a:cubicBezTo>
                    <a:pt x="4508" y="5981"/>
                    <a:pt x="4555" y="5862"/>
                    <a:pt x="4603" y="5625"/>
                  </a:cubicBezTo>
                  <a:cubicBezTo>
                    <a:pt x="4627" y="5399"/>
                    <a:pt x="4627" y="4971"/>
                    <a:pt x="4294" y="4626"/>
                  </a:cubicBezTo>
                  <a:cubicBezTo>
                    <a:pt x="3972" y="4293"/>
                    <a:pt x="3520" y="4055"/>
                    <a:pt x="3081" y="3865"/>
                  </a:cubicBezTo>
                  <a:cubicBezTo>
                    <a:pt x="2854" y="3770"/>
                    <a:pt x="2640" y="3663"/>
                    <a:pt x="2463" y="3556"/>
                  </a:cubicBezTo>
                  <a:cubicBezTo>
                    <a:pt x="2272" y="3461"/>
                    <a:pt x="2165" y="3294"/>
                    <a:pt x="2165" y="3259"/>
                  </a:cubicBezTo>
                  <a:cubicBezTo>
                    <a:pt x="2164" y="3260"/>
                    <a:pt x="2162" y="3260"/>
                    <a:pt x="2161" y="3260"/>
                  </a:cubicBezTo>
                  <a:cubicBezTo>
                    <a:pt x="2132" y="3260"/>
                    <a:pt x="2152" y="2985"/>
                    <a:pt x="2142" y="2985"/>
                  </a:cubicBezTo>
                  <a:lnTo>
                    <a:pt x="2142" y="2985"/>
                  </a:lnTo>
                  <a:cubicBezTo>
                    <a:pt x="2142" y="2985"/>
                    <a:pt x="2141" y="2985"/>
                    <a:pt x="2141" y="2985"/>
                  </a:cubicBezTo>
                  <a:lnTo>
                    <a:pt x="2165" y="2557"/>
                  </a:lnTo>
                  <a:cubicBezTo>
                    <a:pt x="2189" y="2284"/>
                    <a:pt x="2130" y="1999"/>
                    <a:pt x="2082" y="1725"/>
                  </a:cubicBezTo>
                  <a:cubicBezTo>
                    <a:pt x="2011" y="1463"/>
                    <a:pt x="1903" y="1214"/>
                    <a:pt x="1761" y="1000"/>
                  </a:cubicBezTo>
                  <a:cubicBezTo>
                    <a:pt x="1630" y="786"/>
                    <a:pt x="1451" y="607"/>
                    <a:pt x="1297" y="464"/>
                  </a:cubicBezTo>
                  <a:cubicBezTo>
                    <a:pt x="964" y="191"/>
                    <a:pt x="584" y="84"/>
                    <a:pt x="370" y="49"/>
                  </a:cubicBezTo>
                  <a:cubicBezTo>
                    <a:pt x="144" y="1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25;p43">
              <a:extLst>
                <a:ext uri="{FF2B5EF4-FFF2-40B4-BE49-F238E27FC236}">
                  <a16:creationId xmlns:a16="http://schemas.microsoft.com/office/drawing/2014/main" id="{FCCF3CA9-5599-41C4-A9BD-A45A9C73CA6A}"/>
                </a:ext>
              </a:extLst>
            </p:cNvPr>
            <p:cNvSpPr/>
            <p:nvPr/>
          </p:nvSpPr>
          <p:spPr>
            <a:xfrm>
              <a:off x="3069700" y="-827875"/>
              <a:ext cx="161775" cy="90050"/>
            </a:xfrm>
            <a:custGeom>
              <a:avLst/>
              <a:gdLst/>
              <a:ahLst/>
              <a:cxnLst/>
              <a:rect l="l" t="t" r="r" b="b"/>
              <a:pathLst>
                <a:path w="6471" h="3602" extrusionOk="0">
                  <a:moveTo>
                    <a:pt x="6471" y="0"/>
                  </a:moveTo>
                  <a:cubicBezTo>
                    <a:pt x="6471" y="0"/>
                    <a:pt x="6375" y="95"/>
                    <a:pt x="6233" y="274"/>
                  </a:cubicBezTo>
                  <a:cubicBezTo>
                    <a:pt x="6079" y="464"/>
                    <a:pt x="5852" y="655"/>
                    <a:pt x="5556" y="833"/>
                  </a:cubicBezTo>
                  <a:cubicBezTo>
                    <a:pt x="5413" y="916"/>
                    <a:pt x="5234" y="975"/>
                    <a:pt x="5044" y="1023"/>
                  </a:cubicBezTo>
                  <a:cubicBezTo>
                    <a:pt x="4932" y="1046"/>
                    <a:pt x="4809" y="1054"/>
                    <a:pt x="4684" y="1054"/>
                  </a:cubicBezTo>
                  <a:cubicBezTo>
                    <a:pt x="4611" y="1054"/>
                    <a:pt x="4536" y="1051"/>
                    <a:pt x="4462" y="1047"/>
                  </a:cubicBezTo>
                  <a:cubicBezTo>
                    <a:pt x="4259" y="1023"/>
                    <a:pt x="4045" y="975"/>
                    <a:pt x="3843" y="904"/>
                  </a:cubicBezTo>
                  <a:lnTo>
                    <a:pt x="3463" y="774"/>
                  </a:lnTo>
                  <a:cubicBezTo>
                    <a:pt x="3350" y="753"/>
                    <a:pt x="3290" y="697"/>
                    <a:pt x="3079" y="697"/>
                  </a:cubicBezTo>
                  <a:cubicBezTo>
                    <a:pt x="3045" y="697"/>
                    <a:pt x="3007" y="699"/>
                    <a:pt x="2963" y="702"/>
                  </a:cubicBezTo>
                  <a:cubicBezTo>
                    <a:pt x="2488" y="785"/>
                    <a:pt x="2250" y="1070"/>
                    <a:pt x="2084" y="1297"/>
                  </a:cubicBezTo>
                  <a:cubicBezTo>
                    <a:pt x="1893" y="1522"/>
                    <a:pt x="1786" y="1760"/>
                    <a:pt x="1667" y="1974"/>
                  </a:cubicBezTo>
                  <a:cubicBezTo>
                    <a:pt x="1453" y="2402"/>
                    <a:pt x="1286" y="2795"/>
                    <a:pt x="1061" y="3033"/>
                  </a:cubicBezTo>
                  <a:cubicBezTo>
                    <a:pt x="830" y="3321"/>
                    <a:pt x="534" y="3381"/>
                    <a:pt x="313" y="3381"/>
                  </a:cubicBezTo>
                  <a:cubicBezTo>
                    <a:pt x="154" y="3381"/>
                    <a:pt x="34" y="3350"/>
                    <a:pt x="7" y="3350"/>
                  </a:cubicBezTo>
                  <a:cubicBezTo>
                    <a:pt x="2" y="3350"/>
                    <a:pt x="1" y="3351"/>
                    <a:pt x="2" y="3353"/>
                  </a:cubicBezTo>
                  <a:cubicBezTo>
                    <a:pt x="2" y="3353"/>
                    <a:pt x="110" y="3425"/>
                    <a:pt x="335" y="3544"/>
                  </a:cubicBezTo>
                  <a:cubicBezTo>
                    <a:pt x="421" y="3553"/>
                    <a:pt x="537" y="3601"/>
                    <a:pt x="672" y="3601"/>
                  </a:cubicBezTo>
                  <a:cubicBezTo>
                    <a:pt x="706" y="3601"/>
                    <a:pt x="740" y="3598"/>
                    <a:pt x="776" y="3591"/>
                  </a:cubicBezTo>
                  <a:cubicBezTo>
                    <a:pt x="966" y="3591"/>
                    <a:pt x="1180" y="3508"/>
                    <a:pt x="1346" y="3377"/>
                  </a:cubicBezTo>
                  <a:cubicBezTo>
                    <a:pt x="1715" y="3115"/>
                    <a:pt x="2012" y="2735"/>
                    <a:pt x="2285" y="2331"/>
                  </a:cubicBezTo>
                  <a:cubicBezTo>
                    <a:pt x="2417" y="2140"/>
                    <a:pt x="2559" y="1939"/>
                    <a:pt x="2690" y="1772"/>
                  </a:cubicBezTo>
                  <a:cubicBezTo>
                    <a:pt x="2808" y="1594"/>
                    <a:pt x="2999" y="1511"/>
                    <a:pt x="3022" y="1511"/>
                  </a:cubicBezTo>
                  <a:cubicBezTo>
                    <a:pt x="3008" y="1500"/>
                    <a:pt x="3015" y="1496"/>
                    <a:pt x="3034" y="1496"/>
                  </a:cubicBezTo>
                  <a:cubicBezTo>
                    <a:pt x="3079" y="1496"/>
                    <a:pt x="3197" y="1521"/>
                    <a:pt x="3273" y="1546"/>
                  </a:cubicBezTo>
                  <a:lnTo>
                    <a:pt x="3617" y="1653"/>
                  </a:lnTo>
                  <a:cubicBezTo>
                    <a:pt x="3891" y="1736"/>
                    <a:pt x="4188" y="1749"/>
                    <a:pt x="4462" y="1749"/>
                  </a:cubicBezTo>
                  <a:cubicBezTo>
                    <a:pt x="4735" y="1749"/>
                    <a:pt x="4996" y="1677"/>
                    <a:pt x="5234" y="1570"/>
                  </a:cubicBezTo>
                  <a:cubicBezTo>
                    <a:pt x="5460" y="1463"/>
                    <a:pt x="5674" y="1332"/>
                    <a:pt x="5829" y="1189"/>
                  </a:cubicBezTo>
                  <a:cubicBezTo>
                    <a:pt x="6138" y="904"/>
                    <a:pt x="6293" y="547"/>
                    <a:pt x="6364" y="357"/>
                  </a:cubicBezTo>
                  <a:cubicBezTo>
                    <a:pt x="6435" y="132"/>
                    <a:pt x="6471" y="0"/>
                    <a:pt x="6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26;p43">
              <a:extLst>
                <a:ext uri="{FF2B5EF4-FFF2-40B4-BE49-F238E27FC236}">
                  <a16:creationId xmlns:a16="http://schemas.microsoft.com/office/drawing/2014/main" id="{E72DE243-06FC-6258-A0E8-FF21E977B86D}"/>
                </a:ext>
              </a:extLst>
            </p:cNvPr>
            <p:cNvSpPr/>
            <p:nvPr/>
          </p:nvSpPr>
          <p:spPr>
            <a:xfrm>
              <a:off x="2618525" y="-2080525"/>
              <a:ext cx="171225" cy="118350"/>
            </a:xfrm>
            <a:custGeom>
              <a:avLst/>
              <a:gdLst/>
              <a:ahLst/>
              <a:cxnLst/>
              <a:rect l="l" t="t" r="r" b="b"/>
              <a:pathLst>
                <a:path w="6849" h="4734" extrusionOk="0">
                  <a:moveTo>
                    <a:pt x="4827" y="1"/>
                  </a:moveTo>
                  <a:cubicBezTo>
                    <a:pt x="4578" y="49"/>
                    <a:pt x="4317" y="120"/>
                    <a:pt x="4043" y="204"/>
                  </a:cubicBezTo>
                  <a:cubicBezTo>
                    <a:pt x="3472" y="310"/>
                    <a:pt x="3044" y="738"/>
                    <a:pt x="2533" y="1024"/>
                  </a:cubicBezTo>
                  <a:cubicBezTo>
                    <a:pt x="2283" y="1190"/>
                    <a:pt x="2116" y="1428"/>
                    <a:pt x="1915" y="1630"/>
                  </a:cubicBezTo>
                  <a:cubicBezTo>
                    <a:pt x="1725" y="1832"/>
                    <a:pt x="1546" y="2046"/>
                    <a:pt x="1368" y="2236"/>
                  </a:cubicBezTo>
                  <a:cubicBezTo>
                    <a:pt x="975" y="2629"/>
                    <a:pt x="832" y="3116"/>
                    <a:pt x="595" y="3473"/>
                  </a:cubicBezTo>
                  <a:cubicBezTo>
                    <a:pt x="203" y="4210"/>
                    <a:pt x="0" y="4733"/>
                    <a:pt x="0" y="4733"/>
                  </a:cubicBezTo>
                  <a:cubicBezTo>
                    <a:pt x="0" y="4733"/>
                    <a:pt x="417" y="4341"/>
                    <a:pt x="964" y="3734"/>
                  </a:cubicBezTo>
                  <a:cubicBezTo>
                    <a:pt x="1249" y="3438"/>
                    <a:pt x="1511" y="3033"/>
                    <a:pt x="1902" y="2712"/>
                  </a:cubicBezTo>
                  <a:cubicBezTo>
                    <a:pt x="2081" y="2545"/>
                    <a:pt x="2272" y="2379"/>
                    <a:pt x="2462" y="2189"/>
                  </a:cubicBezTo>
                  <a:cubicBezTo>
                    <a:pt x="2652" y="2011"/>
                    <a:pt x="2818" y="1797"/>
                    <a:pt x="3032" y="1654"/>
                  </a:cubicBezTo>
                  <a:lnTo>
                    <a:pt x="3662" y="1226"/>
                  </a:lnTo>
                  <a:cubicBezTo>
                    <a:pt x="3865" y="1071"/>
                    <a:pt x="4066" y="917"/>
                    <a:pt x="4293" y="857"/>
                  </a:cubicBezTo>
                  <a:cubicBezTo>
                    <a:pt x="4518" y="774"/>
                    <a:pt x="4721" y="667"/>
                    <a:pt x="4923" y="584"/>
                  </a:cubicBezTo>
                  <a:cubicBezTo>
                    <a:pt x="5149" y="548"/>
                    <a:pt x="5351" y="513"/>
                    <a:pt x="5541" y="477"/>
                  </a:cubicBezTo>
                  <a:cubicBezTo>
                    <a:pt x="5598" y="462"/>
                    <a:pt x="5654" y="458"/>
                    <a:pt x="5708" y="458"/>
                  </a:cubicBezTo>
                  <a:cubicBezTo>
                    <a:pt x="5800" y="458"/>
                    <a:pt x="5888" y="471"/>
                    <a:pt x="5975" y="471"/>
                  </a:cubicBezTo>
                  <a:cubicBezTo>
                    <a:pt x="6005" y="471"/>
                    <a:pt x="6034" y="469"/>
                    <a:pt x="6064" y="465"/>
                  </a:cubicBezTo>
                  <a:cubicBezTo>
                    <a:pt x="6230" y="465"/>
                    <a:pt x="6362" y="489"/>
                    <a:pt x="6481" y="524"/>
                  </a:cubicBezTo>
                  <a:cubicBezTo>
                    <a:pt x="6718" y="560"/>
                    <a:pt x="6849" y="608"/>
                    <a:pt x="6849" y="608"/>
                  </a:cubicBezTo>
                  <a:cubicBezTo>
                    <a:pt x="6849" y="608"/>
                    <a:pt x="6766" y="500"/>
                    <a:pt x="6540" y="381"/>
                  </a:cubicBezTo>
                  <a:cubicBezTo>
                    <a:pt x="6433" y="299"/>
                    <a:pt x="6302" y="227"/>
                    <a:pt x="6135" y="180"/>
                  </a:cubicBezTo>
                  <a:cubicBezTo>
                    <a:pt x="5976" y="134"/>
                    <a:pt x="5785" y="24"/>
                    <a:pt x="5582" y="24"/>
                  </a:cubicBezTo>
                  <a:cubicBezTo>
                    <a:pt x="5573" y="24"/>
                    <a:pt x="5563" y="24"/>
                    <a:pt x="5553" y="25"/>
                  </a:cubicBezTo>
                  <a:cubicBezTo>
                    <a:pt x="5327" y="25"/>
                    <a:pt x="5078" y="13"/>
                    <a:pt x="4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27;p43">
              <a:extLst>
                <a:ext uri="{FF2B5EF4-FFF2-40B4-BE49-F238E27FC236}">
                  <a16:creationId xmlns:a16="http://schemas.microsoft.com/office/drawing/2014/main" id="{4083CBDF-383F-C36D-5C41-B7C893622080}"/>
                </a:ext>
              </a:extLst>
            </p:cNvPr>
            <p:cNvSpPr/>
            <p:nvPr/>
          </p:nvSpPr>
          <p:spPr>
            <a:xfrm>
              <a:off x="2678875" y="-1892075"/>
              <a:ext cx="164375" cy="234875"/>
            </a:xfrm>
            <a:custGeom>
              <a:avLst/>
              <a:gdLst/>
              <a:ahLst/>
              <a:cxnLst/>
              <a:rect l="l" t="t" r="r" b="b"/>
              <a:pathLst>
                <a:path w="6575" h="9395" extrusionOk="0">
                  <a:moveTo>
                    <a:pt x="5675" y="1"/>
                  </a:moveTo>
                  <a:cubicBezTo>
                    <a:pt x="5492" y="1"/>
                    <a:pt x="5312" y="34"/>
                    <a:pt x="5124" y="61"/>
                  </a:cubicBezTo>
                  <a:cubicBezTo>
                    <a:pt x="4649" y="144"/>
                    <a:pt x="4149" y="275"/>
                    <a:pt x="3721" y="525"/>
                  </a:cubicBezTo>
                  <a:cubicBezTo>
                    <a:pt x="3496" y="632"/>
                    <a:pt x="3270" y="751"/>
                    <a:pt x="3092" y="905"/>
                  </a:cubicBezTo>
                  <a:cubicBezTo>
                    <a:pt x="2889" y="1048"/>
                    <a:pt x="2699" y="1203"/>
                    <a:pt x="2509" y="1369"/>
                  </a:cubicBezTo>
                  <a:cubicBezTo>
                    <a:pt x="2236" y="1607"/>
                    <a:pt x="1998" y="1892"/>
                    <a:pt x="1771" y="2189"/>
                  </a:cubicBezTo>
                  <a:cubicBezTo>
                    <a:pt x="1391" y="1785"/>
                    <a:pt x="987" y="1404"/>
                    <a:pt x="535" y="1060"/>
                  </a:cubicBezTo>
                  <a:lnTo>
                    <a:pt x="535" y="1060"/>
                  </a:lnTo>
                  <a:cubicBezTo>
                    <a:pt x="773" y="1618"/>
                    <a:pt x="1082" y="2130"/>
                    <a:pt x="1391" y="2630"/>
                  </a:cubicBezTo>
                  <a:cubicBezTo>
                    <a:pt x="1296" y="2784"/>
                    <a:pt x="1142" y="3093"/>
                    <a:pt x="951" y="3509"/>
                  </a:cubicBezTo>
                  <a:cubicBezTo>
                    <a:pt x="666" y="4115"/>
                    <a:pt x="404" y="4971"/>
                    <a:pt x="202" y="5851"/>
                  </a:cubicBezTo>
                  <a:cubicBezTo>
                    <a:pt x="107" y="6279"/>
                    <a:pt x="83" y="6744"/>
                    <a:pt x="24" y="7159"/>
                  </a:cubicBezTo>
                  <a:cubicBezTo>
                    <a:pt x="0" y="7587"/>
                    <a:pt x="72" y="7992"/>
                    <a:pt x="83" y="8324"/>
                  </a:cubicBezTo>
                  <a:cubicBezTo>
                    <a:pt x="83" y="8491"/>
                    <a:pt x="167" y="8646"/>
                    <a:pt x="202" y="8776"/>
                  </a:cubicBezTo>
                  <a:cubicBezTo>
                    <a:pt x="249" y="8908"/>
                    <a:pt x="286" y="9014"/>
                    <a:pt x="309" y="9109"/>
                  </a:cubicBezTo>
                  <a:cubicBezTo>
                    <a:pt x="381" y="9288"/>
                    <a:pt x="416" y="9395"/>
                    <a:pt x="416" y="9395"/>
                  </a:cubicBezTo>
                  <a:cubicBezTo>
                    <a:pt x="416" y="9395"/>
                    <a:pt x="404" y="8931"/>
                    <a:pt x="440" y="8313"/>
                  </a:cubicBezTo>
                  <a:cubicBezTo>
                    <a:pt x="535" y="7671"/>
                    <a:pt x="701" y="6850"/>
                    <a:pt x="987" y="6054"/>
                  </a:cubicBezTo>
                  <a:cubicBezTo>
                    <a:pt x="1118" y="5637"/>
                    <a:pt x="1224" y="5233"/>
                    <a:pt x="1379" y="4865"/>
                  </a:cubicBezTo>
                  <a:cubicBezTo>
                    <a:pt x="1522" y="4496"/>
                    <a:pt x="1641" y="4139"/>
                    <a:pt x="1760" y="3842"/>
                  </a:cubicBezTo>
                  <a:cubicBezTo>
                    <a:pt x="1985" y="3235"/>
                    <a:pt x="2128" y="2831"/>
                    <a:pt x="2128" y="2831"/>
                  </a:cubicBezTo>
                  <a:cubicBezTo>
                    <a:pt x="2140" y="2820"/>
                    <a:pt x="2140" y="2807"/>
                    <a:pt x="2140" y="2796"/>
                  </a:cubicBezTo>
                  <a:cubicBezTo>
                    <a:pt x="2283" y="2665"/>
                    <a:pt x="2413" y="2546"/>
                    <a:pt x="2545" y="2416"/>
                  </a:cubicBezTo>
                  <a:cubicBezTo>
                    <a:pt x="2723" y="2273"/>
                    <a:pt x="2841" y="2083"/>
                    <a:pt x="3032" y="1964"/>
                  </a:cubicBezTo>
                  <a:cubicBezTo>
                    <a:pt x="3211" y="1832"/>
                    <a:pt x="3377" y="1690"/>
                    <a:pt x="3555" y="1547"/>
                  </a:cubicBezTo>
                  <a:cubicBezTo>
                    <a:pt x="3710" y="1393"/>
                    <a:pt x="3912" y="1309"/>
                    <a:pt x="4090" y="1179"/>
                  </a:cubicBezTo>
                  <a:cubicBezTo>
                    <a:pt x="4281" y="1060"/>
                    <a:pt x="4459" y="929"/>
                    <a:pt x="4661" y="846"/>
                  </a:cubicBezTo>
                  <a:cubicBezTo>
                    <a:pt x="4863" y="739"/>
                    <a:pt x="5053" y="608"/>
                    <a:pt x="5256" y="537"/>
                  </a:cubicBezTo>
                  <a:cubicBezTo>
                    <a:pt x="5684" y="382"/>
                    <a:pt x="6099" y="215"/>
                    <a:pt x="6575" y="120"/>
                  </a:cubicBezTo>
                  <a:cubicBezTo>
                    <a:pt x="6350" y="37"/>
                    <a:pt x="6099" y="14"/>
                    <a:pt x="5862" y="14"/>
                  </a:cubicBezTo>
                  <a:cubicBezTo>
                    <a:pt x="5799" y="5"/>
                    <a:pt x="5737" y="1"/>
                    <a:pt x="5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28;p43">
              <a:extLst>
                <a:ext uri="{FF2B5EF4-FFF2-40B4-BE49-F238E27FC236}">
                  <a16:creationId xmlns:a16="http://schemas.microsoft.com/office/drawing/2014/main" id="{2827115D-D202-8E82-38BA-1B12DF8818DC}"/>
                </a:ext>
              </a:extLst>
            </p:cNvPr>
            <p:cNvSpPr/>
            <p:nvPr/>
          </p:nvSpPr>
          <p:spPr>
            <a:xfrm>
              <a:off x="2398550" y="-1673925"/>
              <a:ext cx="398925" cy="565475"/>
            </a:xfrm>
            <a:custGeom>
              <a:avLst/>
              <a:gdLst/>
              <a:ahLst/>
              <a:cxnLst/>
              <a:rect l="l" t="t" r="r" b="b"/>
              <a:pathLst>
                <a:path w="15957" h="22619" extrusionOk="0">
                  <a:moveTo>
                    <a:pt x="7687" y="1"/>
                  </a:moveTo>
                  <a:cubicBezTo>
                    <a:pt x="7614" y="1"/>
                    <a:pt x="7541" y="1"/>
                    <a:pt x="7467" y="3"/>
                  </a:cubicBezTo>
                  <a:cubicBezTo>
                    <a:pt x="9750" y="122"/>
                    <a:pt x="12093" y="847"/>
                    <a:pt x="13710" y="2417"/>
                  </a:cubicBezTo>
                  <a:lnTo>
                    <a:pt x="13734" y="2441"/>
                  </a:lnTo>
                  <a:cubicBezTo>
                    <a:pt x="14744" y="3308"/>
                    <a:pt x="15481" y="4640"/>
                    <a:pt x="15280" y="5924"/>
                  </a:cubicBezTo>
                  <a:cubicBezTo>
                    <a:pt x="15244" y="6233"/>
                    <a:pt x="15137" y="6590"/>
                    <a:pt x="14994" y="6756"/>
                  </a:cubicBezTo>
                  <a:cubicBezTo>
                    <a:pt x="14828" y="6959"/>
                    <a:pt x="14601" y="7042"/>
                    <a:pt x="14292" y="7066"/>
                  </a:cubicBezTo>
                  <a:cubicBezTo>
                    <a:pt x="14206" y="7072"/>
                    <a:pt x="14118" y="7075"/>
                    <a:pt x="14028" y="7075"/>
                  </a:cubicBezTo>
                  <a:cubicBezTo>
                    <a:pt x="13611" y="7075"/>
                    <a:pt x="13150" y="7017"/>
                    <a:pt x="12666" y="7017"/>
                  </a:cubicBezTo>
                  <a:cubicBezTo>
                    <a:pt x="12501" y="7017"/>
                    <a:pt x="12334" y="7024"/>
                    <a:pt x="12164" y="7042"/>
                  </a:cubicBezTo>
                  <a:cubicBezTo>
                    <a:pt x="11962" y="7066"/>
                    <a:pt x="11772" y="7102"/>
                    <a:pt x="11570" y="7161"/>
                  </a:cubicBezTo>
                  <a:cubicBezTo>
                    <a:pt x="11391" y="7221"/>
                    <a:pt x="11237" y="7256"/>
                    <a:pt x="11047" y="7327"/>
                  </a:cubicBezTo>
                  <a:cubicBezTo>
                    <a:pt x="10678" y="7470"/>
                    <a:pt x="10345" y="7649"/>
                    <a:pt x="10012" y="7863"/>
                  </a:cubicBezTo>
                  <a:cubicBezTo>
                    <a:pt x="9358" y="8278"/>
                    <a:pt x="8811" y="8920"/>
                    <a:pt x="8502" y="9670"/>
                  </a:cubicBezTo>
                  <a:cubicBezTo>
                    <a:pt x="8027" y="10823"/>
                    <a:pt x="8133" y="12036"/>
                    <a:pt x="8455" y="13130"/>
                  </a:cubicBezTo>
                  <a:cubicBezTo>
                    <a:pt x="8157" y="13023"/>
                    <a:pt x="7860" y="12952"/>
                    <a:pt x="7539" y="12880"/>
                  </a:cubicBezTo>
                  <a:cubicBezTo>
                    <a:pt x="7253" y="12833"/>
                    <a:pt x="6957" y="12797"/>
                    <a:pt x="6671" y="12797"/>
                  </a:cubicBezTo>
                  <a:cubicBezTo>
                    <a:pt x="6564" y="12701"/>
                    <a:pt x="6397" y="12571"/>
                    <a:pt x="6183" y="12416"/>
                  </a:cubicBezTo>
                  <a:cubicBezTo>
                    <a:pt x="5779" y="12072"/>
                    <a:pt x="5197" y="11739"/>
                    <a:pt x="4626" y="11370"/>
                  </a:cubicBezTo>
                  <a:cubicBezTo>
                    <a:pt x="4055" y="11002"/>
                    <a:pt x="3425" y="10740"/>
                    <a:pt x="2985" y="10502"/>
                  </a:cubicBezTo>
                  <a:cubicBezTo>
                    <a:pt x="2628" y="10323"/>
                    <a:pt x="2378" y="10193"/>
                    <a:pt x="2272" y="10146"/>
                  </a:cubicBezTo>
                  <a:cubicBezTo>
                    <a:pt x="2438" y="9919"/>
                    <a:pt x="2592" y="9705"/>
                    <a:pt x="2747" y="9491"/>
                  </a:cubicBezTo>
                  <a:cubicBezTo>
                    <a:pt x="3044" y="9134"/>
                    <a:pt x="3282" y="8754"/>
                    <a:pt x="3544" y="8481"/>
                  </a:cubicBezTo>
                  <a:cubicBezTo>
                    <a:pt x="4008" y="7886"/>
                    <a:pt x="4341" y="7482"/>
                    <a:pt x="4341" y="7482"/>
                  </a:cubicBezTo>
                  <a:lnTo>
                    <a:pt x="4341" y="7482"/>
                  </a:lnTo>
                  <a:cubicBezTo>
                    <a:pt x="4341" y="7482"/>
                    <a:pt x="3841" y="7684"/>
                    <a:pt x="3223" y="8159"/>
                  </a:cubicBezTo>
                  <a:cubicBezTo>
                    <a:pt x="2592" y="8611"/>
                    <a:pt x="1844" y="9348"/>
                    <a:pt x="1237" y="10205"/>
                  </a:cubicBezTo>
                  <a:cubicBezTo>
                    <a:pt x="975" y="10669"/>
                    <a:pt x="666" y="11097"/>
                    <a:pt x="500" y="11560"/>
                  </a:cubicBezTo>
                  <a:cubicBezTo>
                    <a:pt x="405" y="11798"/>
                    <a:pt x="333" y="12024"/>
                    <a:pt x="262" y="12238"/>
                  </a:cubicBezTo>
                  <a:cubicBezTo>
                    <a:pt x="203" y="12464"/>
                    <a:pt x="108" y="12654"/>
                    <a:pt x="95" y="12857"/>
                  </a:cubicBezTo>
                  <a:cubicBezTo>
                    <a:pt x="0" y="13653"/>
                    <a:pt x="0" y="14164"/>
                    <a:pt x="0" y="14164"/>
                  </a:cubicBezTo>
                  <a:cubicBezTo>
                    <a:pt x="0" y="14164"/>
                    <a:pt x="262" y="13676"/>
                    <a:pt x="523" y="12999"/>
                  </a:cubicBezTo>
                  <a:cubicBezTo>
                    <a:pt x="655" y="12654"/>
                    <a:pt x="940" y="12297"/>
                    <a:pt x="1130" y="11882"/>
                  </a:cubicBezTo>
                  <a:cubicBezTo>
                    <a:pt x="1297" y="11560"/>
                    <a:pt x="1522" y="11239"/>
                    <a:pt x="1736" y="10918"/>
                  </a:cubicBezTo>
                  <a:cubicBezTo>
                    <a:pt x="1772" y="10942"/>
                    <a:pt x="1796" y="10954"/>
                    <a:pt x="1831" y="10966"/>
                  </a:cubicBezTo>
                  <a:lnTo>
                    <a:pt x="1868" y="10989"/>
                  </a:lnTo>
                  <a:cubicBezTo>
                    <a:pt x="1868" y="10989"/>
                    <a:pt x="2164" y="11121"/>
                    <a:pt x="2605" y="11322"/>
                  </a:cubicBezTo>
                  <a:cubicBezTo>
                    <a:pt x="3044" y="11525"/>
                    <a:pt x="3662" y="11750"/>
                    <a:pt x="4222" y="12072"/>
                  </a:cubicBezTo>
                  <a:cubicBezTo>
                    <a:pt x="4721" y="12357"/>
                    <a:pt x="5244" y="12630"/>
                    <a:pt x="5612" y="12892"/>
                  </a:cubicBezTo>
                  <a:cubicBezTo>
                    <a:pt x="5565" y="12904"/>
                    <a:pt x="5517" y="12904"/>
                    <a:pt x="5482" y="12915"/>
                  </a:cubicBezTo>
                  <a:cubicBezTo>
                    <a:pt x="5137" y="12975"/>
                    <a:pt x="4816" y="13118"/>
                    <a:pt x="4495" y="13237"/>
                  </a:cubicBezTo>
                  <a:cubicBezTo>
                    <a:pt x="4198" y="13403"/>
                    <a:pt x="3889" y="13546"/>
                    <a:pt x="3615" y="13760"/>
                  </a:cubicBezTo>
                  <a:cubicBezTo>
                    <a:pt x="3330" y="13950"/>
                    <a:pt x="3092" y="14188"/>
                    <a:pt x="2843" y="14414"/>
                  </a:cubicBezTo>
                  <a:cubicBezTo>
                    <a:pt x="2592" y="14628"/>
                    <a:pt x="2402" y="14913"/>
                    <a:pt x="2188" y="15151"/>
                  </a:cubicBezTo>
                  <a:cubicBezTo>
                    <a:pt x="1950" y="15436"/>
                    <a:pt x="1808" y="15686"/>
                    <a:pt x="1617" y="15948"/>
                  </a:cubicBezTo>
                  <a:cubicBezTo>
                    <a:pt x="1439" y="16221"/>
                    <a:pt x="1273" y="16530"/>
                    <a:pt x="1118" y="16815"/>
                  </a:cubicBezTo>
                  <a:cubicBezTo>
                    <a:pt x="833" y="17410"/>
                    <a:pt x="571" y="18017"/>
                    <a:pt x="441" y="18670"/>
                  </a:cubicBezTo>
                  <a:cubicBezTo>
                    <a:pt x="167" y="19954"/>
                    <a:pt x="250" y="21358"/>
                    <a:pt x="928" y="22535"/>
                  </a:cubicBezTo>
                  <a:cubicBezTo>
                    <a:pt x="951" y="22589"/>
                    <a:pt x="1001" y="22618"/>
                    <a:pt x="1052" y="22618"/>
                  </a:cubicBezTo>
                  <a:cubicBezTo>
                    <a:pt x="1079" y="22618"/>
                    <a:pt x="1106" y="22610"/>
                    <a:pt x="1130" y="22594"/>
                  </a:cubicBezTo>
                  <a:cubicBezTo>
                    <a:pt x="1213" y="22559"/>
                    <a:pt x="1237" y="22464"/>
                    <a:pt x="1202" y="22392"/>
                  </a:cubicBezTo>
                  <a:lnTo>
                    <a:pt x="1189" y="22369"/>
                  </a:lnTo>
                  <a:cubicBezTo>
                    <a:pt x="631" y="21286"/>
                    <a:pt x="583" y="19954"/>
                    <a:pt x="893" y="18778"/>
                  </a:cubicBezTo>
                  <a:cubicBezTo>
                    <a:pt x="1035" y="18171"/>
                    <a:pt x="1308" y="17613"/>
                    <a:pt x="1582" y="17066"/>
                  </a:cubicBezTo>
                  <a:cubicBezTo>
                    <a:pt x="1749" y="16804"/>
                    <a:pt x="1903" y="16542"/>
                    <a:pt x="2082" y="16281"/>
                  </a:cubicBezTo>
                  <a:cubicBezTo>
                    <a:pt x="2272" y="16031"/>
                    <a:pt x="2462" y="15745"/>
                    <a:pt x="2652" y="15531"/>
                  </a:cubicBezTo>
                  <a:cubicBezTo>
                    <a:pt x="2866" y="15317"/>
                    <a:pt x="3044" y="15068"/>
                    <a:pt x="3282" y="14878"/>
                  </a:cubicBezTo>
                  <a:cubicBezTo>
                    <a:pt x="3520" y="14675"/>
                    <a:pt x="3734" y="14474"/>
                    <a:pt x="3995" y="14319"/>
                  </a:cubicBezTo>
                  <a:cubicBezTo>
                    <a:pt x="4246" y="14141"/>
                    <a:pt x="4519" y="14022"/>
                    <a:pt x="4780" y="13903"/>
                  </a:cubicBezTo>
                  <a:cubicBezTo>
                    <a:pt x="5066" y="13795"/>
                    <a:pt x="5339" y="13689"/>
                    <a:pt x="5636" y="13653"/>
                  </a:cubicBezTo>
                  <a:cubicBezTo>
                    <a:pt x="5893" y="13605"/>
                    <a:pt x="6155" y="13581"/>
                    <a:pt x="6417" y="13581"/>
                  </a:cubicBezTo>
                  <a:cubicBezTo>
                    <a:pt x="6737" y="13581"/>
                    <a:pt x="7058" y="13617"/>
                    <a:pt x="7372" y="13689"/>
                  </a:cubicBezTo>
                  <a:cubicBezTo>
                    <a:pt x="7943" y="13819"/>
                    <a:pt x="8526" y="14057"/>
                    <a:pt x="8989" y="14355"/>
                  </a:cubicBezTo>
                  <a:cubicBezTo>
                    <a:pt x="9059" y="14401"/>
                    <a:pt x="9143" y="14427"/>
                    <a:pt x="9229" y="14427"/>
                  </a:cubicBezTo>
                  <a:cubicBezTo>
                    <a:pt x="9276" y="14427"/>
                    <a:pt x="9324" y="14419"/>
                    <a:pt x="9370" y="14402"/>
                  </a:cubicBezTo>
                  <a:cubicBezTo>
                    <a:pt x="9608" y="14331"/>
                    <a:pt x="9739" y="14069"/>
                    <a:pt x="9655" y="13832"/>
                  </a:cubicBezTo>
                  <a:lnTo>
                    <a:pt x="9655" y="13819"/>
                  </a:lnTo>
                  <a:cubicBezTo>
                    <a:pt x="9251" y="12547"/>
                    <a:pt x="8942" y="11180"/>
                    <a:pt x="9406" y="10027"/>
                  </a:cubicBezTo>
                  <a:cubicBezTo>
                    <a:pt x="9620" y="9456"/>
                    <a:pt x="10000" y="8957"/>
                    <a:pt x="10511" y="8587"/>
                  </a:cubicBezTo>
                  <a:cubicBezTo>
                    <a:pt x="10773" y="8410"/>
                    <a:pt x="11058" y="8231"/>
                    <a:pt x="11344" y="8112"/>
                  </a:cubicBezTo>
                  <a:cubicBezTo>
                    <a:pt x="11475" y="8053"/>
                    <a:pt x="11665" y="7993"/>
                    <a:pt x="11819" y="7934"/>
                  </a:cubicBezTo>
                  <a:cubicBezTo>
                    <a:pt x="11950" y="7898"/>
                    <a:pt x="12104" y="7850"/>
                    <a:pt x="12260" y="7826"/>
                  </a:cubicBezTo>
                  <a:cubicBezTo>
                    <a:pt x="12464" y="7796"/>
                    <a:pt x="12674" y="7787"/>
                    <a:pt x="12893" y="7787"/>
                  </a:cubicBezTo>
                  <a:cubicBezTo>
                    <a:pt x="13150" y="7787"/>
                    <a:pt x="13417" y="7799"/>
                    <a:pt x="13698" y="7799"/>
                  </a:cubicBezTo>
                  <a:cubicBezTo>
                    <a:pt x="13916" y="7799"/>
                    <a:pt x="14141" y="7792"/>
                    <a:pt x="14376" y="7768"/>
                  </a:cubicBezTo>
                  <a:cubicBezTo>
                    <a:pt x="14756" y="7720"/>
                    <a:pt x="15244" y="7530"/>
                    <a:pt x="15505" y="7149"/>
                  </a:cubicBezTo>
                  <a:cubicBezTo>
                    <a:pt x="15779" y="6745"/>
                    <a:pt x="15827" y="6388"/>
                    <a:pt x="15874" y="5995"/>
                  </a:cubicBezTo>
                  <a:cubicBezTo>
                    <a:pt x="15957" y="5223"/>
                    <a:pt x="15755" y="4450"/>
                    <a:pt x="15399" y="3796"/>
                  </a:cubicBezTo>
                  <a:cubicBezTo>
                    <a:pt x="15029" y="3142"/>
                    <a:pt x="14542" y="2595"/>
                    <a:pt x="13959" y="2132"/>
                  </a:cubicBezTo>
                  <a:lnTo>
                    <a:pt x="13959" y="2132"/>
                  </a:lnTo>
                  <a:lnTo>
                    <a:pt x="13972" y="2143"/>
                  </a:lnTo>
                  <a:cubicBezTo>
                    <a:pt x="13092" y="1347"/>
                    <a:pt x="12022" y="800"/>
                    <a:pt x="10904" y="467"/>
                  </a:cubicBezTo>
                  <a:cubicBezTo>
                    <a:pt x="9857" y="166"/>
                    <a:pt x="8777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29;p43">
              <a:extLst>
                <a:ext uri="{FF2B5EF4-FFF2-40B4-BE49-F238E27FC236}">
                  <a16:creationId xmlns:a16="http://schemas.microsoft.com/office/drawing/2014/main" id="{9E5D76A8-18DF-D4C4-C952-00C854A4718F}"/>
                </a:ext>
              </a:extLst>
            </p:cNvPr>
            <p:cNvSpPr/>
            <p:nvPr/>
          </p:nvSpPr>
          <p:spPr>
            <a:xfrm>
              <a:off x="2517750" y="-1632550"/>
              <a:ext cx="163200" cy="162025"/>
            </a:xfrm>
            <a:custGeom>
              <a:avLst/>
              <a:gdLst/>
              <a:ahLst/>
              <a:cxnLst/>
              <a:rect l="l" t="t" r="r" b="b"/>
              <a:pathLst>
                <a:path w="6528" h="6481" extrusionOk="0">
                  <a:moveTo>
                    <a:pt x="6528" y="1"/>
                  </a:moveTo>
                  <a:cubicBezTo>
                    <a:pt x="6528" y="1"/>
                    <a:pt x="6052" y="36"/>
                    <a:pt x="5363" y="250"/>
                  </a:cubicBezTo>
                  <a:cubicBezTo>
                    <a:pt x="4673" y="477"/>
                    <a:pt x="3782" y="868"/>
                    <a:pt x="2985" y="1487"/>
                  </a:cubicBezTo>
                  <a:cubicBezTo>
                    <a:pt x="2604" y="1820"/>
                    <a:pt x="2236" y="2176"/>
                    <a:pt x="1951" y="2593"/>
                  </a:cubicBezTo>
                  <a:cubicBezTo>
                    <a:pt x="1808" y="2783"/>
                    <a:pt x="1677" y="2985"/>
                    <a:pt x="1605" y="3199"/>
                  </a:cubicBezTo>
                  <a:cubicBezTo>
                    <a:pt x="1523" y="3413"/>
                    <a:pt x="1415" y="3603"/>
                    <a:pt x="1404" y="3806"/>
                  </a:cubicBezTo>
                  <a:cubicBezTo>
                    <a:pt x="1344" y="4067"/>
                    <a:pt x="1309" y="4281"/>
                    <a:pt x="1309" y="4472"/>
                  </a:cubicBezTo>
                  <a:cubicBezTo>
                    <a:pt x="1118" y="4519"/>
                    <a:pt x="952" y="4602"/>
                    <a:pt x="821" y="4697"/>
                  </a:cubicBezTo>
                  <a:cubicBezTo>
                    <a:pt x="559" y="4887"/>
                    <a:pt x="393" y="5138"/>
                    <a:pt x="262" y="5339"/>
                  </a:cubicBezTo>
                  <a:cubicBezTo>
                    <a:pt x="36" y="5756"/>
                    <a:pt x="1" y="6076"/>
                    <a:pt x="1" y="6076"/>
                  </a:cubicBezTo>
                  <a:cubicBezTo>
                    <a:pt x="1" y="6076"/>
                    <a:pt x="239" y="5898"/>
                    <a:pt x="607" y="5637"/>
                  </a:cubicBezTo>
                  <a:cubicBezTo>
                    <a:pt x="888" y="5425"/>
                    <a:pt x="1272" y="5223"/>
                    <a:pt x="1585" y="5223"/>
                  </a:cubicBezTo>
                  <a:cubicBezTo>
                    <a:pt x="1642" y="5223"/>
                    <a:pt x="1697" y="5229"/>
                    <a:pt x="1748" y="5244"/>
                  </a:cubicBezTo>
                  <a:cubicBezTo>
                    <a:pt x="1927" y="5268"/>
                    <a:pt x="2117" y="5387"/>
                    <a:pt x="2319" y="5529"/>
                  </a:cubicBezTo>
                  <a:cubicBezTo>
                    <a:pt x="2498" y="5672"/>
                    <a:pt x="2699" y="5827"/>
                    <a:pt x="2842" y="5970"/>
                  </a:cubicBezTo>
                  <a:cubicBezTo>
                    <a:pt x="3151" y="6279"/>
                    <a:pt x="3401" y="6481"/>
                    <a:pt x="3401" y="6481"/>
                  </a:cubicBezTo>
                  <a:cubicBezTo>
                    <a:pt x="3401" y="6481"/>
                    <a:pt x="3401" y="6398"/>
                    <a:pt x="3365" y="6267"/>
                  </a:cubicBezTo>
                  <a:cubicBezTo>
                    <a:pt x="3330" y="6136"/>
                    <a:pt x="3330" y="5934"/>
                    <a:pt x="3222" y="5720"/>
                  </a:cubicBezTo>
                  <a:cubicBezTo>
                    <a:pt x="3068" y="5387"/>
                    <a:pt x="2831" y="4864"/>
                    <a:pt x="2284" y="4591"/>
                  </a:cubicBezTo>
                  <a:cubicBezTo>
                    <a:pt x="2284" y="4567"/>
                    <a:pt x="2284" y="4531"/>
                    <a:pt x="2295" y="4495"/>
                  </a:cubicBezTo>
                  <a:cubicBezTo>
                    <a:pt x="2331" y="4377"/>
                    <a:pt x="2379" y="4234"/>
                    <a:pt x="2426" y="4091"/>
                  </a:cubicBezTo>
                  <a:cubicBezTo>
                    <a:pt x="2509" y="3793"/>
                    <a:pt x="2640" y="3461"/>
                    <a:pt x="2818" y="3116"/>
                  </a:cubicBezTo>
                  <a:cubicBezTo>
                    <a:pt x="2985" y="2759"/>
                    <a:pt x="3246" y="2414"/>
                    <a:pt x="3532" y="2081"/>
                  </a:cubicBezTo>
                  <a:cubicBezTo>
                    <a:pt x="4115" y="1415"/>
                    <a:pt x="4876" y="881"/>
                    <a:pt x="5482" y="548"/>
                  </a:cubicBezTo>
                  <a:cubicBezTo>
                    <a:pt x="6088" y="191"/>
                    <a:pt x="6528" y="1"/>
                    <a:pt x="6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30;p43">
              <a:extLst>
                <a:ext uri="{FF2B5EF4-FFF2-40B4-BE49-F238E27FC236}">
                  <a16:creationId xmlns:a16="http://schemas.microsoft.com/office/drawing/2014/main" id="{01B1F121-7F83-2CBB-2E01-C4655EB845CF}"/>
                </a:ext>
              </a:extLst>
            </p:cNvPr>
            <p:cNvSpPr/>
            <p:nvPr/>
          </p:nvSpPr>
          <p:spPr>
            <a:xfrm>
              <a:off x="2412525" y="-1654575"/>
              <a:ext cx="116250" cy="47900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3095" y="1"/>
                  </a:moveTo>
                  <a:cubicBezTo>
                    <a:pt x="3082" y="1"/>
                    <a:pt x="3069" y="1"/>
                    <a:pt x="3056" y="2"/>
                  </a:cubicBezTo>
                  <a:cubicBezTo>
                    <a:pt x="2723" y="2"/>
                    <a:pt x="2355" y="2"/>
                    <a:pt x="2022" y="121"/>
                  </a:cubicBezTo>
                  <a:lnTo>
                    <a:pt x="1510" y="299"/>
                  </a:lnTo>
                  <a:cubicBezTo>
                    <a:pt x="1367" y="383"/>
                    <a:pt x="1225" y="489"/>
                    <a:pt x="1082" y="573"/>
                  </a:cubicBezTo>
                  <a:cubicBezTo>
                    <a:pt x="809" y="751"/>
                    <a:pt x="595" y="977"/>
                    <a:pt x="440" y="1191"/>
                  </a:cubicBezTo>
                  <a:cubicBezTo>
                    <a:pt x="131" y="1607"/>
                    <a:pt x="1" y="1916"/>
                    <a:pt x="1" y="1916"/>
                  </a:cubicBezTo>
                  <a:cubicBezTo>
                    <a:pt x="1" y="1916"/>
                    <a:pt x="334" y="1773"/>
                    <a:pt x="738" y="1535"/>
                  </a:cubicBezTo>
                  <a:cubicBezTo>
                    <a:pt x="916" y="1393"/>
                    <a:pt x="1177" y="1298"/>
                    <a:pt x="1439" y="1191"/>
                  </a:cubicBezTo>
                  <a:cubicBezTo>
                    <a:pt x="1689" y="1060"/>
                    <a:pt x="1951" y="953"/>
                    <a:pt x="2236" y="893"/>
                  </a:cubicBezTo>
                  <a:cubicBezTo>
                    <a:pt x="2379" y="858"/>
                    <a:pt x="2509" y="787"/>
                    <a:pt x="2652" y="787"/>
                  </a:cubicBezTo>
                  <a:cubicBezTo>
                    <a:pt x="2794" y="774"/>
                    <a:pt x="2926" y="739"/>
                    <a:pt x="3068" y="715"/>
                  </a:cubicBezTo>
                  <a:cubicBezTo>
                    <a:pt x="3303" y="695"/>
                    <a:pt x="3530" y="665"/>
                    <a:pt x="3740" y="665"/>
                  </a:cubicBezTo>
                  <a:cubicBezTo>
                    <a:pt x="3774" y="665"/>
                    <a:pt x="3807" y="666"/>
                    <a:pt x="3841" y="668"/>
                  </a:cubicBezTo>
                  <a:cubicBezTo>
                    <a:pt x="3890" y="670"/>
                    <a:pt x="3939" y="671"/>
                    <a:pt x="3986" y="671"/>
                  </a:cubicBezTo>
                  <a:cubicBezTo>
                    <a:pt x="4076" y="671"/>
                    <a:pt x="4162" y="668"/>
                    <a:pt x="4237" y="668"/>
                  </a:cubicBezTo>
                  <a:cubicBezTo>
                    <a:pt x="4304" y="668"/>
                    <a:pt x="4363" y="671"/>
                    <a:pt x="4411" y="679"/>
                  </a:cubicBezTo>
                  <a:cubicBezTo>
                    <a:pt x="4566" y="692"/>
                    <a:pt x="4649" y="703"/>
                    <a:pt x="4649" y="703"/>
                  </a:cubicBezTo>
                  <a:cubicBezTo>
                    <a:pt x="4649" y="703"/>
                    <a:pt x="4424" y="430"/>
                    <a:pt x="3936" y="216"/>
                  </a:cubicBezTo>
                  <a:cubicBezTo>
                    <a:pt x="3817" y="156"/>
                    <a:pt x="3674" y="132"/>
                    <a:pt x="3532" y="97"/>
                  </a:cubicBezTo>
                  <a:cubicBezTo>
                    <a:pt x="3400" y="64"/>
                    <a:pt x="3248" y="1"/>
                    <a:pt x="3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1;p43">
              <a:extLst>
                <a:ext uri="{FF2B5EF4-FFF2-40B4-BE49-F238E27FC236}">
                  <a16:creationId xmlns:a16="http://schemas.microsoft.com/office/drawing/2014/main" id="{3837ED8C-8B59-6451-7384-6919B7157C23}"/>
                </a:ext>
              </a:extLst>
            </p:cNvPr>
            <p:cNvSpPr/>
            <p:nvPr/>
          </p:nvSpPr>
          <p:spPr>
            <a:xfrm>
              <a:off x="2594725" y="-1357875"/>
              <a:ext cx="284200" cy="409950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3152" y="1"/>
                  </a:moveTo>
                  <a:lnTo>
                    <a:pt x="3152" y="1"/>
                  </a:lnTo>
                  <a:cubicBezTo>
                    <a:pt x="3211" y="238"/>
                    <a:pt x="3283" y="476"/>
                    <a:pt x="3366" y="725"/>
                  </a:cubicBezTo>
                  <a:cubicBezTo>
                    <a:pt x="3461" y="963"/>
                    <a:pt x="3497" y="1237"/>
                    <a:pt x="3639" y="1451"/>
                  </a:cubicBezTo>
                  <a:lnTo>
                    <a:pt x="4056" y="2105"/>
                  </a:lnTo>
                  <a:cubicBezTo>
                    <a:pt x="4175" y="2342"/>
                    <a:pt x="4376" y="2521"/>
                    <a:pt x="4555" y="2723"/>
                  </a:cubicBezTo>
                  <a:cubicBezTo>
                    <a:pt x="4733" y="2913"/>
                    <a:pt x="4923" y="3116"/>
                    <a:pt x="5150" y="3258"/>
                  </a:cubicBezTo>
                  <a:cubicBezTo>
                    <a:pt x="5364" y="3401"/>
                    <a:pt x="5578" y="3579"/>
                    <a:pt x="5827" y="3686"/>
                  </a:cubicBezTo>
                  <a:cubicBezTo>
                    <a:pt x="6077" y="3793"/>
                    <a:pt x="6315" y="3924"/>
                    <a:pt x="6577" y="3996"/>
                  </a:cubicBezTo>
                  <a:cubicBezTo>
                    <a:pt x="6588" y="3996"/>
                    <a:pt x="6612" y="3996"/>
                    <a:pt x="6624" y="4007"/>
                  </a:cubicBezTo>
                  <a:cubicBezTo>
                    <a:pt x="6493" y="4197"/>
                    <a:pt x="6363" y="4400"/>
                    <a:pt x="6244" y="4602"/>
                  </a:cubicBezTo>
                  <a:cubicBezTo>
                    <a:pt x="5768" y="5410"/>
                    <a:pt x="5328" y="6255"/>
                    <a:pt x="4912" y="7146"/>
                  </a:cubicBezTo>
                  <a:cubicBezTo>
                    <a:pt x="4876" y="7170"/>
                    <a:pt x="4828" y="7194"/>
                    <a:pt x="4781" y="7217"/>
                  </a:cubicBezTo>
                  <a:cubicBezTo>
                    <a:pt x="4270" y="7479"/>
                    <a:pt x="3568" y="7800"/>
                    <a:pt x="2867" y="7883"/>
                  </a:cubicBezTo>
                  <a:cubicBezTo>
                    <a:pt x="2703" y="7917"/>
                    <a:pt x="2537" y="7929"/>
                    <a:pt x="2373" y="7929"/>
                  </a:cubicBezTo>
                  <a:cubicBezTo>
                    <a:pt x="2192" y="7929"/>
                    <a:pt x="2013" y="7914"/>
                    <a:pt x="1844" y="7896"/>
                  </a:cubicBezTo>
                  <a:cubicBezTo>
                    <a:pt x="1511" y="7836"/>
                    <a:pt x="1178" y="7777"/>
                    <a:pt x="928" y="7658"/>
                  </a:cubicBezTo>
                  <a:cubicBezTo>
                    <a:pt x="396" y="7461"/>
                    <a:pt x="34" y="7253"/>
                    <a:pt x="3" y="7253"/>
                  </a:cubicBezTo>
                  <a:cubicBezTo>
                    <a:pt x="2" y="7253"/>
                    <a:pt x="1" y="7253"/>
                    <a:pt x="1" y="7254"/>
                  </a:cubicBezTo>
                  <a:cubicBezTo>
                    <a:pt x="1" y="7254"/>
                    <a:pt x="61" y="7349"/>
                    <a:pt x="167" y="7491"/>
                  </a:cubicBezTo>
                  <a:cubicBezTo>
                    <a:pt x="286" y="7622"/>
                    <a:pt x="429" y="7872"/>
                    <a:pt x="703" y="8050"/>
                  </a:cubicBezTo>
                  <a:cubicBezTo>
                    <a:pt x="822" y="8145"/>
                    <a:pt x="964" y="8264"/>
                    <a:pt x="1131" y="8335"/>
                  </a:cubicBezTo>
                  <a:cubicBezTo>
                    <a:pt x="1297" y="8419"/>
                    <a:pt x="1475" y="8549"/>
                    <a:pt x="1678" y="8585"/>
                  </a:cubicBezTo>
                  <a:cubicBezTo>
                    <a:pt x="1945" y="8671"/>
                    <a:pt x="2238" y="8716"/>
                    <a:pt x="2533" y="8716"/>
                  </a:cubicBezTo>
                  <a:cubicBezTo>
                    <a:pt x="2685" y="8716"/>
                    <a:pt x="2836" y="8705"/>
                    <a:pt x="2986" y="8680"/>
                  </a:cubicBezTo>
                  <a:cubicBezTo>
                    <a:pt x="3438" y="8609"/>
                    <a:pt x="3853" y="8466"/>
                    <a:pt x="4199" y="8252"/>
                  </a:cubicBezTo>
                  <a:cubicBezTo>
                    <a:pt x="4317" y="8192"/>
                    <a:pt x="4413" y="8121"/>
                    <a:pt x="4508" y="8050"/>
                  </a:cubicBezTo>
                  <a:lnTo>
                    <a:pt x="4508" y="8050"/>
                  </a:lnTo>
                  <a:cubicBezTo>
                    <a:pt x="4495" y="8086"/>
                    <a:pt x="4472" y="8121"/>
                    <a:pt x="4460" y="8157"/>
                  </a:cubicBezTo>
                  <a:cubicBezTo>
                    <a:pt x="3961" y="9429"/>
                    <a:pt x="3544" y="10832"/>
                    <a:pt x="3842" y="12200"/>
                  </a:cubicBezTo>
                  <a:cubicBezTo>
                    <a:pt x="3984" y="12877"/>
                    <a:pt x="4341" y="13472"/>
                    <a:pt x="4733" y="13936"/>
                  </a:cubicBezTo>
                  <a:cubicBezTo>
                    <a:pt x="5161" y="14411"/>
                    <a:pt x="5613" y="14708"/>
                    <a:pt x="5982" y="15030"/>
                  </a:cubicBezTo>
                  <a:cubicBezTo>
                    <a:pt x="6814" y="15648"/>
                    <a:pt x="7587" y="16028"/>
                    <a:pt x="8146" y="16230"/>
                  </a:cubicBezTo>
                  <a:cubicBezTo>
                    <a:pt x="8603" y="16382"/>
                    <a:pt x="8914" y="16398"/>
                    <a:pt x="9021" y="16398"/>
                  </a:cubicBezTo>
                  <a:cubicBezTo>
                    <a:pt x="9047" y="16398"/>
                    <a:pt x="9061" y="16397"/>
                    <a:pt x="9061" y="16397"/>
                  </a:cubicBezTo>
                  <a:cubicBezTo>
                    <a:pt x="9061" y="16397"/>
                    <a:pt x="8728" y="16349"/>
                    <a:pt x="8205" y="16087"/>
                  </a:cubicBezTo>
                  <a:cubicBezTo>
                    <a:pt x="7694" y="15838"/>
                    <a:pt x="7016" y="15339"/>
                    <a:pt x="6279" y="14697"/>
                  </a:cubicBezTo>
                  <a:cubicBezTo>
                    <a:pt x="5934" y="14340"/>
                    <a:pt x="5494" y="13983"/>
                    <a:pt x="5185" y="13567"/>
                  </a:cubicBezTo>
                  <a:cubicBezTo>
                    <a:pt x="4864" y="13139"/>
                    <a:pt x="4638" y="12628"/>
                    <a:pt x="4531" y="12069"/>
                  </a:cubicBezTo>
                  <a:cubicBezTo>
                    <a:pt x="4329" y="10939"/>
                    <a:pt x="4722" y="9667"/>
                    <a:pt x="5197" y="8466"/>
                  </a:cubicBezTo>
                  <a:cubicBezTo>
                    <a:pt x="5697" y="7265"/>
                    <a:pt x="6315" y="6052"/>
                    <a:pt x="6873" y="4971"/>
                  </a:cubicBezTo>
                  <a:cubicBezTo>
                    <a:pt x="7005" y="4744"/>
                    <a:pt x="7124" y="4543"/>
                    <a:pt x="7242" y="4329"/>
                  </a:cubicBezTo>
                  <a:cubicBezTo>
                    <a:pt x="7349" y="4566"/>
                    <a:pt x="7480" y="4780"/>
                    <a:pt x="7647" y="4971"/>
                  </a:cubicBezTo>
                  <a:cubicBezTo>
                    <a:pt x="7872" y="5315"/>
                    <a:pt x="8205" y="5553"/>
                    <a:pt x="8503" y="5814"/>
                  </a:cubicBezTo>
                  <a:cubicBezTo>
                    <a:pt x="9132" y="6290"/>
                    <a:pt x="9834" y="6647"/>
                    <a:pt x="10572" y="6849"/>
                  </a:cubicBezTo>
                  <a:cubicBezTo>
                    <a:pt x="9953" y="6397"/>
                    <a:pt x="9383" y="5922"/>
                    <a:pt x="8871" y="5399"/>
                  </a:cubicBezTo>
                  <a:cubicBezTo>
                    <a:pt x="8645" y="5113"/>
                    <a:pt x="8395" y="4852"/>
                    <a:pt x="8229" y="4554"/>
                  </a:cubicBezTo>
                  <a:cubicBezTo>
                    <a:pt x="8146" y="4411"/>
                    <a:pt x="8027" y="4281"/>
                    <a:pt x="7991" y="4115"/>
                  </a:cubicBezTo>
                  <a:lnTo>
                    <a:pt x="7801" y="3663"/>
                  </a:lnTo>
                  <a:lnTo>
                    <a:pt x="7801" y="3650"/>
                  </a:lnTo>
                  <a:cubicBezTo>
                    <a:pt x="7789" y="3603"/>
                    <a:pt x="7766" y="3568"/>
                    <a:pt x="7742" y="3544"/>
                  </a:cubicBezTo>
                  <a:cubicBezTo>
                    <a:pt x="8075" y="3044"/>
                    <a:pt x="8419" y="2593"/>
                    <a:pt x="8776" y="2212"/>
                  </a:cubicBezTo>
                  <a:cubicBezTo>
                    <a:pt x="9430" y="1486"/>
                    <a:pt x="10060" y="952"/>
                    <a:pt x="10559" y="654"/>
                  </a:cubicBezTo>
                  <a:cubicBezTo>
                    <a:pt x="11047" y="345"/>
                    <a:pt x="11368" y="226"/>
                    <a:pt x="11368" y="226"/>
                  </a:cubicBezTo>
                  <a:lnTo>
                    <a:pt x="11368" y="226"/>
                  </a:lnTo>
                  <a:cubicBezTo>
                    <a:pt x="11368" y="226"/>
                    <a:pt x="11035" y="262"/>
                    <a:pt x="10488" y="500"/>
                  </a:cubicBezTo>
                  <a:cubicBezTo>
                    <a:pt x="9941" y="749"/>
                    <a:pt x="9180" y="1166"/>
                    <a:pt x="8431" y="1879"/>
                  </a:cubicBezTo>
                  <a:cubicBezTo>
                    <a:pt x="7991" y="2283"/>
                    <a:pt x="7552" y="2759"/>
                    <a:pt x="7124" y="3306"/>
                  </a:cubicBezTo>
                  <a:cubicBezTo>
                    <a:pt x="7016" y="3282"/>
                    <a:pt x="6909" y="3258"/>
                    <a:pt x="6814" y="3222"/>
                  </a:cubicBezTo>
                  <a:cubicBezTo>
                    <a:pt x="6588" y="3175"/>
                    <a:pt x="6386" y="3068"/>
                    <a:pt x="6172" y="2973"/>
                  </a:cubicBezTo>
                  <a:cubicBezTo>
                    <a:pt x="5958" y="2902"/>
                    <a:pt x="5779" y="2747"/>
                    <a:pt x="5578" y="2640"/>
                  </a:cubicBezTo>
                  <a:cubicBezTo>
                    <a:pt x="5364" y="2533"/>
                    <a:pt x="5185" y="2379"/>
                    <a:pt x="5007" y="2223"/>
                  </a:cubicBezTo>
                  <a:cubicBezTo>
                    <a:pt x="4841" y="2069"/>
                    <a:pt x="4627" y="1950"/>
                    <a:pt x="4484" y="1760"/>
                  </a:cubicBezTo>
                  <a:lnTo>
                    <a:pt x="4008" y="1213"/>
                  </a:lnTo>
                  <a:cubicBezTo>
                    <a:pt x="3699" y="844"/>
                    <a:pt x="3461" y="405"/>
                    <a:pt x="3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32;p43">
              <a:extLst>
                <a:ext uri="{FF2B5EF4-FFF2-40B4-BE49-F238E27FC236}">
                  <a16:creationId xmlns:a16="http://schemas.microsoft.com/office/drawing/2014/main" id="{D08BD257-FE33-6530-3DBF-8F29B91C7248}"/>
                </a:ext>
              </a:extLst>
            </p:cNvPr>
            <p:cNvSpPr/>
            <p:nvPr/>
          </p:nvSpPr>
          <p:spPr>
            <a:xfrm>
              <a:off x="2462150" y="-974725"/>
              <a:ext cx="327600" cy="318400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404" y="0"/>
                  </a:moveTo>
                  <a:cubicBezTo>
                    <a:pt x="1404" y="0"/>
                    <a:pt x="1464" y="60"/>
                    <a:pt x="1547" y="156"/>
                  </a:cubicBezTo>
                  <a:cubicBezTo>
                    <a:pt x="1642" y="227"/>
                    <a:pt x="1713" y="405"/>
                    <a:pt x="1808" y="560"/>
                  </a:cubicBezTo>
                  <a:cubicBezTo>
                    <a:pt x="1927" y="774"/>
                    <a:pt x="2022" y="1035"/>
                    <a:pt x="2117" y="1332"/>
                  </a:cubicBezTo>
                  <a:cubicBezTo>
                    <a:pt x="1939" y="1332"/>
                    <a:pt x="1725" y="1356"/>
                    <a:pt x="1499" y="1451"/>
                  </a:cubicBezTo>
                  <a:cubicBezTo>
                    <a:pt x="738" y="1736"/>
                    <a:pt x="167" y="2688"/>
                    <a:pt x="72" y="3746"/>
                  </a:cubicBezTo>
                  <a:cubicBezTo>
                    <a:pt x="1" y="4281"/>
                    <a:pt x="13" y="4852"/>
                    <a:pt x="108" y="5446"/>
                  </a:cubicBezTo>
                  <a:cubicBezTo>
                    <a:pt x="132" y="5732"/>
                    <a:pt x="227" y="6041"/>
                    <a:pt x="286" y="6350"/>
                  </a:cubicBezTo>
                  <a:cubicBezTo>
                    <a:pt x="370" y="6611"/>
                    <a:pt x="441" y="6933"/>
                    <a:pt x="584" y="7230"/>
                  </a:cubicBezTo>
                  <a:cubicBezTo>
                    <a:pt x="714" y="7527"/>
                    <a:pt x="845" y="7837"/>
                    <a:pt x="988" y="8146"/>
                  </a:cubicBezTo>
                  <a:cubicBezTo>
                    <a:pt x="1178" y="8431"/>
                    <a:pt x="1392" y="8716"/>
                    <a:pt x="1606" y="9002"/>
                  </a:cubicBezTo>
                  <a:cubicBezTo>
                    <a:pt x="1879" y="9240"/>
                    <a:pt x="2189" y="9465"/>
                    <a:pt x="2486" y="9655"/>
                  </a:cubicBezTo>
                  <a:cubicBezTo>
                    <a:pt x="2831" y="9774"/>
                    <a:pt x="3164" y="9964"/>
                    <a:pt x="3509" y="10012"/>
                  </a:cubicBezTo>
                  <a:cubicBezTo>
                    <a:pt x="4888" y="10297"/>
                    <a:pt x="6160" y="10202"/>
                    <a:pt x="7385" y="10297"/>
                  </a:cubicBezTo>
                  <a:cubicBezTo>
                    <a:pt x="8586" y="10369"/>
                    <a:pt x="9716" y="10488"/>
                    <a:pt x="10607" y="10821"/>
                  </a:cubicBezTo>
                  <a:cubicBezTo>
                    <a:pt x="10833" y="10892"/>
                    <a:pt x="11047" y="10976"/>
                    <a:pt x="11225" y="11082"/>
                  </a:cubicBezTo>
                  <a:cubicBezTo>
                    <a:pt x="11428" y="11177"/>
                    <a:pt x="11606" y="11272"/>
                    <a:pt x="11761" y="11391"/>
                  </a:cubicBezTo>
                  <a:cubicBezTo>
                    <a:pt x="12081" y="11605"/>
                    <a:pt x="12319" y="11867"/>
                    <a:pt x="12509" y="12070"/>
                  </a:cubicBezTo>
                  <a:cubicBezTo>
                    <a:pt x="12890" y="12498"/>
                    <a:pt x="13104" y="12735"/>
                    <a:pt x="13104" y="12735"/>
                  </a:cubicBezTo>
                  <a:cubicBezTo>
                    <a:pt x="13104" y="12735"/>
                    <a:pt x="12926" y="12474"/>
                    <a:pt x="12593" y="11998"/>
                  </a:cubicBezTo>
                  <a:cubicBezTo>
                    <a:pt x="12414" y="11772"/>
                    <a:pt x="12200" y="11486"/>
                    <a:pt x="11891" y="11225"/>
                  </a:cubicBezTo>
                  <a:cubicBezTo>
                    <a:pt x="11594" y="10952"/>
                    <a:pt x="11201" y="10678"/>
                    <a:pt x="10738" y="10500"/>
                  </a:cubicBezTo>
                  <a:cubicBezTo>
                    <a:pt x="9811" y="10083"/>
                    <a:pt x="8657" y="9846"/>
                    <a:pt x="7433" y="9703"/>
                  </a:cubicBezTo>
                  <a:cubicBezTo>
                    <a:pt x="6231" y="9536"/>
                    <a:pt x="4864" y="9549"/>
                    <a:pt x="3699" y="9240"/>
                  </a:cubicBezTo>
                  <a:cubicBezTo>
                    <a:pt x="3401" y="9180"/>
                    <a:pt x="3164" y="9026"/>
                    <a:pt x="2891" y="8931"/>
                  </a:cubicBezTo>
                  <a:cubicBezTo>
                    <a:pt x="2653" y="8764"/>
                    <a:pt x="2439" y="8598"/>
                    <a:pt x="2236" y="8407"/>
                  </a:cubicBezTo>
                  <a:lnTo>
                    <a:pt x="1761" y="7718"/>
                  </a:lnTo>
                  <a:cubicBezTo>
                    <a:pt x="1654" y="7444"/>
                    <a:pt x="1547" y="7182"/>
                    <a:pt x="1440" y="6909"/>
                  </a:cubicBezTo>
                  <a:cubicBezTo>
                    <a:pt x="1321" y="6659"/>
                    <a:pt x="1274" y="6374"/>
                    <a:pt x="1178" y="6088"/>
                  </a:cubicBezTo>
                  <a:cubicBezTo>
                    <a:pt x="1118" y="5815"/>
                    <a:pt x="1047" y="5565"/>
                    <a:pt x="1023" y="5304"/>
                  </a:cubicBezTo>
                  <a:cubicBezTo>
                    <a:pt x="941" y="4793"/>
                    <a:pt x="941" y="4293"/>
                    <a:pt x="988" y="3853"/>
                  </a:cubicBezTo>
                  <a:cubicBezTo>
                    <a:pt x="1083" y="2973"/>
                    <a:pt x="1488" y="2367"/>
                    <a:pt x="1832" y="2260"/>
                  </a:cubicBezTo>
                  <a:cubicBezTo>
                    <a:pt x="1941" y="2209"/>
                    <a:pt x="2039" y="2193"/>
                    <a:pt x="2121" y="2193"/>
                  </a:cubicBezTo>
                  <a:cubicBezTo>
                    <a:pt x="2263" y="2193"/>
                    <a:pt x="2358" y="2241"/>
                    <a:pt x="2384" y="2241"/>
                  </a:cubicBezTo>
                  <a:cubicBezTo>
                    <a:pt x="2389" y="2241"/>
                    <a:pt x="2391" y="2240"/>
                    <a:pt x="2391" y="2236"/>
                  </a:cubicBezTo>
                  <a:cubicBezTo>
                    <a:pt x="2510" y="2640"/>
                    <a:pt x="2640" y="3033"/>
                    <a:pt x="2759" y="3354"/>
                  </a:cubicBezTo>
                  <a:cubicBezTo>
                    <a:pt x="2902" y="3758"/>
                    <a:pt x="3045" y="4032"/>
                    <a:pt x="3045" y="4032"/>
                  </a:cubicBezTo>
                  <a:cubicBezTo>
                    <a:pt x="3045" y="4032"/>
                    <a:pt x="3164" y="3746"/>
                    <a:pt x="3211" y="3295"/>
                  </a:cubicBezTo>
                  <a:cubicBezTo>
                    <a:pt x="3247" y="2854"/>
                    <a:pt x="3247" y="2260"/>
                    <a:pt x="3068" y="1677"/>
                  </a:cubicBezTo>
                  <a:cubicBezTo>
                    <a:pt x="2962" y="1392"/>
                    <a:pt x="2867" y="1107"/>
                    <a:pt x="2700" y="857"/>
                  </a:cubicBezTo>
                  <a:cubicBezTo>
                    <a:pt x="2545" y="607"/>
                    <a:pt x="2331" y="405"/>
                    <a:pt x="2153" y="251"/>
                  </a:cubicBezTo>
                  <a:cubicBezTo>
                    <a:pt x="1963" y="108"/>
                    <a:pt x="1761" y="37"/>
                    <a:pt x="1618" y="13"/>
                  </a:cubicBezTo>
                  <a:cubicBezTo>
                    <a:pt x="1488" y="0"/>
                    <a:pt x="1404" y="0"/>
                    <a:pt x="1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33;p43">
              <a:extLst>
                <a:ext uri="{FF2B5EF4-FFF2-40B4-BE49-F238E27FC236}">
                  <a16:creationId xmlns:a16="http://schemas.microsoft.com/office/drawing/2014/main" id="{28867037-C5D3-8AD6-8F31-911370C7BB20}"/>
                </a:ext>
              </a:extLst>
            </p:cNvPr>
            <p:cNvSpPr/>
            <p:nvPr/>
          </p:nvSpPr>
          <p:spPr>
            <a:xfrm>
              <a:off x="2516250" y="-1122750"/>
              <a:ext cx="144500" cy="114750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1" y="0"/>
                  </a:moveTo>
                  <a:cubicBezTo>
                    <a:pt x="1" y="0"/>
                    <a:pt x="132" y="464"/>
                    <a:pt x="441" y="1142"/>
                  </a:cubicBezTo>
                  <a:cubicBezTo>
                    <a:pt x="584" y="1487"/>
                    <a:pt x="809" y="1855"/>
                    <a:pt x="1107" y="2212"/>
                  </a:cubicBezTo>
                  <a:cubicBezTo>
                    <a:pt x="1250" y="2402"/>
                    <a:pt x="1392" y="2605"/>
                    <a:pt x="1559" y="2782"/>
                  </a:cubicBezTo>
                  <a:lnTo>
                    <a:pt x="2117" y="3270"/>
                  </a:lnTo>
                  <a:cubicBezTo>
                    <a:pt x="2498" y="3603"/>
                    <a:pt x="2938" y="3841"/>
                    <a:pt x="3354" y="4055"/>
                  </a:cubicBezTo>
                  <a:cubicBezTo>
                    <a:pt x="3556" y="4186"/>
                    <a:pt x="3782" y="4233"/>
                    <a:pt x="3984" y="4304"/>
                  </a:cubicBezTo>
                  <a:cubicBezTo>
                    <a:pt x="4186" y="4364"/>
                    <a:pt x="4376" y="4447"/>
                    <a:pt x="4555" y="4483"/>
                  </a:cubicBezTo>
                  <a:cubicBezTo>
                    <a:pt x="4973" y="4571"/>
                    <a:pt x="5310" y="4589"/>
                    <a:pt x="5524" y="4589"/>
                  </a:cubicBezTo>
                  <a:cubicBezTo>
                    <a:pt x="5688" y="4589"/>
                    <a:pt x="5779" y="4578"/>
                    <a:pt x="5779" y="4578"/>
                  </a:cubicBezTo>
                  <a:cubicBezTo>
                    <a:pt x="5779" y="4578"/>
                    <a:pt x="5673" y="4518"/>
                    <a:pt x="5483" y="4436"/>
                  </a:cubicBezTo>
                  <a:cubicBezTo>
                    <a:pt x="5280" y="4364"/>
                    <a:pt x="5031" y="4198"/>
                    <a:pt x="4709" y="4055"/>
                  </a:cubicBezTo>
                  <a:cubicBezTo>
                    <a:pt x="4400" y="3889"/>
                    <a:pt x="4056" y="3675"/>
                    <a:pt x="3699" y="3437"/>
                  </a:cubicBezTo>
                  <a:cubicBezTo>
                    <a:pt x="3520" y="3318"/>
                    <a:pt x="3354" y="3187"/>
                    <a:pt x="3164" y="3068"/>
                  </a:cubicBezTo>
                  <a:cubicBezTo>
                    <a:pt x="2962" y="2961"/>
                    <a:pt x="2807" y="2782"/>
                    <a:pt x="2629" y="2640"/>
                  </a:cubicBezTo>
                  <a:cubicBezTo>
                    <a:pt x="2260" y="2367"/>
                    <a:pt x="1927" y="2069"/>
                    <a:pt x="1642" y="1749"/>
                  </a:cubicBezTo>
                  <a:cubicBezTo>
                    <a:pt x="1488" y="1593"/>
                    <a:pt x="1333" y="1451"/>
                    <a:pt x="1178" y="1320"/>
                  </a:cubicBezTo>
                  <a:cubicBezTo>
                    <a:pt x="1023" y="1189"/>
                    <a:pt x="928" y="1023"/>
                    <a:pt x="809" y="892"/>
                  </a:cubicBezTo>
                  <a:cubicBezTo>
                    <a:pt x="370" y="34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34;p43">
              <a:extLst>
                <a:ext uri="{FF2B5EF4-FFF2-40B4-BE49-F238E27FC236}">
                  <a16:creationId xmlns:a16="http://schemas.microsoft.com/office/drawing/2014/main" id="{F39608EC-FDAB-048F-4EE6-6D72057F8CD8}"/>
                </a:ext>
              </a:extLst>
            </p:cNvPr>
            <p:cNvSpPr/>
            <p:nvPr/>
          </p:nvSpPr>
          <p:spPr>
            <a:xfrm>
              <a:off x="2319775" y="-1317075"/>
              <a:ext cx="77000" cy="83475"/>
            </a:xfrm>
            <a:custGeom>
              <a:avLst/>
              <a:gdLst/>
              <a:ahLst/>
              <a:cxnLst/>
              <a:rect l="l" t="t" r="r" b="b"/>
              <a:pathLst>
                <a:path w="3080" h="3339" extrusionOk="0">
                  <a:moveTo>
                    <a:pt x="2461" y="0"/>
                  </a:moveTo>
                  <a:cubicBezTo>
                    <a:pt x="2402" y="0"/>
                    <a:pt x="2338" y="3"/>
                    <a:pt x="2271" y="9"/>
                  </a:cubicBezTo>
                  <a:cubicBezTo>
                    <a:pt x="2141" y="9"/>
                    <a:pt x="2022" y="68"/>
                    <a:pt x="1880" y="92"/>
                  </a:cubicBezTo>
                  <a:cubicBezTo>
                    <a:pt x="1737" y="128"/>
                    <a:pt x="1570" y="152"/>
                    <a:pt x="1439" y="247"/>
                  </a:cubicBezTo>
                  <a:cubicBezTo>
                    <a:pt x="1154" y="401"/>
                    <a:pt x="881" y="604"/>
                    <a:pt x="667" y="877"/>
                  </a:cubicBezTo>
                  <a:cubicBezTo>
                    <a:pt x="429" y="1127"/>
                    <a:pt x="286" y="1436"/>
                    <a:pt x="191" y="1733"/>
                  </a:cubicBezTo>
                  <a:cubicBezTo>
                    <a:pt x="48" y="2007"/>
                    <a:pt x="25" y="2304"/>
                    <a:pt x="25" y="2541"/>
                  </a:cubicBezTo>
                  <a:cubicBezTo>
                    <a:pt x="1" y="3029"/>
                    <a:pt x="60" y="3339"/>
                    <a:pt x="60" y="3339"/>
                  </a:cubicBezTo>
                  <a:cubicBezTo>
                    <a:pt x="60" y="3339"/>
                    <a:pt x="262" y="3065"/>
                    <a:pt x="453" y="2673"/>
                  </a:cubicBezTo>
                  <a:cubicBezTo>
                    <a:pt x="524" y="2459"/>
                    <a:pt x="667" y="2245"/>
                    <a:pt x="821" y="2042"/>
                  </a:cubicBezTo>
                  <a:cubicBezTo>
                    <a:pt x="892" y="1923"/>
                    <a:pt x="976" y="1828"/>
                    <a:pt x="1035" y="1698"/>
                  </a:cubicBezTo>
                  <a:cubicBezTo>
                    <a:pt x="1095" y="1579"/>
                    <a:pt x="1201" y="1508"/>
                    <a:pt x="1285" y="1400"/>
                  </a:cubicBezTo>
                  <a:cubicBezTo>
                    <a:pt x="1428" y="1175"/>
                    <a:pt x="1629" y="1020"/>
                    <a:pt x="1820" y="853"/>
                  </a:cubicBezTo>
                  <a:cubicBezTo>
                    <a:pt x="2010" y="687"/>
                    <a:pt x="2212" y="544"/>
                    <a:pt x="2403" y="449"/>
                  </a:cubicBezTo>
                  <a:cubicBezTo>
                    <a:pt x="2593" y="354"/>
                    <a:pt x="2747" y="235"/>
                    <a:pt x="2878" y="200"/>
                  </a:cubicBezTo>
                  <a:cubicBezTo>
                    <a:pt x="2997" y="140"/>
                    <a:pt x="3080" y="116"/>
                    <a:pt x="3080" y="116"/>
                  </a:cubicBezTo>
                  <a:cubicBezTo>
                    <a:pt x="3080" y="116"/>
                    <a:pt x="2848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35;p43">
              <a:extLst>
                <a:ext uri="{FF2B5EF4-FFF2-40B4-BE49-F238E27FC236}">
                  <a16:creationId xmlns:a16="http://schemas.microsoft.com/office/drawing/2014/main" id="{74CF3B93-8B72-02AE-809F-4E55EB950A70}"/>
                </a:ext>
              </a:extLst>
            </p:cNvPr>
            <p:cNvSpPr/>
            <p:nvPr/>
          </p:nvSpPr>
          <p:spPr>
            <a:xfrm>
              <a:off x="2369125" y="-1116500"/>
              <a:ext cx="72550" cy="215225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154" y="0"/>
                  </a:moveTo>
                  <a:cubicBezTo>
                    <a:pt x="1368" y="357"/>
                    <a:pt x="1309" y="738"/>
                    <a:pt x="1237" y="1106"/>
                  </a:cubicBezTo>
                  <a:cubicBezTo>
                    <a:pt x="1177" y="1486"/>
                    <a:pt x="1047" y="1855"/>
                    <a:pt x="928" y="2212"/>
                  </a:cubicBezTo>
                  <a:cubicBezTo>
                    <a:pt x="654" y="2937"/>
                    <a:pt x="381" y="3686"/>
                    <a:pt x="83" y="4387"/>
                  </a:cubicBezTo>
                  <a:cubicBezTo>
                    <a:pt x="1" y="4566"/>
                    <a:pt x="36" y="4780"/>
                    <a:pt x="191" y="4923"/>
                  </a:cubicBezTo>
                  <a:lnTo>
                    <a:pt x="215" y="4947"/>
                  </a:lnTo>
                  <a:cubicBezTo>
                    <a:pt x="476" y="5208"/>
                    <a:pt x="762" y="5446"/>
                    <a:pt x="1023" y="5708"/>
                  </a:cubicBezTo>
                  <a:cubicBezTo>
                    <a:pt x="1272" y="5993"/>
                    <a:pt x="1534" y="6255"/>
                    <a:pt x="1748" y="6564"/>
                  </a:cubicBezTo>
                  <a:cubicBezTo>
                    <a:pt x="1998" y="6849"/>
                    <a:pt x="2176" y="7182"/>
                    <a:pt x="2355" y="7515"/>
                  </a:cubicBezTo>
                  <a:cubicBezTo>
                    <a:pt x="2545" y="7859"/>
                    <a:pt x="2675" y="8216"/>
                    <a:pt x="2783" y="8609"/>
                  </a:cubicBezTo>
                  <a:cubicBezTo>
                    <a:pt x="2902" y="8205"/>
                    <a:pt x="2842" y="7788"/>
                    <a:pt x="2794" y="7372"/>
                  </a:cubicBezTo>
                  <a:cubicBezTo>
                    <a:pt x="2771" y="7158"/>
                    <a:pt x="2688" y="6968"/>
                    <a:pt x="2628" y="6765"/>
                  </a:cubicBezTo>
                  <a:cubicBezTo>
                    <a:pt x="2580" y="6551"/>
                    <a:pt x="2474" y="6373"/>
                    <a:pt x="2390" y="6183"/>
                  </a:cubicBezTo>
                  <a:cubicBezTo>
                    <a:pt x="2236" y="5779"/>
                    <a:pt x="1951" y="5457"/>
                    <a:pt x="1713" y="5113"/>
                  </a:cubicBezTo>
                  <a:cubicBezTo>
                    <a:pt x="1594" y="4934"/>
                    <a:pt x="1427" y="4804"/>
                    <a:pt x="1285" y="4649"/>
                  </a:cubicBezTo>
                  <a:lnTo>
                    <a:pt x="1082" y="4459"/>
                  </a:lnTo>
                  <a:cubicBezTo>
                    <a:pt x="1344" y="3793"/>
                    <a:pt x="1546" y="3116"/>
                    <a:pt x="1653" y="2390"/>
                  </a:cubicBezTo>
                  <a:cubicBezTo>
                    <a:pt x="1700" y="1974"/>
                    <a:pt x="1748" y="1557"/>
                    <a:pt x="1713" y="1129"/>
                  </a:cubicBezTo>
                  <a:cubicBezTo>
                    <a:pt x="1677" y="915"/>
                    <a:pt x="1641" y="701"/>
                    <a:pt x="1558" y="500"/>
                  </a:cubicBezTo>
                  <a:cubicBezTo>
                    <a:pt x="1486" y="286"/>
                    <a:pt x="1332" y="107"/>
                    <a:pt x="1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36;p43">
              <a:extLst>
                <a:ext uri="{FF2B5EF4-FFF2-40B4-BE49-F238E27FC236}">
                  <a16:creationId xmlns:a16="http://schemas.microsoft.com/office/drawing/2014/main" id="{77753D0F-CF0D-D082-0975-AE86161791C4}"/>
                </a:ext>
              </a:extLst>
            </p:cNvPr>
            <p:cNvSpPr/>
            <p:nvPr/>
          </p:nvSpPr>
          <p:spPr>
            <a:xfrm>
              <a:off x="2488025" y="-1273450"/>
              <a:ext cx="125475" cy="122775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1" y="0"/>
                  </a:moveTo>
                  <a:cubicBezTo>
                    <a:pt x="1" y="0"/>
                    <a:pt x="179" y="309"/>
                    <a:pt x="535" y="714"/>
                  </a:cubicBezTo>
                  <a:cubicBezTo>
                    <a:pt x="714" y="915"/>
                    <a:pt x="963" y="1118"/>
                    <a:pt x="1249" y="1296"/>
                  </a:cubicBezTo>
                  <a:cubicBezTo>
                    <a:pt x="1463" y="1475"/>
                    <a:pt x="1737" y="1594"/>
                    <a:pt x="2010" y="1700"/>
                  </a:cubicBezTo>
                  <a:lnTo>
                    <a:pt x="2010" y="1927"/>
                  </a:lnTo>
                  <a:cubicBezTo>
                    <a:pt x="2022" y="2259"/>
                    <a:pt x="2105" y="2699"/>
                    <a:pt x="2152" y="3139"/>
                  </a:cubicBezTo>
                  <a:cubicBezTo>
                    <a:pt x="2236" y="3579"/>
                    <a:pt x="2355" y="4019"/>
                    <a:pt x="2403" y="4340"/>
                  </a:cubicBezTo>
                  <a:cubicBezTo>
                    <a:pt x="2474" y="4661"/>
                    <a:pt x="2545" y="4910"/>
                    <a:pt x="2545" y="4910"/>
                  </a:cubicBezTo>
                  <a:cubicBezTo>
                    <a:pt x="2545" y="4910"/>
                    <a:pt x="2640" y="4709"/>
                    <a:pt x="2759" y="4364"/>
                  </a:cubicBezTo>
                  <a:cubicBezTo>
                    <a:pt x="2902" y="4007"/>
                    <a:pt x="2913" y="3555"/>
                    <a:pt x="2961" y="3092"/>
                  </a:cubicBezTo>
                  <a:cubicBezTo>
                    <a:pt x="2973" y="2675"/>
                    <a:pt x="2949" y="2271"/>
                    <a:pt x="2913" y="1938"/>
                  </a:cubicBezTo>
                  <a:lnTo>
                    <a:pt x="2913" y="1938"/>
                  </a:lnTo>
                  <a:cubicBezTo>
                    <a:pt x="3021" y="1962"/>
                    <a:pt x="3140" y="1974"/>
                    <a:pt x="3235" y="1986"/>
                  </a:cubicBezTo>
                  <a:cubicBezTo>
                    <a:pt x="3313" y="1991"/>
                    <a:pt x="3390" y="1993"/>
                    <a:pt x="3465" y="1993"/>
                  </a:cubicBezTo>
                  <a:cubicBezTo>
                    <a:pt x="3722" y="1993"/>
                    <a:pt x="3960" y="1966"/>
                    <a:pt x="4162" y="1938"/>
                  </a:cubicBezTo>
                  <a:cubicBezTo>
                    <a:pt x="4697" y="1855"/>
                    <a:pt x="5018" y="1653"/>
                    <a:pt x="5018" y="1653"/>
                  </a:cubicBezTo>
                  <a:cubicBezTo>
                    <a:pt x="5018" y="1653"/>
                    <a:pt x="4662" y="1594"/>
                    <a:pt x="4174" y="1486"/>
                  </a:cubicBezTo>
                  <a:cubicBezTo>
                    <a:pt x="3924" y="1451"/>
                    <a:pt x="3639" y="1356"/>
                    <a:pt x="3354" y="1284"/>
                  </a:cubicBezTo>
                  <a:cubicBezTo>
                    <a:pt x="3127" y="1201"/>
                    <a:pt x="2890" y="1166"/>
                    <a:pt x="2652" y="1082"/>
                  </a:cubicBezTo>
                  <a:cubicBezTo>
                    <a:pt x="2593" y="1023"/>
                    <a:pt x="2509" y="987"/>
                    <a:pt x="2414" y="987"/>
                  </a:cubicBezTo>
                  <a:cubicBezTo>
                    <a:pt x="2117" y="904"/>
                    <a:pt x="1843" y="796"/>
                    <a:pt x="1582" y="666"/>
                  </a:cubicBezTo>
                  <a:cubicBezTo>
                    <a:pt x="1309" y="547"/>
                    <a:pt x="1011" y="487"/>
                    <a:pt x="809" y="345"/>
                  </a:cubicBezTo>
                  <a:cubicBezTo>
                    <a:pt x="357" y="11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37;p43">
              <a:extLst>
                <a:ext uri="{FF2B5EF4-FFF2-40B4-BE49-F238E27FC236}">
                  <a16:creationId xmlns:a16="http://schemas.microsoft.com/office/drawing/2014/main" id="{91B1E086-811E-A3D8-9667-172FC0F4E135}"/>
                </a:ext>
              </a:extLst>
            </p:cNvPr>
            <p:cNvSpPr/>
            <p:nvPr/>
          </p:nvSpPr>
          <p:spPr>
            <a:xfrm>
              <a:off x="2421700" y="-1803575"/>
              <a:ext cx="170675" cy="80975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714" y="1"/>
                  </a:moveTo>
                  <a:cubicBezTo>
                    <a:pt x="554" y="1"/>
                    <a:pt x="429" y="79"/>
                    <a:pt x="323" y="100"/>
                  </a:cubicBezTo>
                  <a:cubicBezTo>
                    <a:pt x="109" y="231"/>
                    <a:pt x="2" y="314"/>
                    <a:pt x="2" y="314"/>
                  </a:cubicBezTo>
                  <a:cubicBezTo>
                    <a:pt x="0" y="316"/>
                    <a:pt x="1" y="317"/>
                    <a:pt x="4" y="317"/>
                  </a:cubicBezTo>
                  <a:cubicBezTo>
                    <a:pt x="28" y="317"/>
                    <a:pt x="193" y="254"/>
                    <a:pt x="407" y="254"/>
                  </a:cubicBezTo>
                  <a:cubicBezTo>
                    <a:pt x="617" y="254"/>
                    <a:pt x="874" y="314"/>
                    <a:pt x="1096" y="552"/>
                  </a:cubicBezTo>
                  <a:cubicBezTo>
                    <a:pt x="1357" y="778"/>
                    <a:pt x="1547" y="1170"/>
                    <a:pt x="1809" y="1586"/>
                  </a:cubicBezTo>
                  <a:cubicBezTo>
                    <a:pt x="1940" y="1801"/>
                    <a:pt x="2071" y="2026"/>
                    <a:pt x="2273" y="2252"/>
                  </a:cubicBezTo>
                  <a:cubicBezTo>
                    <a:pt x="2463" y="2466"/>
                    <a:pt x="2725" y="2739"/>
                    <a:pt x="3212" y="2776"/>
                  </a:cubicBezTo>
                  <a:cubicBezTo>
                    <a:pt x="3557" y="2763"/>
                    <a:pt x="3510" y="2728"/>
                    <a:pt x="3771" y="2644"/>
                  </a:cubicBezTo>
                  <a:lnTo>
                    <a:pt x="4092" y="2502"/>
                  </a:lnTo>
                  <a:cubicBezTo>
                    <a:pt x="4295" y="2419"/>
                    <a:pt x="4509" y="2359"/>
                    <a:pt x="4710" y="2324"/>
                  </a:cubicBezTo>
                  <a:cubicBezTo>
                    <a:pt x="4848" y="2300"/>
                    <a:pt x="4981" y="2287"/>
                    <a:pt x="5109" y="2287"/>
                  </a:cubicBezTo>
                  <a:cubicBezTo>
                    <a:pt x="5180" y="2287"/>
                    <a:pt x="5249" y="2291"/>
                    <a:pt x="5317" y="2300"/>
                  </a:cubicBezTo>
                  <a:cubicBezTo>
                    <a:pt x="5507" y="2324"/>
                    <a:pt x="5685" y="2383"/>
                    <a:pt x="5840" y="2454"/>
                  </a:cubicBezTo>
                  <a:cubicBezTo>
                    <a:pt x="6161" y="2620"/>
                    <a:pt x="6411" y="2787"/>
                    <a:pt x="6565" y="2977"/>
                  </a:cubicBezTo>
                  <a:lnTo>
                    <a:pt x="6827" y="3239"/>
                  </a:lnTo>
                  <a:cubicBezTo>
                    <a:pt x="6827" y="3239"/>
                    <a:pt x="6791" y="3108"/>
                    <a:pt x="6708" y="2882"/>
                  </a:cubicBezTo>
                  <a:cubicBezTo>
                    <a:pt x="6613" y="2692"/>
                    <a:pt x="6435" y="2347"/>
                    <a:pt x="6089" y="2074"/>
                  </a:cubicBezTo>
                  <a:cubicBezTo>
                    <a:pt x="5923" y="1943"/>
                    <a:pt x="5698" y="1824"/>
                    <a:pt x="5460" y="1729"/>
                  </a:cubicBezTo>
                  <a:cubicBezTo>
                    <a:pt x="5236" y="1654"/>
                    <a:pt x="4994" y="1608"/>
                    <a:pt x="4741" y="1608"/>
                  </a:cubicBezTo>
                  <a:cubicBezTo>
                    <a:pt x="4711" y="1608"/>
                    <a:pt x="4681" y="1609"/>
                    <a:pt x="4651" y="1610"/>
                  </a:cubicBezTo>
                  <a:cubicBezTo>
                    <a:pt x="4377" y="1634"/>
                    <a:pt x="4081" y="1669"/>
                    <a:pt x="3819" y="1777"/>
                  </a:cubicBezTo>
                  <a:lnTo>
                    <a:pt x="3415" y="1943"/>
                  </a:lnTo>
                  <a:cubicBezTo>
                    <a:pt x="3415" y="1942"/>
                    <a:pt x="3414" y="1942"/>
                    <a:pt x="3412" y="1942"/>
                  </a:cubicBezTo>
                  <a:cubicBezTo>
                    <a:pt x="3390" y="1942"/>
                    <a:pt x="3253" y="1986"/>
                    <a:pt x="3212" y="1986"/>
                  </a:cubicBezTo>
                  <a:cubicBezTo>
                    <a:pt x="3198" y="1986"/>
                    <a:pt x="3195" y="1981"/>
                    <a:pt x="3212" y="1967"/>
                  </a:cubicBezTo>
                  <a:lnTo>
                    <a:pt x="3212" y="1967"/>
                  </a:lnTo>
                  <a:cubicBezTo>
                    <a:pt x="3210" y="1968"/>
                    <a:pt x="3207" y="1968"/>
                    <a:pt x="3204" y="1968"/>
                  </a:cubicBezTo>
                  <a:cubicBezTo>
                    <a:pt x="3154" y="1968"/>
                    <a:pt x="2978" y="1886"/>
                    <a:pt x="2844" y="1729"/>
                  </a:cubicBezTo>
                  <a:cubicBezTo>
                    <a:pt x="2701" y="1563"/>
                    <a:pt x="2535" y="1384"/>
                    <a:pt x="2392" y="1182"/>
                  </a:cubicBezTo>
                  <a:cubicBezTo>
                    <a:pt x="2094" y="802"/>
                    <a:pt x="1750" y="421"/>
                    <a:pt x="1370" y="183"/>
                  </a:cubicBezTo>
                  <a:cubicBezTo>
                    <a:pt x="1193" y="73"/>
                    <a:pt x="984" y="3"/>
                    <a:pt x="813" y="3"/>
                  </a:cubicBezTo>
                  <a:cubicBezTo>
                    <a:pt x="800" y="3"/>
                    <a:pt x="788" y="4"/>
                    <a:pt x="775" y="5"/>
                  </a:cubicBezTo>
                  <a:cubicBezTo>
                    <a:pt x="754" y="2"/>
                    <a:pt x="734" y="1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38;p43">
              <a:extLst>
                <a:ext uri="{FF2B5EF4-FFF2-40B4-BE49-F238E27FC236}">
                  <a16:creationId xmlns:a16="http://schemas.microsoft.com/office/drawing/2014/main" id="{DE8CC12D-C88B-55B6-5499-63D6B66D44F1}"/>
                </a:ext>
              </a:extLst>
            </p:cNvPr>
            <p:cNvSpPr/>
            <p:nvPr/>
          </p:nvSpPr>
          <p:spPr>
            <a:xfrm>
              <a:off x="2310550" y="-1599850"/>
              <a:ext cx="166200" cy="216125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6648" y="1"/>
                  </a:moveTo>
                  <a:cubicBezTo>
                    <a:pt x="6648" y="1"/>
                    <a:pt x="6458" y="36"/>
                    <a:pt x="6125" y="96"/>
                  </a:cubicBezTo>
                  <a:cubicBezTo>
                    <a:pt x="5958" y="107"/>
                    <a:pt x="5779" y="215"/>
                    <a:pt x="5542" y="298"/>
                  </a:cubicBezTo>
                  <a:cubicBezTo>
                    <a:pt x="5304" y="381"/>
                    <a:pt x="5102" y="559"/>
                    <a:pt x="4852" y="738"/>
                  </a:cubicBezTo>
                  <a:cubicBezTo>
                    <a:pt x="4638" y="952"/>
                    <a:pt x="4389" y="1190"/>
                    <a:pt x="4222" y="1499"/>
                  </a:cubicBezTo>
                  <a:cubicBezTo>
                    <a:pt x="4032" y="1808"/>
                    <a:pt x="3889" y="2153"/>
                    <a:pt x="3806" y="2533"/>
                  </a:cubicBezTo>
                  <a:cubicBezTo>
                    <a:pt x="3734" y="2902"/>
                    <a:pt x="3663" y="3306"/>
                    <a:pt x="3687" y="3698"/>
                  </a:cubicBezTo>
                  <a:lnTo>
                    <a:pt x="3723" y="4293"/>
                  </a:lnTo>
                  <a:cubicBezTo>
                    <a:pt x="3711" y="4340"/>
                    <a:pt x="3758" y="4709"/>
                    <a:pt x="3699" y="4733"/>
                  </a:cubicBezTo>
                  <a:cubicBezTo>
                    <a:pt x="3675" y="4887"/>
                    <a:pt x="3461" y="5137"/>
                    <a:pt x="3176" y="5280"/>
                  </a:cubicBezTo>
                  <a:cubicBezTo>
                    <a:pt x="2902" y="5447"/>
                    <a:pt x="2581" y="5601"/>
                    <a:pt x="2260" y="5732"/>
                  </a:cubicBezTo>
                  <a:cubicBezTo>
                    <a:pt x="1606" y="6005"/>
                    <a:pt x="964" y="6314"/>
                    <a:pt x="524" y="6766"/>
                  </a:cubicBezTo>
                  <a:cubicBezTo>
                    <a:pt x="299" y="6992"/>
                    <a:pt x="156" y="7254"/>
                    <a:pt x="96" y="7503"/>
                  </a:cubicBezTo>
                  <a:cubicBezTo>
                    <a:pt x="1" y="7741"/>
                    <a:pt x="48" y="7967"/>
                    <a:pt x="25" y="8134"/>
                  </a:cubicBezTo>
                  <a:cubicBezTo>
                    <a:pt x="96" y="8467"/>
                    <a:pt x="143" y="8645"/>
                    <a:pt x="143" y="8645"/>
                  </a:cubicBezTo>
                  <a:cubicBezTo>
                    <a:pt x="143" y="8645"/>
                    <a:pt x="156" y="8467"/>
                    <a:pt x="180" y="8134"/>
                  </a:cubicBezTo>
                  <a:cubicBezTo>
                    <a:pt x="239" y="7991"/>
                    <a:pt x="251" y="7788"/>
                    <a:pt x="370" y="7611"/>
                  </a:cubicBezTo>
                  <a:cubicBezTo>
                    <a:pt x="465" y="7432"/>
                    <a:pt x="631" y="7265"/>
                    <a:pt x="822" y="7099"/>
                  </a:cubicBezTo>
                  <a:cubicBezTo>
                    <a:pt x="1226" y="6790"/>
                    <a:pt x="1844" y="6623"/>
                    <a:pt x="2510" y="6398"/>
                  </a:cubicBezTo>
                  <a:cubicBezTo>
                    <a:pt x="2843" y="6279"/>
                    <a:pt x="3211" y="6171"/>
                    <a:pt x="3568" y="5957"/>
                  </a:cubicBezTo>
                  <a:cubicBezTo>
                    <a:pt x="3925" y="5756"/>
                    <a:pt x="4353" y="5458"/>
                    <a:pt x="4484" y="4863"/>
                  </a:cubicBezTo>
                  <a:cubicBezTo>
                    <a:pt x="4567" y="4531"/>
                    <a:pt x="4508" y="4507"/>
                    <a:pt x="4508" y="4186"/>
                  </a:cubicBezTo>
                  <a:lnTo>
                    <a:pt x="4472" y="3663"/>
                  </a:lnTo>
                  <a:cubicBezTo>
                    <a:pt x="4448" y="3318"/>
                    <a:pt x="4460" y="2985"/>
                    <a:pt x="4495" y="2664"/>
                  </a:cubicBezTo>
                  <a:cubicBezTo>
                    <a:pt x="4555" y="2355"/>
                    <a:pt x="4614" y="2046"/>
                    <a:pt x="4745" y="1772"/>
                  </a:cubicBezTo>
                  <a:cubicBezTo>
                    <a:pt x="4841" y="1487"/>
                    <a:pt x="5018" y="1273"/>
                    <a:pt x="5173" y="1059"/>
                  </a:cubicBezTo>
                  <a:cubicBezTo>
                    <a:pt x="5364" y="881"/>
                    <a:pt x="5506" y="667"/>
                    <a:pt x="5697" y="559"/>
                  </a:cubicBezTo>
                  <a:cubicBezTo>
                    <a:pt x="5875" y="440"/>
                    <a:pt x="6017" y="298"/>
                    <a:pt x="6172" y="239"/>
                  </a:cubicBezTo>
                  <a:cubicBezTo>
                    <a:pt x="6469" y="96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39;p43">
              <a:extLst>
                <a:ext uri="{FF2B5EF4-FFF2-40B4-BE49-F238E27FC236}">
                  <a16:creationId xmlns:a16="http://schemas.microsoft.com/office/drawing/2014/main" id="{1FFDEC8F-BAA8-4218-0310-6FB99FD85F06}"/>
                </a:ext>
              </a:extLst>
            </p:cNvPr>
            <p:cNvSpPr/>
            <p:nvPr/>
          </p:nvSpPr>
          <p:spPr>
            <a:xfrm>
              <a:off x="2731475" y="-1499975"/>
              <a:ext cx="115675" cy="149550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4626" y="1"/>
                  </a:moveTo>
                  <a:cubicBezTo>
                    <a:pt x="4626" y="1"/>
                    <a:pt x="4483" y="12"/>
                    <a:pt x="4257" y="49"/>
                  </a:cubicBezTo>
                  <a:cubicBezTo>
                    <a:pt x="4043" y="84"/>
                    <a:pt x="3662" y="191"/>
                    <a:pt x="3330" y="464"/>
                  </a:cubicBezTo>
                  <a:cubicBezTo>
                    <a:pt x="3175" y="607"/>
                    <a:pt x="2997" y="786"/>
                    <a:pt x="2866" y="1000"/>
                  </a:cubicBezTo>
                  <a:cubicBezTo>
                    <a:pt x="2724" y="1214"/>
                    <a:pt x="2616" y="1463"/>
                    <a:pt x="2545" y="1725"/>
                  </a:cubicBezTo>
                  <a:cubicBezTo>
                    <a:pt x="2497" y="1999"/>
                    <a:pt x="2438" y="2284"/>
                    <a:pt x="2462" y="2557"/>
                  </a:cubicBezTo>
                  <a:lnTo>
                    <a:pt x="2486" y="2985"/>
                  </a:lnTo>
                  <a:cubicBezTo>
                    <a:pt x="2486" y="2985"/>
                    <a:pt x="2485" y="2985"/>
                    <a:pt x="2485" y="2985"/>
                  </a:cubicBezTo>
                  <a:cubicBezTo>
                    <a:pt x="2475" y="2985"/>
                    <a:pt x="2495" y="3260"/>
                    <a:pt x="2466" y="3260"/>
                  </a:cubicBezTo>
                  <a:cubicBezTo>
                    <a:pt x="2465" y="3260"/>
                    <a:pt x="2463" y="3260"/>
                    <a:pt x="2462" y="3259"/>
                  </a:cubicBezTo>
                  <a:cubicBezTo>
                    <a:pt x="2462" y="3294"/>
                    <a:pt x="2355" y="3461"/>
                    <a:pt x="2164" y="3556"/>
                  </a:cubicBezTo>
                  <a:cubicBezTo>
                    <a:pt x="1986" y="3663"/>
                    <a:pt x="1772" y="3770"/>
                    <a:pt x="1546" y="3865"/>
                  </a:cubicBezTo>
                  <a:cubicBezTo>
                    <a:pt x="1107" y="4055"/>
                    <a:pt x="655" y="4293"/>
                    <a:pt x="346" y="4626"/>
                  </a:cubicBezTo>
                  <a:cubicBezTo>
                    <a:pt x="0" y="4971"/>
                    <a:pt x="13" y="5399"/>
                    <a:pt x="24" y="5625"/>
                  </a:cubicBezTo>
                  <a:cubicBezTo>
                    <a:pt x="84" y="5862"/>
                    <a:pt x="119" y="5981"/>
                    <a:pt x="119" y="5981"/>
                  </a:cubicBezTo>
                  <a:cubicBezTo>
                    <a:pt x="119" y="5981"/>
                    <a:pt x="155" y="5839"/>
                    <a:pt x="179" y="5625"/>
                  </a:cubicBezTo>
                  <a:cubicBezTo>
                    <a:pt x="238" y="5411"/>
                    <a:pt x="369" y="5149"/>
                    <a:pt x="642" y="4971"/>
                  </a:cubicBezTo>
                  <a:cubicBezTo>
                    <a:pt x="916" y="4768"/>
                    <a:pt x="1332" y="4673"/>
                    <a:pt x="1796" y="4531"/>
                  </a:cubicBezTo>
                  <a:cubicBezTo>
                    <a:pt x="2034" y="4448"/>
                    <a:pt x="2296" y="4377"/>
                    <a:pt x="2557" y="4222"/>
                  </a:cubicBezTo>
                  <a:cubicBezTo>
                    <a:pt x="2819" y="4079"/>
                    <a:pt x="3139" y="3865"/>
                    <a:pt x="3258" y="3389"/>
                  </a:cubicBezTo>
                  <a:cubicBezTo>
                    <a:pt x="3306" y="3104"/>
                    <a:pt x="3271" y="3140"/>
                    <a:pt x="3271" y="2878"/>
                  </a:cubicBezTo>
                  <a:lnTo>
                    <a:pt x="3234" y="2533"/>
                  </a:lnTo>
                  <a:cubicBezTo>
                    <a:pt x="3223" y="2308"/>
                    <a:pt x="3223" y="2081"/>
                    <a:pt x="3247" y="1867"/>
                  </a:cubicBezTo>
                  <a:cubicBezTo>
                    <a:pt x="3282" y="1653"/>
                    <a:pt x="3306" y="1452"/>
                    <a:pt x="3389" y="1273"/>
                  </a:cubicBezTo>
                  <a:cubicBezTo>
                    <a:pt x="3448" y="1083"/>
                    <a:pt x="3556" y="928"/>
                    <a:pt x="3651" y="786"/>
                  </a:cubicBezTo>
                  <a:cubicBezTo>
                    <a:pt x="3876" y="512"/>
                    <a:pt x="4091" y="310"/>
                    <a:pt x="4305" y="191"/>
                  </a:cubicBezTo>
                  <a:cubicBezTo>
                    <a:pt x="4507" y="84"/>
                    <a:pt x="4626" y="1"/>
                    <a:pt x="4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40;p43">
              <a:extLst>
                <a:ext uri="{FF2B5EF4-FFF2-40B4-BE49-F238E27FC236}">
                  <a16:creationId xmlns:a16="http://schemas.microsoft.com/office/drawing/2014/main" id="{CD56C85F-E7D1-D928-5288-60179FE159CE}"/>
                </a:ext>
              </a:extLst>
            </p:cNvPr>
            <p:cNvSpPr/>
            <p:nvPr/>
          </p:nvSpPr>
          <p:spPr>
            <a:xfrm>
              <a:off x="2651800" y="-827875"/>
              <a:ext cx="161500" cy="90050"/>
            </a:xfrm>
            <a:custGeom>
              <a:avLst/>
              <a:gdLst/>
              <a:ahLst/>
              <a:cxnLst/>
              <a:rect l="l" t="t" r="r" b="b"/>
              <a:pathLst>
                <a:path w="6460" h="360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5" y="132"/>
                    <a:pt x="96" y="357"/>
                  </a:cubicBezTo>
                  <a:cubicBezTo>
                    <a:pt x="167" y="547"/>
                    <a:pt x="322" y="904"/>
                    <a:pt x="631" y="1189"/>
                  </a:cubicBezTo>
                  <a:cubicBezTo>
                    <a:pt x="785" y="1332"/>
                    <a:pt x="1000" y="1463"/>
                    <a:pt x="1226" y="1570"/>
                  </a:cubicBezTo>
                  <a:cubicBezTo>
                    <a:pt x="1464" y="1677"/>
                    <a:pt x="1725" y="1749"/>
                    <a:pt x="2011" y="1749"/>
                  </a:cubicBezTo>
                  <a:cubicBezTo>
                    <a:pt x="2272" y="1749"/>
                    <a:pt x="2569" y="1736"/>
                    <a:pt x="2843" y="1653"/>
                  </a:cubicBezTo>
                  <a:lnTo>
                    <a:pt x="3187" y="1546"/>
                  </a:lnTo>
                  <a:cubicBezTo>
                    <a:pt x="3263" y="1521"/>
                    <a:pt x="3380" y="1496"/>
                    <a:pt x="3426" y="1496"/>
                  </a:cubicBezTo>
                  <a:cubicBezTo>
                    <a:pt x="3445" y="1496"/>
                    <a:pt x="3451" y="1500"/>
                    <a:pt x="3437" y="1511"/>
                  </a:cubicBezTo>
                  <a:cubicBezTo>
                    <a:pt x="3461" y="1511"/>
                    <a:pt x="3651" y="1594"/>
                    <a:pt x="3770" y="1772"/>
                  </a:cubicBezTo>
                  <a:cubicBezTo>
                    <a:pt x="3901" y="1939"/>
                    <a:pt x="4043" y="2140"/>
                    <a:pt x="4175" y="2331"/>
                  </a:cubicBezTo>
                  <a:cubicBezTo>
                    <a:pt x="4448" y="2735"/>
                    <a:pt x="4757" y="3115"/>
                    <a:pt x="5114" y="3377"/>
                  </a:cubicBezTo>
                  <a:cubicBezTo>
                    <a:pt x="5280" y="3508"/>
                    <a:pt x="5494" y="3591"/>
                    <a:pt x="5684" y="3591"/>
                  </a:cubicBezTo>
                  <a:cubicBezTo>
                    <a:pt x="5720" y="3598"/>
                    <a:pt x="5754" y="3601"/>
                    <a:pt x="5788" y="3601"/>
                  </a:cubicBezTo>
                  <a:cubicBezTo>
                    <a:pt x="5923" y="3601"/>
                    <a:pt x="6041" y="3553"/>
                    <a:pt x="6136" y="3544"/>
                  </a:cubicBezTo>
                  <a:cubicBezTo>
                    <a:pt x="6350" y="3425"/>
                    <a:pt x="6458" y="3353"/>
                    <a:pt x="6458" y="3353"/>
                  </a:cubicBezTo>
                  <a:cubicBezTo>
                    <a:pt x="6459" y="3351"/>
                    <a:pt x="6458" y="3350"/>
                    <a:pt x="6453" y="3350"/>
                  </a:cubicBezTo>
                  <a:cubicBezTo>
                    <a:pt x="6427" y="3350"/>
                    <a:pt x="6309" y="3381"/>
                    <a:pt x="6152" y="3381"/>
                  </a:cubicBezTo>
                  <a:cubicBezTo>
                    <a:pt x="5935" y="3381"/>
                    <a:pt x="5642" y="3321"/>
                    <a:pt x="5411" y="3033"/>
                  </a:cubicBezTo>
                  <a:cubicBezTo>
                    <a:pt x="5173" y="2795"/>
                    <a:pt x="5007" y="2402"/>
                    <a:pt x="4793" y="1974"/>
                  </a:cubicBezTo>
                  <a:cubicBezTo>
                    <a:pt x="4674" y="1760"/>
                    <a:pt x="4567" y="1522"/>
                    <a:pt x="4376" y="1297"/>
                  </a:cubicBezTo>
                  <a:cubicBezTo>
                    <a:pt x="4210" y="1070"/>
                    <a:pt x="3972" y="785"/>
                    <a:pt x="3496" y="702"/>
                  </a:cubicBezTo>
                  <a:cubicBezTo>
                    <a:pt x="3453" y="699"/>
                    <a:pt x="3415" y="697"/>
                    <a:pt x="3381" y="697"/>
                  </a:cubicBezTo>
                  <a:cubicBezTo>
                    <a:pt x="3172" y="697"/>
                    <a:pt x="3120" y="753"/>
                    <a:pt x="2997" y="774"/>
                  </a:cubicBezTo>
                  <a:lnTo>
                    <a:pt x="2617" y="904"/>
                  </a:lnTo>
                  <a:cubicBezTo>
                    <a:pt x="2415" y="975"/>
                    <a:pt x="2201" y="1023"/>
                    <a:pt x="1998" y="1047"/>
                  </a:cubicBezTo>
                  <a:cubicBezTo>
                    <a:pt x="1924" y="1051"/>
                    <a:pt x="1849" y="1054"/>
                    <a:pt x="1776" y="1054"/>
                  </a:cubicBezTo>
                  <a:cubicBezTo>
                    <a:pt x="1650" y="1054"/>
                    <a:pt x="1528" y="1046"/>
                    <a:pt x="1416" y="1023"/>
                  </a:cubicBezTo>
                  <a:cubicBezTo>
                    <a:pt x="1226" y="975"/>
                    <a:pt x="1047" y="916"/>
                    <a:pt x="904" y="833"/>
                  </a:cubicBezTo>
                  <a:cubicBezTo>
                    <a:pt x="608" y="655"/>
                    <a:pt x="381" y="464"/>
                    <a:pt x="239" y="274"/>
                  </a:cubicBezTo>
                  <a:cubicBezTo>
                    <a:pt x="84" y="9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41;p43">
              <a:extLst>
                <a:ext uri="{FF2B5EF4-FFF2-40B4-BE49-F238E27FC236}">
                  <a16:creationId xmlns:a16="http://schemas.microsoft.com/office/drawing/2014/main" id="{8128C92C-9D80-BD78-2315-757C3E7D86DE}"/>
                </a:ext>
              </a:extLst>
            </p:cNvPr>
            <p:cNvSpPr/>
            <p:nvPr/>
          </p:nvSpPr>
          <p:spPr>
            <a:xfrm>
              <a:off x="2942825" y="-2178900"/>
              <a:ext cx="692050" cy="164147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5410" y="1214"/>
                  </a:moveTo>
                  <a:cubicBezTo>
                    <a:pt x="6731" y="1214"/>
                    <a:pt x="8252" y="1737"/>
                    <a:pt x="9941" y="2771"/>
                  </a:cubicBezTo>
                  <a:cubicBezTo>
                    <a:pt x="15113" y="5957"/>
                    <a:pt x="20547" y="10404"/>
                    <a:pt x="21438" y="13424"/>
                  </a:cubicBezTo>
                  <a:cubicBezTo>
                    <a:pt x="20606" y="13151"/>
                    <a:pt x="19762" y="12949"/>
                    <a:pt x="18894" y="12818"/>
                  </a:cubicBezTo>
                  <a:cubicBezTo>
                    <a:pt x="18403" y="12777"/>
                    <a:pt x="17911" y="12707"/>
                    <a:pt x="17411" y="12707"/>
                  </a:cubicBezTo>
                  <a:cubicBezTo>
                    <a:pt x="17342" y="12707"/>
                    <a:pt x="17274" y="12708"/>
                    <a:pt x="17205" y="12711"/>
                  </a:cubicBezTo>
                  <a:cubicBezTo>
                    <a:pt x="17123" y="12705"/>
                    <a:pt x="17042" y="12703"/>
                    <a:pt x="16961" y="12703"/>
                  </a:cubicBezTo>
                  <a:cubicBezTo>
                    <a:pt x="16546" y="12703"/>
                    <a:pt x="16137" y="12770"/>
                    <a:pt x="15720" y="12830"/>
                  </a:cubicBezTo>
                  <a:cubicBezTo>
                    <a:pt x="14982" y="12010"/>
                    <a:pt x="14185" y="11296"/>
                    <a:pt x="13294" y="10666"/>
                  </a:cubicBezTo>
                  <a:cubicBezTo>
                    <a:pt x="12806" y="10345"/>
                    <a:pt x="12319" y="10036"/>
                    <a:pt x="11772" y="9810"/>
                  </a:cubicBezTo>
                  <a:cubicBezTo>
                    <a:pt x="11510" y="9703"/>
                    <a:pt x="11201" y="9560"/>
                    <a:pt x="10940" y="9513"/>
                  </a:cubicBezTo>
                  <a:cubicBezTo>
                    <a:pt x="10671" y="9451"/>
                    <a:pt x="10384" y="9415"/>
                    <a:pt x="10110" y="9415"/>
                  </a:cubicBezTo>
                  <a:cubicBezTo>
                    <a:pt x="10069" y="9415"/>
                    <a:pt x="10029" y="9416"/>
                    <a:pt x="9988" y="9418"/>
                  </a:cubicBezTo>
                  <a:cubicBezTo>
                    <a:pt x="9370" y="9429"/>
                    <a:pt x="8776" y="9656"/>
                    <a:pt x="8311" y="9775"/>
                  </a:cubicBezTo>
                  <a:cubicBezTo>
                    <a:pt x="8228" y="9791"/>
                    <a:pt x="8154" y="9800"/>
                    <a:pt x="8085" y="9800"/>
                  </a:cubicBezTo>
                  <a:cubicBezTo>
                    <a:pt x="7956" y="9800"/>
                    <a:pt x="7845" y="9768"/>
                    <a:pt x="7729" y="9691"/>
                  </a:cubicBezTo>
                  <a:cubicBezTo>
                    <a:pt x="7550" y="9572"/>
                    <a:pt x="7408" y="9358"/>
                    <a:pt x="7265" y="9132"/>
                  </a:cubicBezTo>
                  <a:cubicBezTo>
                    <a:pt x="7146" y="8918"/>
                    <a:pt x="7027" y="8644"/>
                    <a:pt x="6897" y="8395"/>
                  </a:cubicBezTo>
                  <a:cubicBezTo>
                    <a:pt x="6778" y="8145"/>
                    <a:pt x="6623" y="7907"/>
                    <a:pt x="6528" y="7658"/>
                  </a:cubicBezTo>
                  <a:cubicBezTo>
                    <a:pt x="6326" y="7146"/>
                    <a:pt x="6112" y="6636"/>
                    <a:pt x="6017" y="6076"/>
                  </a:cubicBezTo>
                  <a:lnTo>
                    <a:pt x="6017" y="6076"/>
                  </a:lnTo>
                  <a:cubicBezTo>
                    <a:pt x="5993" y="6647"/>
                    <a:pt x="6136" y="7206"/>
                    <a:pt x="6266" y="7753"/>
                  </a:cubicBezTo>
                  <a:cubicBezTo>
                    <a:pt x="6433" y="8312"/>
                    <a:pt x="6623" y="8800"/>
                    <a:pt x="6849" y="9358"/>
                  </a:cubicBezTo>
                  <a:cubicBezTo>
                    <a:pt x="6992" y="9619"/>
                    <a:pt x="7122" y="9893"/>
                    <a:pt x="7396" y="10119"/>
                  </a:cubicBezTo>
                  <a:cubicBezTo>
                    <a:pt x="7608" y="10321"/>
                    <a:pt x="7929" y="10407"/>
                    <a:pt x="8207" y="10407"/>
                  </a:cubicBezTo>
                  <a:cubicBezTo>
                    <a:pt x="8273" y="10407"/>
                    <a:pt x="8336" y="10402"/>
                    <a:pt x="8395" y="10393"/>
                  </a:cubicBezTo>
                  <a:cubicBezTo>
                    <a:pt x="9004" y="10301"/>
                    <a:pt x="9469" y="10142"/>
                    <a:pt x="9951" y="10142"/>
                  </a:cubicBezTo>
                  <a:cubicBezTo>
                    <a:pt x="9967" y="10142"/>
                    <a:pt x="9983" y="10142"/>
                    <a:pt x="10000" y="10143"/>
                  </a:cubicBezTo>
                  <a:cubicBezTo>
                    <a:pt x="10261" y="10155"/>
                    <a:pt x="10475" y="10179"/>
                    <a:pt x="10726" y="10250"/>
                  </a:cubicBezTo>
                  <a:cubicBezTo>
                    <a:pt x="10999" y="10321"/>
                    <a:pt x="11201" y="10417"/>
                    <a:pt x="11450" y="10535"/>
                  </a:cubicBezTo>
                  <a:cubicBezTo>
                    <a:pt x="11938" y="10726"/>
                    <a:pt x="12390" y="11035"/>
                    <a:pt x="12830" y="11332"/>
                  </a:cubicBezTo>
                  <a:cubicBezTo>
                    <a:pt x="13567" y="11831"/>
                    <a:pt x="14257" y="12426"/>
                    <a:pt x="14899" y="13044"/>
                  </a:cubicBezTo>
                  <a:cubicBezTo>
                    <a:pt x="14804" y="13068"/>
                    <a:pt x="14708" y="13104"/>
                    <a:pt x="14602" y="13151"/>
                  </a:cubicBezTo>
                  <a:cubicBezTo>
                    <a:pt x="14079" y="13342"/>
                    <a:pt x="13448" y="13710"/>
                    <a:pt x="12877" y="14174"/>
                  </a:cubicBezTo>
                  <a:cubicBezTo>
                    <a:pt x="12330" y="14661"/>
                    <a:pt x="11867" y="15244"/>
                    <a:pt x="11629" y="15731"/>
                  </a:cubicBezTo>
                  <a:cubicBezTo>
                    <a:pt x="11403" y="16230"/>
                    <a:pt x="11296" y="16563"/>
                    <a:pt x="11296" y="16563"/>
                  </a:cubicBezTo>
                  <a:cubicBezTo>
                    <a:pt x="11296" y="16563"/>
                    <a:pt x="11569" y="16314"/>
                    <a:pt x="11926" y="15957"/>
                  </a:cubicBezTo>
                  <a:cubicBezTo>
                    <a:pt x="12081" y="15755"/>
                    <a:pt x="12366" y="15612"/>
                    <a:pt x="12581" y="15387"/>
                  </a:cubicBezTo>
                  <a:cubicBezTo>
                    <a:pt x="12795" y="15160"/>
                    <a:pt x="13104" y="15006"/>
                    <a:pt x="13365" y="14816"/>
                  </a:cubicBezTo>
                  <a:cubicBezTo>
                    <a:pt x="13627" y="14613"/>
                    <a:pt x="13924" y="14459"/>
                    <a:pt x="14185" y="14293"/>
                  </a:cubicBezTo>
                  <a:cubicBezTo>
                    <a:pt x="14459" y="14162"/>
                    <a:pt x="14697" y="13984"/>
                    <a:pt x="14922" y="13889"/>
                  </a:cubicBezTo>
                  <a:cubicBezTo>
                    <a:pt x="15208" y="13746"/>
                    <a:pt x="15434" y="13627"/>
                    <a:pt x="15553" y="13567"/>
                  </a:cubicBezTo>
                  <a:cubicBezTo>
                    <a:pt x="15588" y="13567"/>
                    <a:pt x="15612" y="13567"/>
                    <a:pt x="15648" y="13556"/>
                  </a:cubicBezTo>
                  <a:lnTo>
                    <a:pt x="15660" y="13556"/>
                  </a:lnTo>
                  <a:cubicBezTo>
                    <a:pt x="16183" y="13472"/>
                    <a:pt x="16695" y="13342"/>
                    <a:pt x="17229" y="13318"/>
                  </a:cubicBezTo>
                  <a:cubicBezTo>
                    <a:pt x="17528" y="13284"/>
                    <a:pt x="17830" y="13277"/>
                    <a:pt x="18131" y="13277"/>
                  </a:cubicBezTo>
                  <a:cubicBezTo>
                    <a:pt x="18371" y="13277"/>
                    <a:pt x="18610" y="13282"/>
                    <a:pt x="18846" y="13282"/>
                  </a:cubicBezTo>
                  <a:cubicBezTo>
                    <a:pt x="19726" y="13342"/>
                    <a:pt x="20595" y="13424"/>
                    <a:pt x="21474" y="13567"/>
                  </a:cubicBezTo>
                  <a:cubicBezTo>
                    <a:pt x="21498" y="13638"/>
                    <a:pt x="21510" y="13710"/>
                    <a:pt x="21522" y="13781"/>
                  </a:cubicBezTo>
                  <a:cubicBezTo>
                    <a:pt x="21546" y="13876"/>
                    <a:pt x="21581" y="13960"/>
                    <a:pt x="21641" y="14031"/>
                  </a:cubicBezTo>
                  <a:cubicBezTo>
                    <a:pt x="21652" y="14055"/>
                    <a:pt x="22913" y="15767"/>
                    <a:pt x="23734" y="18074"/>
                  </a:cubicBezTo>
                  <a:cubicBezTo>
                    <a:pt x="23210" y="17884"/>
                    <a:pt x="22675" y="17693"/>
                    <a:pt x="22164" y="17479"/>
                  </a:cubicBezTo>
                  <a:cubicBezTo>
                    <a:pt x="21795" y="17348"/>
                    <a:pt x="21403" y="17218"/>
                    <a:pt x="21046" y="17015"/>
                  </a:cubicBezTo>
                  <a:cubicBezTo>
                    <a:pt x="20666" y="16849"/>
                    <a:pt x="20285" y="16682"/>
                    <a:pt x="19881" y="16540"/>
                  </a:cubicBezTo>
                  <a:lnTo>
                    <a:pt x="19881" y="16540"/>
                  </a:lnTo>
                  <a:cubicBezTo>
                    <a:pt x="20178" y="16837"/>
                    <a:pt x="20499" y="17110"/>
                    <a:pt x="20809" y="17384"/>
                  </a:cubicBezTo>
                  <a:cubicBezTo>
                    <a:pt x="21118" y="17646"/>
                    <a:pt x="21486" y="17860"/>
                    <a:pt x="21855" y="18074"/>
                  </a:cubicBezTo>
                  <a:cubicBezTo>
                    <a:pt x="22223" y="18264"/>
                    <a:pt x="22592" y="18502"/>
                    <a:pt x="22984" y="18632"/>
                  </a:cubicBezTo>
                  <a:cubicBezTo>
                    <a:pt x="23115" y="18692"/>
                    <a:pt x="23234" y="18740"/>
                    <a:pt x="23364" y="18787"/>
                  </a:cubicBezTo>
                  <a:cubicBezTo>
                    <a:pt x="23329" y="18799"/>
                    <a:pt x="23305" y="18822"/>
                    <a:pt x="23282" y="18835"/>
                  </a:cubicBezTo>
                  <a:cubicBezTo>
                    <a:pt x="23020" y="19025"/>
                    <a:pt x="22794" y="19263"/>
                    <a:pt x="22556" y="19477"/>
                  </a:cubicBezTo>
                  <a:cubicBezTo>
                    <a:pt x="22318" y="19691"/>
                    <a:pt x="22116" y="19940"/>
                    <a:pt x="21926" y="20202"/>
                  </a:cubicBezTo>
                  <a:cubicBezTo>
                    <a:pt x="21747" y="20463"/>
                    <a:pt x="21557" y="20713"/>
                    <a:pt x="21391" y="20975"/>
                  </a:cubicBezTo>
                  <a:cubicBezTo>
                    <a:pt x="21676" y="20809"/>
                    <a:pt x="21914" y="20618"/>
                    <a:pt x="22164" y="20440"/>
                  </a:cubicBezTo>
                  <a:cubicBezTo>
                    <a:pt x="22426" y="20273"/>
                    <a:pt x="22627" y="20048"/>
                    <a:pt x="22913" y="19916"/>
                  </a:cubicBezTo>
                  <a:cubicBezTo>
                    <a:pt x="23163" y="19762"/>
                    <a:pt x="23424" y="19596"/>
                    <a:pt x="23674" y="19441"/>
                  </a:cubicBezTo>
                  <a:cubicBezTo>
                    <a:pt x="23805" y="19382"/>
                    <a:pt x="23948" y="19298"/>
                    <a:pt x="24090" y="19227"/>
                  </a:cubicBezTo>
                  <a:cubicBezTo>
                    <a:pt x="24280" y="20000"/>
                    <a:pt x="24411" y="20820"/>
                    <a:pt x="24411" y="21641"/>
                  </a:cubicBezTo>
                  <a:cubicBezTo>
                    <a:pt x="24411" y="21784"/>
                    <a:pt x="24458" y="21926"/>
                    <a:pt x="24553" y="22033"/>
                  </a:cubicBezTo>
                  <a:cubicBezTo>
                    <a:pt x="24566" y="22045"/>
                    <a:pt x="26016" y="23853"/>
                    <a:pt x="25671" y="27372"/>
                  </a:cubicBezTo>
                  <a:cubicBezTo>
                    <a:pt x="25386" y="30261"/>
                    <a:pt x="25719" y="32187"/>
                    <a:pt x="25969" y="33602"/>
                  </a:cubicBezTo>
                  <a:cubicBezTo>
                    <a:pt x="26064" y="34102"/>
                    <a:pt x="26135" y="34530"/>
                    <a:pt x="26171" y="34934"/>
                  </a:cubicBezTo>
                  <a:cubicBezTo>
                    <a:pt x="26254" y="35921"/>
                    <a:pt x="26468" y="39405"/>
                    <a:pt x="25921" y="43020"/>
                  </a:cubicBezTo>
                  <a:cubicBezTo>
                    <a:pt x="25565" y="45398"/>
                    <a:pt x="24411" y="48691"/>
                    <a:pt x="23805" y="50296"/>
                  </a:cubicBezTo>
                  <a:cubicBezTo>
                    <a:pt x="23626" y="50117"/>
                    <a:pt x="23412" y="49951"/>
                    <a:pt x="23174" y="49821"/>
                  </a:cubicBezTo>
                  <a:cubicBezTo>
                    <a:pt x="22770" y="49607"/>
                    <a:pt x="22330" y="49488"/>
                    <a:pt x="22009" y="49475"/>
                  </a:cubicBezTo>
                  <a:cubicBezTo>
                    <a:pt x="21665" y="49488"/>
                    <a:pt x="21462" y="49523"/>
                    <a:pt x="21462" y="49523"/>
                  </a:cubicBezTo>
                  <a:cubicBezTo>
                    <a:pt x="21462" y="49523"/>
                    <a:pt x="21652" y="49642"/>
                    <a:pt x="21902" y="49797"/>
                  </a:cubicBezTo>
                  <a:cubicBezTo>
                    <a:pt x="22033" y="49856"/>
                    <a:pt x="22152" y="50011"/>
                    <a:pt x="22294" y="50106"/>
                  </a:cubicBezTo>
                  <a:cubicBezTo>
                    <a:pt x="22437" y="50189"/>
                    <a:pt x="22568" y="50344"/>
                    <a:pt x="22687" y="50463"/>
                  </a:cubicBezTo>
                  <a:cubicBezTo>
                    <a:pt x="22949" y="50712"/>
                    <a:pt x="23163" y="51010"/>
                    <a:pt x="23317" y="51211"/>
                  </a:cubicBezTo>
                  <a:cubicBezTo>
                    <a:pt x="23353" y="51259"/>
                    <a:pt x="23388" y="51307"/>
                    <a:pt x="23412" y="51343"/>
                  </a:cubicBezTo>
                  <a:cubicBezTo>
                    <a:pt x="23377" y="51544"/>
                    <a:pt x="23448" y="51771"/>
                    <a:pt x="23602" y="51913"/>
                  </a:cubicBezTo>
                  <a:cubicBezTo>
                    <a:pt x="23615" y="51937"/>
                    <a:pt x="24043" y="52377"/>
                    <a:pt x="23686" y="53471"/>
                  </a:cubicBezTo>
                  <a:cubicBezTo>
                    <a:pt x="23377" y="54410"/>
                    <a:pt x="22175" y="55599"/>
                    <a:pt x="20904" y="56860"/>
                  </a:cubicBezTo>
                  <a:cubicBezTo>
                    <a:pt x="20333" y="57430"/>
                    <a:pt x="19726" y="58025"/>
                    <a:pt x="19155" y="58643"/>
                  </a:cubicBezTo>
                  <a:cubicBezTo>
                    <a:pt x="17432" y="60522"/>
                    <a:pt x="12925" y="63506"/>
                    <a:pt x="8311" y="64243"/>
                  </a:cubicBezTo>
                  <a:cubicBezTo>
                    <a:pt x="7444" y="64386"/>
                    <a:pt x="6790" y="64446"/>
                    <a:pt x="6219" y="64446"/>
                  </a:cubicBezTo>
                  <a:cubicBezTo>
                    <a:pt x="4221" y="64446"/>
                    <a:pt x="2379" y="63899"/>
                    <a:pt x="1808" y="57644"/>
                  </a:cubicBezTo>
                  <a:cubicBezTo>
                    <a:pt x="1832" y="57549"/>
                    <a:pt x="1867" y="57454"/>
                    <a:pt x="1903" y="57359"/>
                  </a:cubicBezTo>
                  <a:cubicBezTo>
                    <a:pt x="2117" y="56741"/>
                    <a:pt x="2521" y="55896"/>
                    <a:pt x="3151" y="55005"/>
                  </a:cubicBezTo>
                  <a:cubicBezTo>
                    <a:pt x="3484" y="54577"/>
                    <a:pt x="3877" y="54125"/>
                    <a:pt x="4376" y="53768"/>
                  </a:cubicBezTo>
                  <a:cubicBezTo>
                    <a:pt x="4852" y="53375"/>
                    <a:pt x="5458" y="53114"/>
                    <a:pt x="6100" y="52936"/>
                  </a:cubicBezTo>
                  <a:cubicBezTo>
                    <a:pt x="6766" y="52757"/>
                    <a:pt x="7396" y="52757"/>
                    <a:pt x="8216" y="52733"/>
                  </a:cubicBezTo>
                  <a:lnTo>
                    <a:pt x="9370" y="52710"/>
                  </a:lnTo>
                  <a:lnTo>
                    <a:pt x="10583" y="52543"/>
                  </a:lnTo>
                  <a:cubicBezTo>
                    <a:pt x="11391" y="52377"/>
                    <a:pt x="12176" y="52032"/>
                    <a:pt x="12818" y="51509"/>
                  </a:cubicBezTo>
                  <a:cubicBezTo>
                    <a:pt x="13424" y="50926"/>
                    <a:pt x="13865" y="50273"/>
                    <a:pt x="14209" y="49642"/>
                  </a:cubicBezTo>
                  <a:cubicBezTo>
                    <a:pt x="14578" y="49012"/>
                    <a:pt x="14911" y="48394"/>
                    <a:pt x="15255" y="47847"/>
                  </a:cubicBezTo>
                  <a:cubicBezTo>
                    <a:pt x="15612" y="47264"/>
                    <a:pt x="15969" y="46764"/>
                    <a:pt x="16338" y="46336"/>
                  </a:cubicBezTo>
                  <a:cubicBezTo>
                    <a:pt x="16718" y="45921"/>
                    <a:pt x="17099" y="45564"/>
                    <a:pt x="17467" y="45302"/>
                  </a:cubicBezTo>
                  <a:cubicBezTo>
                    <a:pt x="17860" y="45052"/>
                    <a:pt x="18228" y="44898"/>
                    <a:pt x="18549" y="44814"/>
                  </a:cubicBezTo>
                  <a:cubicBezTo>
                    <a:pt x="19119" y="44680"/>
                    <a:pt x="19499" y="44672"/>
                    <a:pt x="19587" y="44672"/>
                  </a:cubicBezTo>
                  <a:cubicBezTo>
                    <a:pt x="19600" y="44672"/>
                    <a:pt x="19607" y="44672"/>
                    <a:pt x="19607" y="44672"/>
                  </a:cubicBezTo>
                  <a:cubicBezTo>
                    <a:pt x="19607" y="44672"/>
                    <a:pt x="19496" y="44658"/>
                    <a:pt x="19290" y="44658"/>
                  </a:cubicBezTo>
                  <a:cubicBezTo>
                    <a:pt x="19109" y="44658"/>
                    <a:pt x="18854" y="44669"/>
                    <a:pt x="18537" y="44708"/>
                  </a:cubicBezTo>
                  <a:cubicBezTo>
                    <a:pt x="18193" y="44767"/>
                    <a:pt x="17788" y="44886"/>
                    <a:pt x="17360" y="45112"/>
                  </a:cubicBezTo>
                  <a:cubicBezTo>
                    <a:pt x="16932" y="45350"/>
                    <a:pt x="16492" y="45683"/>
                    <a:pt x="16076" y="46111"/>
                  </a:cubicBezTo>
                  <a:cubicBezTo>
                    <a:pt x="15660" y="46539"/>
                    <a:pt x="15268" y="47038"/>
                    <a:pt x="14887" y="47585"/>
                  </a:cubicBezTo>
                  <a:cubicBezTo>
                    <a:pt x="14494" y="48144"/>
                    <a:pt x="14126" y="48738"/>
                    <a:pt x="13733" y="49345"/>
                  </a:cubicBezTo>
                  <a:cubicBezTo>
                    <a:pt x="13353" y="49963"/>
                    <a:pt x="12913" y="50522"/>
                    <a:pt x="12378" y="50986"/>
                  </a:cubicBezTo>
                  <a:cubicBezTo>
                    <a:pt x="11820" y="51378"/>
                    <a:pt x="11154" y="51639"/>
                    <a:pt x="10428" y="51747"/>
                  </a:cubicBezTo>
                  <a:lnTo>
                    <a:pt x="9346" y="51890"/>
                  </a:lnTo>
                  <a:lnTo>
                    <a:pt x="8205" y="51913"/>
                  </a:lnTo>
                  <a:cubicBezTo>
                    <a:pt x="7503" y="51925"/>
                    <a:pt x="6623" y="51913"/>
                    <a:pt x="5886" y="52115"/>
                  </a:cubicBezTo>
                  <a:cubicBezTo>
                    <a:pt x="5137" y="52318"/>
                    <a:pt x="4424" y="52638"/>
                    <a:pt x="3865" y="53079"/>
                  </a:cubicBezTo>
                  <a:cubicBezTo>
                    <a:pt x="3282" y="53494"/>
                    <a:pt x="2831" y="54006"/>
                    <a:pt x="2450" y="54482"/>
                  </a:cubicBezTo>
                  <a:cubicBezTo>
                    <a:pt x="2129" y="54933"/>
                    <a:pt x="1879" y="55362"/>
                    <a:pt x="1677" y="55777"/>
                  </a:cubicBezTo>
                  <a:cubicBezTo>
                    <a:pt x="1594" y="53792"/>
                    <a:pt x="1534" y="50450"/>
                    <a:pt x="1510" y="46396"/>
                  </a:cubicBezTo>
                  <a:cubicBezTo>
                    <a:pt x="1724" y="46384"/>
                    <a:pt x="2070" y="46336"/>
                    <a:pt x="2461" y="46241"/>
                  </a:cubicBezTo>
                  <a:cubicBezTo>
                    <a:pt x="2818" y="46170"/>
                    <a:pt x="3211" y="45980"/>
                    <a:pt x="3639" y="45826"/>
                  </a:cubicBezTo>
                  <a:cubicBezTo>
                    <a:pt x="3769" y="45754"/>
                    <a:pt x="3912" y="45671"/>
                    <a:pt x="4055" y="45599"/>
                  </a:cubicBezTo>
                  <a:cubicBezTo>
                    <a:pt x="4054" y="45598"/>
                    <a:pt x="4054" y="45597"/>
                    <a:pt x="4054" y="45597"/>
                  </a:cubicBezTo>
                  <a:lnTo>
                    <a:pt x="4054" y="45597"/>
                  </a:lnTo>
                  <a:cubicBezTo>
                    <a:pt x="4061" y="45597"/>
                    <a:pt x="4187" y="45750"/>
                    <a:pt x="4376" y="45873"/>
                  </a:cubicBezTo>
                  <a:cubicBezTo>
                    <a:pt x="4578" y="46003"/>
                    <a:pt x="4876" y="46146"/>
                    <a:pt x="5185" y="46230"/>
                  </a:cubicBezTo>
                  <a:cubicBezTo>
                    <a:pt x="5309" y="46252"/>
                    <a:pt x="5432" y="46261"/>
                    <a:pt x="5549" y="46261"/>
                  </a:cubicBezTo>
                  <a:cubicBezTo>
                    <a:pt x="5744" y="46261"/>
                    <a:pt x="5923" y="46236"/>
                    <a:pt x="6065" y="46206"/>
                  </a:cubicBezTo>
                  <a:cubicBezTo>
                    <a:pt x="6290" y="46122"/>
                    <a:pt x="6409" y="46051"/>
                    <a:pt x="6409" y="46051"/>
                  </a:cubicBezTo>
                  <a:cubicBezTo>
                    <a:pt x="6398" y="46027"/>
                    <a:pt x="5838" y="45861"/>
                    <a:pt x="5529" y="45504"/>
                  </a:cubicBezTo>
                  <a:cubicBezTo>
                    <a:pt x="5351" y="45350"/>
                    <a:pt x="5196" y="45184"/>
                    <a:pt x="5101" y="45041"/>
                  </a:cubicBezTo>
                  <a:cubicBezTo>
                    <a:pt x="5054" y="44993"/>
                    <a:pt x="5030" y="44957"/>
                    <a:pt x="5006" y="44922"/>
                  </a:cubicBezTo>
                  <a:lnTo>
                    <a:pt x="5363" y="44577"/>
                  </a:lnTo>
                  <a:cubicBezTo>
                    <a:pt x="5553" y="44423"/>
                    <a:pt x="5660" y="44209"/>
                    <a:pt x="5779" y="44018"/>
                  </a:cubicBezTo>
                  <a:cubicBezTo>
                    <a:pt x="6005" y="43625"/>
                    <a:pt x="6279" y="43316"/>
                    <a:pt x="6350" y="42960"/>
                  </a:cubicBezTo>
                  <a:cubicBezTo>
                    <a:pt x="6552" y="42282"/>
                    <a:pt x="6647" y="41842"/>
                    <a:pt x="6647" y="41842"/>
                  </a:cubicBezTo>
                  <a:lnTo>
                    <a:pt x="6647" y="41842"/>
                  </a:lnTo>
                  <a:cubicBezTo>
                    <a:pt x="6647" y="41842"/>
                    <a:pt x="6398" y="42246"/>
                    <a:pt x="6065" y="42817"/>
                  </a:cubicBezTo>
                  <a:cubicBezTo>
                    <a:pt x="5946" y="43126"/>
                    <a:pt x="5624" y="43376"/>
                    <a:pt x="5363" y="43673"/>
                  </a:cubicBezTo>
                  <a:cubicBezTo>
                    <a:pt x="5232" y="43816"/>
                    <a:pt x="5101" y="43982"/>
                    <a:pt x="4911" y="44077"/>
                  </a:cubicBezTo>
                  <a:lnTo>
                    <a:pt x="4376" y="44423"/>
                  </a:lnTo>
                  <a:cubicBezTo>
                    <a:pt x="4043" y="44660"/>
                    <a:pt x="3627" y="44791"/>
                    <a:pt x="3282" y="44957"/>
                  </a:cubicBezTo>
                  <a:cubicBezTo>
                    <a:pt x="2902" y="45052"/>
                    <a:pt x="2557" y="45195"/>
                    <a:pt x="2236" y="45219"/>
                  </a:cubicBezTo>
                  <a:cubicBezTo>
                    <a:pt x="1927" y="45279"/>
                    <a:pt x="1677" y="45314"/>
                    <a:pt x="1510" y="45326"/>
                  </a:cubicBezTo>
                  <a:cubicBezTo>
                    <a:pt x="1499" y="44363"/>
                    <a:pt x="1499" y="43364"/>
                    <a:pt x="1499" y="42341"/>
                  </a:cubicBezTo>
                  <a:cubicBezTo>
                    <a:pt x="1570" y="42341"/>
                    <a:pt x="1665" y="42330"/>
                    <a:pt x="1748" y="42318"/>
                  </a:cubicBezTo>
                  <a:cubicBezTo>
                    <a:pt x="2141" y="42270"/>
                    <a:pt x="2652" y="42151"/>
                    <a:pt x="3127" y="41949"/>
                  </a:cubicBezTo>
                  <a:cubicBezTo>
                    <a:pt x="3354" y="41830"/>
                    <a:pt x="3579" y="41712"/>
                    <a:pt x="3769" y="41557"/>
                  </a:cubicBezTo>
                  <a:cubicBezTo>
                    <a:pt x="3960" y="41414"/>
                    <a:pt x="4138" y="41307"/>
                    <a:pt x="4269" y="41152"/>
                  </a:cubicBezTo>
                  <a:cubicBezTo>
                    <a:pt x="4519" y="40879"/>
                    <a:pt x="4662" y="40689"/>
                    <a:pt x="4662" y="40689"/>
                  </a:cubicBezTo>
                  <a:lnTo>
                    <a:pt x="4662" y="40689"/>
                  </a:lnTo>
                  <a:cubicBezTo>
                    <a:pt x="4662" y="40689"/>
                    <a:pt x="4424" y="40772"/>
                    <a:pt x="4102" y="40903"/>
                  </a:cubicBezTo>
                  <a:cubicBezTo>
                    <a:pt x="3948" y="40986"/>
                    <a:pt x="3746" y="41010"/>
                    <a:pt x="3544" y="41070"/>
                  </a:cubicBezTo>
                  <a:cubicBezTo>
                    <a:pt x="3341" y="41141"/>
                    <a:pt x="3116" y="41152"/>
                    <a:pt x="2890" y="41176"/>
                  </a:cubicBezTo>
                  <a:cubicBezTo>
                    <a:pt x="2645" y="41225"/>
                    <a:pt x="2392" y="41241"/>
                    <a:pt x="2162" y="41241"/>
                  </a:cubicBezTo>
                  <a:cubicBezTo>
                    <a:pt x="2001" y="41241"/>
                    <a:pt x="1852" y="41233"/>
                    <a:pt x="1724" y="41224"/>
                  </a:cubicBezTo>
                  <a:cubicBezTo>
                    <a:pt x="1629" y="41212"/>
                    <a:pt x="1558" y="41212"/>
                    <a:pt x="1486" y="41200"/>
                  </a:cubicBezTo>
                  <a:cubicBezTo>
                    <a:pt x="1486" y="36837"/>
                    <a:pt x="1499" y="32033"/>
                    <a:pt x="1523" y="27372"/>
                  </a:cubicBezTo>
                  <a:cubicBezTo>
                    <a:pt x="1642" y="27253"/>
                    <a:pt x="1760" y="27134"/>
                    <a:pt x="1856" y="27027"/>
                  </a:cubicBezTo>
                  <a:cubicBezTo>
                    <a:pt x="1951" y="26955"/>
                    <a:pt x="2022" y="26860"/>
                    <a:pt x="2105" y="26801"/>
                  </a:cubicBezTo>
                  <a:cubicBezTo>
                    <a:pt x="2200" y="26765"/>
                    <a:pt x="2260" y="26622"/>
                    <a:pt x="2366" y="26599"/>
                  </a:cubicBezTo>
                  <a:cubicBezTo>
                    <a:pt x="2557" y="26504"/>
                    <a:pt x="2747" y="26385"/>
                    <a:pt x="2747" y="26385"/>
                  </a:cubicBezTo>
                  <a:cubicBezTo>
                    <a:pt x="2747" y="26385"/>
                    <a:pt x="2617" y="26242"/>
                    <a:pt x="2319" y="26147"/>
                  </a:cubicBezTo>
                  <a:cubicBezTo>
                    <a:pt x="2262" y="26128"/>
                    <a:pt x="2199" y="26120"/>
                    <a:pt x="2133" y="26120"/>
                  </a:cubicBezTo>
                  <a:cubicBezTo>
                    <a:pt x="2032" y="26120"/>
                    <a:pt x="1922" y="26137"/>
                    <a:pt x="1808" y="26159"/>
                  </a:cubicBezTo>
                  <a:cubicBezTo>
                    <a:pt x="1701" y="26171"/>
                    <a:pt x="1618" y="26218"/>
                    <a:pt x="1534" y="26278"/>
                  </a:cubicBezTo>
                  <a:cubicBezTo>
                    <a:pt x="1534" y="24828"/>
                    <a:pt x="1546" y="23401"/>
                    <a:pt x="1558" y="21998"/>
                  </a:cubicBezTo>
                  <a:cubicBezTo>
                    <a:pt x="1642" y="21819"/>
                    <a:pt x="1772" y="21593"/>
                    <a:pt x="1951" y="21332"/>
                  </a:cubicBezTo>
                  <a:cubicBezTo>
                    <a:pt x="2331" y="20772"/>
                    <a:pt x="3008" y="20130"/>
                    <a:pt x="3888" y="20059"/>
                  </a:cubicBezTo>
                  <a:cubicBezTo>
                    <a:pt x="4044" y="20051"/>
                    <a:pt x="4177" y="20037"/>
                    <a:pt x="4335" y="20037"/>
                  </a:cubicBezTo>
                  <a:cubicBezTo>
                    <a:pt x="4405" y="20037"/>
                    <a:pt x="4481" y="20040"/>
                    <a:pt x="4567" y="20048"/>
                  </a:cubicBezTo>
                  <a:cubicBezTo>
                    <a:pt x="4828" y="20071"/>
                    <a:pt x="5030" y="20083"/>
                    <a:pt x="5256" y="20130"/>
                  </a:cubicBezTo>
                  <a:cubicBezTo>
                    <a:pt x="5470" y="20167"/>
                    <a:pt x="5684" y="20226"/>
                    <a:pt x="5874" y="20273"/>
                  </a:cubicBezTo>
                  <a:cubicBezTo>
                    <a:pt x="6076" y="20333"/>
                    <a:pt x="6266" y="20440"/>
                    <a:pt x="6552" y="20440"/>
                  </a:cubicBezTo>
                  <a:cubicBezTo>
                    <a:pt x="6826" y="20416"/>
                    <a:pt x="6968" y="20285"/>
                    <a:pt x="7099" y="20190"/>
                  </a:cubicBezTo>
                  <a:cubicBezTo>
                    <a:pt x="7218" y="20083"/>
                    <a:pt x="7313" y="19988"/>
                    <a:pt x="7396" y="19905"/>
                  </a:cubicBezTo>
                  <a:cubicBezTo>
                    <a:pt x="7563" y="19750"/>
                    <a:pt x="7646" y="19655"/>
                    <a:pt x="7646" y="19655"/>
                  </a:cubicBezTo>
                  <a:lnTo>
                    <a:pt x="7646" y="19655"/>
                  </a:lnTo>
                  <a:cubicBezTo>
                    <a:pt x="7646" y="19655"/>
                    <a:pt x="7539" y="19715"/>
                    <a:pt x="7336" y="19821"/>
                  </a:cubicBezTo>
                  <a:cubicBezTo>
                    <a:pt x="7164" y="19902"/>
                    <a:pt x="6824" y="20083"/>
                    <a:pt x="6575" y="20083"/>
                  </a:cubicBezTo>
                  <a:cubicBezTo>
                    <a:pt x="6567" y="20083"/>
                    <a:pt x="6560" y="20083"/>
                    <a:pt x="6552" y="20083"/>
                  </a:cubicBezTo>
                  <a:cubicBezTo>
                    <a:pt x="6361" y="20024"/>
                    <a:pt x="5981" y="19715"/>
                    <a:pt x="5553" y="19572"/>
                  </a:cubicBezTo>
                  <a:cubicBezTo>
                    <a:pt x="5577" y="19548"/>
                    <a:pt x="5600" y="19524"/>
                    <a:pt x="5613" y="19488"/>
                  </a:cubicBezTo>
                  <a:cubicBezTo>
                    <a:pt x="5838" y="19215"/>
                    <a:pt x="6076" y="18799"/>
                    <a:pt x="6290" y="18359"/>
                  </a:cubicBezTo>
                  <a:cubicBezTo>
                    <a:pt x="6385" y="18133"/>
                    <a:pt x="6445" y="17884"/>
                    <a:pt x="6517" y="17670"/>
                  </a:cubicBezTo>
                  <a:cubicBezTo>
                    <a:pt x="6575" y="17443"/>
                    <a:pt x="6575" y="17218"/>
                    <a:pt x="6599" y="17039"/>
                  </a:cubicBezTo>
                  <a:cubicBezTo>
                    <a:pt x="6612" y="16861"/>
                    <a:pt x="6552" y="16695"/>
                    <a:pt x="6552" y="16587"/>
                  </a:cubicBezTo>
                  <a:cubicBezTo>
                    <a:pt x="6528" y="16492"/>
                    <a:pt x="6517" y="16433"/>
                    <a:pt x="6517" y="16433"/>
                  </a:cubicBezTo>
                  <a:cubicBezTo>
                    <a:pt x="6517" y="16433"/>
                    <a:pt x="6421" y="16647"/>
                    <a:pt x="6266" y="16956"/>
                  </a:cubicBezTo>
                  <a:cubicBezTo>
                    <a:pt x="6088" y="17242"/>
                    <a:pt x="5862" y="17610"/>
                    <a:pt x="5577" y="17955"/>
                  </a:cubicBezTo>
                  <a:cubicBezTo>
                    <a:pt x="5327" y="18312"/>
                    <a:pt x="5054" y="18656"/>
                    <a:pt x="4863" y="18930"/>
                  </a:cubicBezTo>
                  <a:cubicBezTo>
                    <a:pt x="4733" y="19096"/>
                    <a:pt x="4638" y="19239"/>
                    <a:pt x="4590" y="19310"/>
                  </a:cubicBezTo>
                  <a:cubicBezTo>
                    <a:pt x="4364" y="19274"/>
                    <a:pt x="4079" y="19239"/>
                    <a:pt x="3829" y="19239"/>
                  </a:cubicBezTo>
                  <a:cubicBezTo>
                    <a:pt x="3246" y="19263"/>
                    <a:pt x="2664" y="19465"/>
                    <a:pt x="2212" y="19774"/>
                  </a:cubicBezTo>
                  <a:cubicBezTo>
                    <a:pt x="1951" y="19940"/>
                    <a:pt x="1748" y="20143"/>
                    <a:pt x="1570" y="20344"/>
                  </a:cubicBezTo>
                  <a:cubicBezTo>
                    <a:pt x="1570" y="18989"/>
                    <a:pt x="1582" y="17681"/>
                    <a:pt x="1594" y="16421"/>
                  </a:cubicBezTo>
                  <a:cubicBezTo>
                    <a:pt x="1689" y="16338"/>
                    <a:pt x="1796" y="16254"/>
                    <a:pt x="1891" y="16159"/>
                  </a:cubicBezTo>
                  <a:cubicBezTo>
                    <a:pt x="2081" y="16005"/>
                    <a:pt x="2260" y="15826"/>
                    <a:pt x="2461" y="15672"/>
                  </a:cubicBezTo>
                  <a:cubicBezTo>
                    <a:pt x="2676" y="15541"/>
                    <a:pt x="2842" y="15339"/>
                    <a:pt x="3056" y="15244"/>
                  </a:cubicBezTo>
                  <a:cubicBezTo>
                    <a:pt x="3270" y="15149"/>
                    <a:pt x="3436" y="14935"/>
                    <a:pt x="3627" y="14887"/>
                  </a:cubicBezTo>
                  <a:cubicBezTo>
                    <a:pt x="3983" y="14732"/>
                    <a:pt x="4257" y="14554"/>
                    <a:pt x="4257" y="14554"/>
                  </a:cubicBezTo>
                  <a:cubicBezTo>
                    <a:pt x="4257" y="14554"/>
                    <a:pt x="3972" y="14471"/>
                    <a:pt x="3508" y="14459"/>
                  </a:cubicBezTo>
                  <a:cubicBezTo>
                    <a:pt x="3482" y="14457"/>
                    <a:pt x="3457" y="14456"/>
                    <a:pt x="3431" y="14456"/>
                  </a:cubicBezTo>
                  <a:cubicBezTo>
                    <a:pt x="3216" y="14456"/>
                    <a:pt x="2992" y="14538"/>
                    <a:pt x="2747" y="14602"/>
                  </a:cubicBezTo>
                  <a:cubicBezTo>
                    <a:pt x="2450" y="14673"/>
                    <a:pt x="2224" y="14887"/>
                    <a:pt x="1962" y="15041"/>
                  </a:cubicBezTo>
                  <a:cubicBezTo>
                    <a:pt x="1832" y="15149"/>
                    <a:pt x="1713" y="15268"/>
                    <a:pt x="1605" y="15387"/>
                  </a:cubicBezTo>
                  <a:cubicBezTo>
                    <a:pt x="1629" y="12330"/>
                    <a:pt x="1653" y="9656"/>
                    <a:pt x="1677" y="7634"/>
                  </a:cubicBezTo>
                  <a:cubicBezTo>
                    <a:pt x="1843" y="7515"/>
                    <a:pt x="1962" y="7325"/>
                    <a:pt x="2152" y="7218"/>
                  </a:cubicBezTo>
                  <a:cubicBezTo>
                    <a:pt x="2319" y="7075"/>
                    <a:pt x="2474" y="6921"/>
                    <a:pt x="2664" y="6826"/>
                  </a:cubicBezTo>
                  <a:cubicBezTo>
                    <a:pt x="2842" y="6718"/>
                    <a:pt x="2985" y="6540"/>
                    <a:pt x="3163" y="6493"/>
                  </a:cubicBezTo>
                  <a:cubicBezTo>
                    <a:pt x="3473" y="6326"/>
                    <a:pt x="3710" y="6136"/>
                    <a:pt x="3710" y="6136"/>
                  </a:cubicBezTo>
                  <a:cubicBezTo>
                    <a:pt x="3710" y="6136"/>
                    <a:pt x="3460" y="6065"/>
                    <a:pt x="3032" y="6052"/>
                  </a:cubicBezTo>
                  <a:cubicBezTo>
                    <a:pt x="3015" y="6051"/>
                    <a:pt x="2997" y="6051"/>
                    <a:pt x="2979" y="6051"/>
                  </a:cubicBezTo>
                  <a:cubicBezTo>
                    <a:pt x="2781" y="6051"/>
                    <a:pt x="2572" y="6108"/>
                    <a:pt x="2343" y="6195"/>
                  </a:cubicBezTo>
                  <a:cubicBezTo>
                    <a:pt x="2224" y="6243"/>
                    <a:pt x="2070" y="6266"/>
                    <a:pt x="1974" y="6350"/>
                  </a:cubicBezTo>
                  <a:lnTo>
                    <a:pt x="1689" y="6564"/>
                  </a:lnTo>
                  <a:cubicBezTo>
                    <a:pt x="1701" y="5042"/>
                    <a:pt x="1713" y="4043"/>
                    <a:pt x="1713" y="3722"/>
                  </a:cubicBezTo>
                  <a:cubicBezTo>
                    <a:pt x="1986" y="3021"/>
                    <a:pt x="2949" y="1214"/>
                    <a:pt x="5410" y="1214"/>
                  </a:cubicBezTo>
                  <a:close/>
                  <a:moveTo>
                    <a:pt x="5410" y="1"/>
                  </a:moveTo>
                  <a:cubicBezTo>
                    <a:pt x="2735" y="1"/>
                    <a:pt x="1142" y="1761"/>
                    <a:pt x="548" y="3401"/>
                  </a:cubicBezTo>
                  <a:cubicBezTo>
                    <a:pt x="511" y="3460"/>
                    <a:pt x="511" y="3532"/>
                    <a:pt x="500" y="3603"/>
                  </a:cubicBezTo>
                  <a:cubicBezTo>
                    <a:pt x="500" y="4043"/>
                    <a:pt x="1" y="48239"/>
                    <a:pt x="511" y="56527"/>
                  </a:cubicBezTo>
                  <a:cubicBezTo>
                    <a:pt x="904" y="63090"/>
                    <a:pt x="2498" y="65658"/>
                    <a:pt x="6219" y="65658"/>
                  </a:cubicBezTo>
                  <a:cubicBezTo>
                    <a:pt x="6849" y="65658"/>
                    <a:pt x="7574" y="65587"/>
                    <a:pt x="8502" y="65444"/>
                  </a:cubicBezTo>
                  <a:cubicBezTo>
                    <a:pt x="13413" y="64647"/>
                    <a:pt x="18204" y="61473"/>
                    <a:pt x="20048" y="59463"/>
                  </a:cubicBezTo>
                  <a:cubicBezTo>
                    <a:pt x="20606" y="58857"/>
                    <a:pt x="21189" y="58274"/>
                    <a:pt x="21760" y="57716"/>
                  </a:cubicBezTo>
                  <a:cubicBezTo>
                    <a:pt x="23198" y="56289"/>
                    <a:pt x="24435" y="55064"/>
                    <a:pt x="24827" y="53851"/>
                  </a:cubicBezTo>
                  <a:cubicBezTo>
                    <a:pt x="25208" y="52698"/>
                    <a:pt x="24994" y="51853"/>
                    <a:pt x="24696" y="51366"/>
                  </a:cubicBezTo>
                  <a:cubicBezTo>
                    <a:pt x="25148" y="50189"/>
                    <a:pt x="26682" y="46122"/>
                    <a:pt x="27122" y="43210"/>
                  </a:cubicBezTo>
                  <a:cubicBezTo>
                    <a:pt x="27681" y="39464"/>
                    <a:pt x="27455" y="35849"/>
                    <a:pt x="27383" y="34839"/>
                  </a:cubicBezTo>
                  <a:cubicBezTo>
                    <a:pt x="27336" y="34399"/>
                    <a:pt x="27264" y="33923"/>
                    <a:pt x="27169" y="33388"/>
                  </a:cubicBezTo>
                  <a:cubicBezTo>
                    <a:pt x="26920" y="31973"/>
                    <a:pt x="26611" y="30213"/>
                    <a:pt x="26873" y="27491"/>
                  </a:cubicBezTo>
                  <a:cubicBezTo>
                    <a:pt x="27205" y="24054"/>
                    <a:pt x="26040" y="22045"/>
                    <a:pt x="25612" y="21438"/>
                  </a:cubicBezTo>
                  <a:cubicBezTo>
                    <a:pt x="25528" y="17598"/>
                    <a:pt x="23174" y="14103"/>
                    <a:pt x="22687" y="13424"/>
                  </a:cubicBezTo>
                  <a:cubicBezTo>
                    <a:pt x="21688" y="8776"/>
                    <a:pt x="12438" y="2890"/>
                    <a:pt x="10583" y="1748"/>
                  </a:cubicBezTo>
                  <a:cubicBezTo>
                    <a:pt x="8692" y="583"/>
                    <a:pt x="6956" y="1"/>
                    <a:pt x="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42;p43">
              <a:extLst>
                <a:ext uri="{FF2B5EF4-FFF2-40B4-BE49-F238E27FC236}">
                  <a16:creationId xmlns:a16="http://schemas.microsoft.com/office/drawing/2014/main" id="{30B24DBD-7EEC-6C08-0069-DD4F53AC5EB0}"/>
                </a:ext>
              </a:extLst>
            </p:cNvPr>
            <p:cNvSpPr/>
            <p:nvPr/>
          </p:nvSpPr>
          <p:spPr>
            <a:xfrm>
              <a:off x="2248125" y="-2178900"/>
              <a:ext cx="692050" cy="164147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22283" y="1214"/>
                  </a:moveTo>
                  <a:cubicBezTo>
                    <a:pt x="24732" y="1214"/>
                    <a:pt x="25696" y="3021"/>
                    <a:pt x="25969" y="3722"/>
                  </a:cubicBezTo>
                  <a:cubicBezTo>
                    <a:pt x="25981" y="4043"/>
                    <a:pt x="25981" y="5042"/>
                    <a:pt x="26005" y="6564"/>
                  </a:cubicBezTo>
                  <a:lnTo>
                    <a:pt x="25720" y="6350"/>
                  </a:lnTo>
                  <a:cubicBezTo>
                    <a:pt x="25612" y="6266"/>
                    <a:pt x="25470" y="6243"/>
                    <a:pt x="25351" y="6195"/>
                  </a:cubicBezTo>
                  <a:cubicBezTo>
                    <a:pt x="25122" y="6108"/>
                    <a:pt x="24903" y="6051"/>
                    <a:pt x="24703" y="6051"/>
                  </a:cubicBezTo>
                  <a:cubicBezTo>
                    <a:pt x="24685" y="6051"/>
                    <a:pt x="24667" y="6051"/>
                    <a:pt x="24650" y="6052"/>
                  </a:cubicBezTo>
                  <a:cubicBezTo>
                    <a:pt x="24233" y="6065"/>
                    <a:pt x="23971" y="6136"/>
                    <a:pt x="23971" y="6136"/>
                  </a:cubicBezTo>
                  <a:cubicBezTo>
                    <a:pt x="23971" y="6136"/>
                    <a:pt x="24209" y="6326"/>
                    <a:pt x="24531" y="6493"/>
                  </a:cubicBezTo>
                  <a:cubicBezTo>
                    <a:pt x="24697" y="6540"/>
                    <a:pt x="24840" y="6718"/>
                    <a:pt x="25018" y="6826"/>
                  </a:cubicBezTo>
                  <a:cubicBezTo>
                    <a:pt x="25208" y="6921"/>
                    <a:pt x="25363" y="7075"/>
                    <a:pt x="25541" y="7218"/>
                  </a:cubicBezTo>
                  <a:cubicBezTo>
                    <a:pt x="25720" y="7325"/>
                    <a:pt x="25839" y="7515"/>
                    <a:pt x="26017" y="7646"/>
                  </a:cubicBezTo>
                  <a:cubicBezTo>
                    <a:pt x="26029" y="9656"/>
                    <a:pt x="26053" y="12330"/>
                    <a:pt x="26077" y="15387"/>
                  </a:cubicBezTo>
                  <a:cubicBezTo>
                    <a:pt x="25969" y="15268"/>
                    <a:pt x="25862" y="15149"/>
                    <a:pt x="25731" y="15041"/>
                  </a:cubicBezTo>
                  <a:cubicBezTo>
                    <a:pt x="25458" y="14887"/>
                    <a:pt x="25232" y="14673"/>
                    <a:pt x="24946" y="14602"/>
                  </a:cubicBezTo>
                  <a:cubicBezTo>
                    <a:pt x="24692" y="14538"/>
                    <a:pt x="24466" y="14456"/>
                    <a:pt x="24251" y="14456"/>
                  </a:cubicBezTo>
                  <a:cubicBezTo>
                    <a:pt x="24225" y="14456"/>
                    <a:pt x="24199" y="14457"/>
                    <a:pt x="24174" y="14459"/>
                  </a:cubicBezTo>
                  <a:cubicBezTo>
                    <a:pt x="23710" y="14471"/>
                    <a:pt x="23437" y="14554"/>
                    <a:pt x="23437" y="14554"/>
                  </a:cubicBezTo>
                  <a:cubicBezTo>
                    <a:pt x="23437" y="14554"/>
                    <a:pt x="23698" y="14732"/>
                    <a:pt x="24067" y="14887"/>
                  </a:cubicBezTo>
                  <a:cubicBezTo>
                    <a:pt x="24257" y="14935"/>
                    <a:pt x="24412" y="15149"/>
                    <a:pt x="24626" y="15244"/>
                  </a:cubicBezTo>
                  <a:cubicBezTo>
                    <a:pt x="24840" y="15339"/>
                    <a:pt x="25018" y="15541"/>
                    <a:pt x="25220" y="15672"/>
                  </a:cubicBezTo>
                  <a:cubicBezTo>
                    <a:pt x="25422" y="15826"/>
                    <a:pt x="25601" y="16005"/>
                    <a:pt x="25791" y="16159"/>
                  </a:cubicBezTo>
                  <a:cubicBezTo>
                    <a:pt x="25886" y="16254"/>
                    <a:pt x="25993" y="16338"/>
                    <a:pt x="26088" y="16421"/>
                  </a:cubicBezTo>
                  <a:cubicBezTo>
                    <a:pt x="26100" y="17681"/>
                    <a:pt x="26112" y="18989"/>
                    <a:pt x="26124" y="20344"/>
                  </a:cubicBezTo>
                  <a:cubicBezTo>
                    <a:pt x="25945" y="20143"/>
                    <a:pt x="25731" y="19953"/>
                    <a:pt x="25482" y="19774"/>
                  </a:cubicBezTo>
                  <a:cubicBezTo>
                    <a:pt x="25030" y="19465"/>
                    <a:pt x="24436" y="19263"/>
                    <a:pt x="23853" y="19239"/>
                  </a:cubicBezTo>
                  <a:cubicBezTo>
                    <a:pt x="23603" y="19239"/>
                    <a:pt x="23318" y="19274"/>
                    <a:pt x="23092" y="19310"/>
                  </a:cubicBezTo>
                  <a:cubicBezTo>
                    <a:pt x="23044" y="19239"/>
                    <a:pt x="22949" y="19096"/>
                    <a:pt x="22819" y="18930"/>
                  </a:cubicBezTo>
                  <a:cubicBezTo>
                    <a:pt x="22628" y="18656"/>
                    <a:pt x="22354" y="18312"/>
                    <a:pt x="22105" y="17955"/>
                  </a:cubicBezTo>
                  <a:cubicBezTo>
                    <a:pt x="21820" y="17610"/>
                    <a:pt x="21606" y="17242"/>
                    <a:pt x="21416" y="16956"/>
                  </a:cubicBezTo>
                  <a:cubicBezTo>
                    <a:pt x="21273" y="16647"/>
                    <a:pt x="21165" y="16433"/>
                    <a:pt x="21165" y="16433"/>
                  </a:cubicBezTo>
                  <a:cubicBezTo>
                    <a:pt x="21165" y="16433"/>
                    <a:pt x="21154" y="16492"/>
                    <a:pt x="21142" y="16587"/>
                  </a:cubicBezTo>
                  <a:cubicBezTo>
                    <a:pt x="21130" y="16695"/>
                    <a:pt x="21083" y="16861"/>
                    <a:pt x="21083" y="17039"/>
                  </a:cubicBezTo>
                  <a:cubicBezTo>
                    <a:pt x="21106" y="17218"/>
                    <a:pt x="21118" y="17443"/>
                    <a:pt x="21178" y="17670"/>
                  </a:cubicBezTo>
                  <a:cubicBezTo>
                    <a:pt x="21249" y="17884"/>
                    <a:pt x="21308" y="18133"/>
                    <a:pt x="21403" y="18359"/>
                  </a:cubicBezTo>
                  <a:cubicBezTo>
                    <a:pt x="21606" y="18799"/>
                    <a:pt x="21844" y="19215"/>
                    <a:pt x="22069" y="19488"/>
                  </a:cubicBezTo>
                  <a:cubicBezTo>
                    <a:pt x="22093" y="19524"/>
                    <a:pt x="22105" y="19548"/>
                    <a:pt x="22129" y="19572"/>
                  </a:cubicBezTo>
                  <a:cubicBezTo>
                    <a:pt x="21712" y="19715"/>
                    <a:pt x="21320" y="20024"/>
                    <a:pt x="21130" y="20083"/>
                  </a:cubicBezTo>
                  <a:cubicBezTo>
                    <a:pt x="21122" y="20083"/>
                    <a:pt x="21114" y="20083"/>
                    <a:pt x="21106" y="20083"/>
                  </a:cubicBezTo>
                  <a:cubicBezTo>
                    <a:pt x="20859" y="20083"/>
                    <a:pt x="20530" y="19902"/>
                    <a:pt x="20345" y="19821"/>
                  </a:cubicBezTo>
                  <a:cubicBezTo>
                    <a:pt x="20143" y="19715"/>
                    <a:pt x="20036" y="19655"/>
                    <a:pt x="20036" y="19655"/>
                  </a:cubicBezTo>
                  <a:lnTo>
                    <a:pt x="20036" y="19655"/>
                  </a:lnTo>
                  <a:lnTo>
                    <a:pt x="20286" y="19905"/>
                  </a:lnTo>
                  <a:cubicBezTo>
                    <a:pt x="20369" y="19988"/>
                    <a:pt x="20464" y="20083"/>
                    <a:pt x="20595" y="20190"/>
                  </a:cubicBezTo>
                  <a:cubicBezTo>
                    <a:pt x="20714" y="20285"/>
                    <a:pt x="20869" y="20416"/>
                    <a:pt x="21142" y="20440"/>
                  </a:cubicBezTo>
                  <a:cubicBezTo>
                    <a:pt x="21416" y="20440"/>
                    <a:pt x="21606" y="20333"/>
                    <a:pt x="21807" y="20273"/>
                  </a:cubicBezTo>
                  <a:cubicBezTo>
                    <a:pt x="22010" y="20226"/>
                    <a:pt x="22212" y="20167"/>
                    <a:pt x="22426" y="20130"/>
                  </a:cubicBezTo>
                  <a:cubicBezTo>
                    <a:pt x="22652" y="20083"/>
                    <a:pt x="22866" y="20071"/>
                    <a:pt x="23128" y="20048"/>
                  </a:cubicBezTo>
                  <a:cubicBezTo>
                    <a:pt x="23209" y="20040"/>
                    <a:pt x="23282" y="20037"/>
                    <a:pt x="23352" y="20037"/>
                  </a:cubicBezTo>
                  <a:cubicBezTo>
                    <a:pt x="23506" y="20037"/>
                    <a:pt x="23641" y="20051"/>
                    <a:pt x="23805" y="20059"/>
                  </a:cubicBezTo>
                  <a:cubicBezTo>
                    <a:pt x="24685" y="20130"/>
                    <a:pt x="25351" y="20772"/>
                    <a:pt x="25731" y="21332"/>
                  </a:cubicBezTo>
                  <a:cubicBezTo>
                    <a:pt x="25910" y="21593"/>
                    <a:pt x="26040" y="21819"/>
                    <a:pt x="26135" y="21998"/>
                  </a:cubicBezTo>
                  <a:cubicBezTo>
                    <a:pt x="26135" y="23401"/>
                    <a:pt x="26148" y="24828"/>
                    <a:pt x="26159" y="26278"/>
                  </a:cubicBezTo>
                  <a:cubicBezTo>
                    <a:pt x="26077" y="26218"/>
                    <a:pt x="25981" y="26171"/>
                    <a:pt x="25886" y="26159"/>
                  </a:cubicBezTo>
                  <a:cubicBezTo>
                    <a:pt x="25765" y="26137"/>
                    <a:pt x="25652" y="26120"/>
                    <a:pt x="25550" y="26120"/>
                  </a:cubicBezTo>
                  <a:cubicBezTo>
                    <a:pt x="25483" y="26120"/>
                    <a:pt x="25420" y="26128"/>
                    <a:pt x="25363" y="26147"/>
                  </a:cubicBezTo>
                  <a:cubicBezTo>
                    <a:pt x="25065" y="26242"/>
                    <a:pt x="24935" y="26385"/>
                    <a:pt x="24935" y="26385"/>
                  </a:cubicBezTo>
                  <a:cubicBezTo>
                    <a:pt x="24935" y="26385"/>
                    <a:pt x="25137" y="26504"/>
                    <a:pt x="25316" y="26599"/>
                  </a:cubicBezTo>
                  <a:cubicBezTo>
                    <a:pt x="25422" y="26622"/>
                    <a:pt x="25493" y="26765"/>
                    <a:pt x="25577" y="26801"/>
                  </a:cubicBezTo>
                  <a:cubicBezTo>
                    <a:pt x="25660" y="26860"/>
                    <a:pt x="25744" y="26955"/>
                    <a:pt x="25826" y="27027"/>
                  </a:cubicBezTo>
                  <a:cubicBezTo>
                    <a:pt x="25921" y="27134"/>
                    <a:pt x="26040" y="27253"/>
                    <a:pt x="26159" y="27372"/>
                  </a:cubicBezTo>
                  <a:cubicBezTo>
                    <a:pt x="26183" y="32033"/>
                    <a:pt x="26195" y="36837"/>
                    <a:pt x="26195" y="41200"/>
                  </a:cubicBezTo>
                  <a:cubicBezTo>
                    <a:pt x="26124" y="41212"/>
                    <a:pt x="26053" y="41212"/>
                    <a:pt x="25958" y="41224"/>
                  </a:cubicBezTo>
                  <a:cubicBezTo>
                    <a:pt x="25830" y="41233"/>
                    <a:pt x="25683" y="41241"/>
                    <a:pt x="25523" y="41241"/>
                  </a:cubicBezTo>
                  <a:cubicBezTo>
                    <a:pt x="25296" y="41241"/>
                    <a:pt x="25044" y="41225"/>
                    <a:pt x="24792" y="41176"/>
                  </a:cubicBezTo>
                  <a:cubicBezTo>
                    <a:pt x="24578" y="41152"/>
                    <a:pt x="24341" y="41141"/>
                    <a:pt x="24150" y="41070"/>
                  </a:cubicBezTo>
                  <a:cubicBezTo>
                    <a:pt x="23936" y="41010"/>
                    <a:pt x="23734" y="40986"/>
                    <a:pt x="23580" y="40903"/>
                  </a:cubicBezTo>
                  <a:cubicBezTo>
                    <a:pt x="23258" y="40772"/>
                    <a:pt x="23020" y="40689"/>
                    <a:pt x="23020" y="40689"/>
                  </a:cubicBezTo>
                  <a:lnTo>
                    <a:pt x="23020" y="40689"/>
                  </a:lnTo>
                  <a:cubicBezTo>
                    <a:pt x="23020" y="40689"/>
                    <a:pt x="23163" y="40879"/>
                    <a:pt x="23425" y="41152"/>
                  </a:cubicBezTo>
                  <a:cubicBezTo>
                    <a:pt x="23543" y="41307"/>
                    <a:pt x="23722" y="41414"/>
                    <a:pt x="23912" y="41557"/>
                  </a:cubicBezTo>
                  <a:cubicBezTo>
                    <a:pt x="24103" y="41712"/>
                    <a:pt x="24328" y="41830"/>
                    <a:pt x="24555" y="41949"/>
                  </a:cubicBezTo>
                  <a:cubicBezTo>
                    <a:pt x="25030" y="42151"/>
                    <a:pt x="25541" y="42270"/>
                    <a:pt x="25934" y="42318"/>
                  </a:cubicBezTo>
                  <a:cubicBezTo>
                    <a:pt x="26029" y="42330"/>
                    <a:pt x="26112" y="42341"/>
                    <a:pt x="26195" y="42341"/>
                  </a:cubicBezTo>
                  <a:cubicBezTo>
                    <a:pt x="26183" y="43364"/>
                    <a:pt x="26183" y="44363"/>
                    <a:pt x="26183" y="45326"/>
                  </a:cubicBezTo>
                  <a:cubicBezTo>
                    <a:pt x="26005" y="45314"/>
                    <a:pt x="25755" y="45279"/>
                    <a:pt x="25446" y="45219"/>
                  </a:cubicBezTo>
                  <a:cubicBezTo>
                    <a:pt x="25125" y="45195"/>
                    <a:pt x="24792" y="45052"/>
                    <a:pt x="24400" y="44957"/>
                  </a:cubicBezTo>
                  <a:cubicBezTo>
                    <a:pt x="24055" y="44791"/>
                    <a:pt x="23639" y="44660"/>
                    <a:pt x="23306" y="44423"/>
                  </a:cubicBezTo>
                  <a:lnTo>
                    <a:pt x="22782" y="44077"/>
                  </a:lnTo>
                  <a:cubicBezTo>
                    <a:pt x="22581" y="43982"/>
                    <a:pt x="22462" y="43816"/>
                    <a:pt x="22319" y="43673"/>
                  </a:cubicBezTo>
                  <a:cubicBezTo>
                    <a:pt x="22058" y="43376"/>
                    <a:pt x="21736" y="43126"/>
                    <a:pt x="21617" y="42817"/>
                  </a:cubicBezTo>
                  <a:cubicBezTo>
                    <a:pt x="21297" y="42246"/>
                    <a:pt x="21035" y="41842"/>
                    <a:pt x="21035" y="41842"/>
                  </a:cubicBezTo>
                  <a:lnTo>
                    <a:pt x="21035" y="41842"/>
                  </a:lnTo>
                  <a:cubicBezTo>
                    <a:pt x="21035" y="41842"/>
                    <a:pt x="21142" y="42282"/>
                    <a:pt x="21332" y="42960"/>
                  </a:cubicBezTo>
                  <a:cubicBezTo>
                    <a:pt x="21403" y="43316"/>
                    <a:pt x="21677" y="43625"/>
                    <a:pt x="21903" y="44018"/>
                  </a:cubicBezTo>
                  <a:cubicBezTo>
                    <a:pt x="22021" y="44209"/>
                    <a:pt x="22129" y="44423"/>
                    <a:pt x="22319" y="44577"/>
                  </a:cubicBezTo>
                  <a:lnTo>
                    <a:pt x="22687" y="44922"/>
                  </a:lnTo>
                  <a:cubicBezTo>
                    <a:pt x="22664" y="44957"/>
                    <a:pt x="22628" y="44993"/>
                    <a:pt x="22581" y="45041"/>
                  </a:cubicBezTo>
                  <a:cubicBezTo>
                    <a:pt x="22497" y="45184"/>
                    <a:pt x="22343" y="45350"/>
                    <a:pt x="22164" y="45504"/>
                  </a:cubicBezTo>
                  <a:cubicBezTo>
                    <a:pt x="21844" y="45861"/>
                    <a:pt x="21284" y="46027"/>
                    <a:pt x="21273" y="46051"/>
                  </a:cubicBezTo>
                  <a:cubicBezTo>
                    <a:pt x="21273" y="46051"/>
                    <a:pt x="21403" y="46122"/>
                    <a:pt x="21630" y="46206"/>
                  </a:cubicBezTo>
                  <a:cubicBezTo>
                    <a:pt x="21764" y="46236"/>
                    <a:pt x="21939" y="46261"/>
                    <a:pt x="22134" y="46261"/>
                  </a:cubicBezTo>
                  <a:cubicBezTo>
                    <a:pt x="22250" y="46261"/>
                    <a:pt x="22373" y="46252"/>
                    <a:pt x="22497" y="46230"/>
                  </a:cubicBezTo>
                  <a:cubicBezTo>
                    <a:pt x="22806" y="46146"/>
                    <a:pt x="23104" y="46003"/>
                    <a:pt x="23318" y="45873"/>
                  </a:cubicBezTo>
                  <a:cubicBezTo>
                    <a:pt x="23507" y="45750"/>
                    <a:pt x="23623" y="45597"/>
                    <a:pt x="23628" y="45597"/>
                  </a:cubicBezTo>
                  <a:lnTo>
                    <a:pt x="23628" y="45597"/>
                  </a:lnTo>
                  <a:cubicBezTo>
                    <a:pt x="23628" y="45597"/>
                    <a:pt x="23628" y="45598"/>
                    <a:pt x="23627" y="45599"/>
                  </a:cubicBezTo>
                  <a:lnTo>
                    <a:pt x="23639" y="45599"/>
                  </a:lnTo>
                  <a:cubicBezTo>
                    <a:pt x="23770" y="45671"/>
                    <a:pt x="23912" y="45754"/>
                    <a:pt x="24055" y="45826"/>
                  </a:cubicBezTo>
                  <a:cubicBezTo>
                    <a:pt x="24471" y="45980"/>
                    <a:pt x="24864" y="46170"/>
                    <a:pt x="25220" y="46241"/>
                  </a:cubicBezTo>
                  <a:cubicBezTo>
                    <a:pt x="25612" y="46336"/>
                    <a:pt x="25958" y="46384"/>
                    <a:pt x="26172" y="46396"/>
                  </a:cubicBezTo>
                  <a:cubicBezTo>
                    <a:pt x="26148" y="50450"/>
                    <a:pt x="26100" y="53792"/>
                    <a:pt x="26005" y="55777"/>
                  </a:cubicBezTo>
                  <a:cubicBezTo>
                    <a:pt x="25815" y="55362"/>
                    <a:pt x="25565" y="54933"/>
                    <a:pt x="25232" y="54482"/>
                  </a:cubicBezTo>
                  <a:cubicBezTo>
                    <a:pt x="24851" y="54006"/>
                    <a:pt x="24412" y="53494"/>
                    <a:pt x="23817" y="53079"/>
                  </a:cubicBezTo>
                  <a:cubicBezTo>
                    <a:pt x="23258" y="52638"/>
                    <a:pt x="22557" y="52318"/>
                    <a:pt x="21807" y="52115"/>
                  </a:cubicBezTo>
                  <a:cubicBezTo>
                    <a:pt x="21070" y="51913"/>
                    <a:pt x="20179" y="51925"/>
                    <a:pt x="19489" y="51913"/>
                  </a:cubicBezTo>
                  <a:lnTo>
                    <a:pt x="18336" y="51890"/>
                  </a:lnTo>
                  <a:lnTo>
                    <a:pt x="17254" y="51747"/>
                  </a:lnTo>
                  <a:cubicBezTo>
                    <a:pt x="16541" y="51639"/>
                    <a:pt x="15862" y="51378"/>
                    <a:pt x="15304" y="50986"/>
                  </a:cubicBezTo>
                  <a:cubicBezTo>
                    <a:pt x="14781" y="50522"/>
                    <a:pt x="14329" y="49963"/>
                    <a:pt x="13949" y="49345"/>
                  </a:cubicBezTo>
                  <a:cubicBezTo>
                    <a:pt x="13556" y="48738"/>
                    <a:pt x="13188" y="48144"/>
                    <a:pt x="12795" y="47585"/>
                  </a:cubicBezTo>
                  <a:cubicBezTo>
                    <a:pt x="12427" y="47038"/>
                    <a:pt x="12022" y="46539"/>
                    <a:pt x="11606" y="46111"/>
                  </a:cubicBezTo>
                  <a:cubicBezTo>
                    <a:pt x="11190" y="45683"/>
                    <a:pt x="10750" y="45350"/>
                    <a:pt x="10334" y="45112"/>
                  </a:cubicBezTo>
                  <a:cubicBezTo>
                    <a:pt x="9893" y="44886"/>
                    <a:pt x="9489" y="44767"/>
                    <a:pt x="9156" y="44708"/>
                  </a:cubicBezTo>
                  <a:cubicBezTo>
                    <a:pt x="8833" y="44669"/>
                    <a:pt x="8578" y="44658"/>
                    <a:pt x="8398" y="44658"/>
                  </a:cubicBezTo>
                  <a:cubicBezTo>
                    <a:pt x="8194" y="44658"/>
                    <a:pt x="8086" y="44672"/>
                    <a:pt x="8086" y="44672"/>
                  </a:cubicBezTo>
                  <a:cubicBezTo>
                    <a:pt x="8086" y="44672"/>
                    <a:pt x="8093" y="44672"/>
                    <a:pt x="8106" y="44672"/>
                  </a:cubicBezTo>
                  <a:cubicBezTo>
                    <a:pt x="8192" y="44672"/>
                    <a:pt x="8563" y="44680"/>
                    <a:pt x="9133" y="44814"/>
                  </a:cubicBezTo>
                  <a:cubicBezTo>
                    <a:pt x="9454" y="44898"/>
                    <a:pt x="9835" y="45052"/>
                    <a:pt x="10215" y="45302"/>
                  </a:cubicBezTo>
                  <a:cubicBezTo>
                    <a:pt x="10595" y="45564"/>
                    <a:pt x="10964" y="45921"/>
                    <a:pt x="11344" y="46336"/>
                  </a:cubicBezTo>
                  <a:cubicBezTo>
                    <a:pt x="11713" y="46764"/>
                    <a:pt x="12070" y="47264"/>
                    <a:pt x="12427" y="47847"/>
                  </a:cubicBezTo>
                  <a:cubicBezTo>
                    <a:pt x="12771" y="48394"/>
                    <a:pt x="13104" y="49012"/>
                    <a:pt x="13473" y="49642"/>
                  </a:cubicBezTo>
                  <a:cubicBezTo>
                    <a:pt x="13830" y="50273"/>
                    <a:pt x="14269" y="50926"/>
                    <a:pt x="14864" y="51509"/>
                  </a:cubicBezTo>
                  <a:cubicBezTo>
                    <a:pt x="15518" y="52032"/>
                    <a:pt x="16290" y="52377"/>
                    <a:pt x="17099" y="52543"/>
                  </a:cubicBezTo>
                  <a:lnTo>
                    <a:pt x="18312" y="52710"/>
                  </a:lnTo>
                  <a:lnTo>
                    <a:pt x="19466" y="52733"/>
                  </a:lnTo>
                  <a:cubicBezTo>
                    <a:pt x="20286" y="52757"/>
                    <a:pt x="20916" y="52757"/>
                    <a:pt x="21593" y="52936"/>
                  </a:cubicBezTo>
                  <a:cubicBezTo>
                    <a:pt x="22236" y="53114"/>
                    <a:pt x="22830" y="53375"/>
                    <a:pt x="23306" y="53768"/>
                  </a:cubicBezTo>
                  <a:cubicBezTo>
                    <a:pt x="23805" y="54125"/>
                    <a:pt x="24198" y="54577"/>
                    <a:pt x="24531" y="55005"/>
                  </a:cubicBezTo>
                  <a:cubicBezTo>
                    <a:pt x="25173" y="55896"/>
                    <a:pt x="25565" y="56741"/>
                    <a:pt x="25779" y="57359"/>
                  </a:cubicBezTo>
                  <a:cubicBezTo>
                    <a:pt x="25826" y="57454"/>
                    <a:pt x="25850" y="57549"/>
                    <a:pt x="25886" y="57644"/>
                  </a:cubicBezTo>
                  <a:cubicBezTo>
                    <a:pt x="25303" y="63899"/>
                    <a:pt x="23472" y="64446"/>
                    <a:pt x="21475" y="64446"/>
                  </a:cubicBezTo>
                  <a:cubicBezTo>
                    <a:pt x="20904" y="64446"/>
                    <a:pt x="20238" y="64386"/>
                    <a:pt x="19370" y="64243"/>
                  </a:cubicBezTo>
                  <a:cubicBezTo>
                    <a:pt x="14757" y="63506"/>
                    <a:pt x="10250" y="60522"/>
                    <a:pt x="8527" y="58643"/>
                  </a:cubicBezTo>
                  <a:cubicBezTo>
                    <a:pt x="7956" y="58025"/>
                    <a:pt x="7361" y="57430"/>
                    <a:pt x="6778" y="56860"/>
                  </a:cubicBezTo>
                  <a:cubicBezTo>
                    <a:pt x="5506" y="55599"/>
                    <a:pt x="4305" y="54410"/>
                    <a:pt x="4008" y="53471"/>
                  </a:cubicBezTo>
                  <a:cubicBezTo>
                    <a:pt x="3639" y="52377"/>
                    <a:pt x="4067" y="51937"/>
                    <a:pt x="4067" y="51937"/>
                  </a:cubicBezTo>
                  <a:cubicBezTo>
                    <a:pt x="4246" y="51782"/>
                    <a:pt x="4317" y="51557"/>
                    <a:pt x="4270" y="51343"/>
                  </a:cubicBezTo>
                  <a:cubicBezTo>
                    <a:pt x="4305" y="51307"/>
                    <a:pt x="4329" y="51259"/>
                    <a:pt x="4365" y="51211"/>
                  </a:cubicBezTo>
                  <a:cubicBezTo>
                    <a:pt x="4531" y="51010"/>
                    <a:pt x="4733" y="50712"/>
                    <a:pt x="4995" y="50463"/>
                  </a:cubicBezTo>
                  <a:cubicBezTo>
                    <a:pt x="5126" y="50344"/>
                    <a:pt x="5245" y="50189"/>
                    <a:pt x="5388" y="50106"/>
                  </a:cubicBezTo>
                  <a:cubicBezTo>
                    <a:pt x="5530" y="50011"/>
                    <a:pt x="5649" y="49856"/>
                    <a:pt x="5779" y="49797"/>
                  </a:cubicBezTo>
                  <a:cubicBezTo>
                    <a:pt x="6030" y="49642"/>
                    <a:pt x="6220" y="49523"/>
                    <a:pt x="6220" y="49523"/>
                  </a:cubicBezTo>
                  <a:cubicBezTo>
                    <a:pt x="6220" y="49523"/>
                    <a:pt x="6017" y="49488"/>
                    <a:pt x="5684" y="49475"/>
                  </a:cubicBezTo>
                  <a:cubicBezTo>
                    <a:pt x="5351" y="49488"/>
                    <a:pt x="4912" y="49607"/>
                    <a:pt x="4508" y="49821"/>
                  </a:cubicBezTo>
                  <a:cubicBezTo>
                    <a:pt x="4270" y="49951"/>
                    <a:pt x="4056" y="50117"/>
                    <a:pt x="3877" y="50296"/>
                  </a:cubicBezTo>
                  <a:cubicBezTo>
                    <a:pt x="3283" y="48691"/>
                    <a:pt x="2117" y="45398"/>
                    <a:pt x="1761" y="43020"/>
                  </a:cubicBezTo>
                  <a:cubicBezTo>
                    <a:pt x="1214" y="39405"/>
                    <a:pt x="1440" y="35921"/>
                    <a:pt x="1511" y="34934"/>
                  </a:cubicBezTo>
                  <a:cubicBezTo>
                    <a:pt x="1547" y="34530"/>
                    <a:pt x="1630" y="34102"/>
                    <a:pt x="1713" y="33602"/>
                  </a:cubicBezTo>
                  <a:cubicBezTo>
                    <a:pt x="1963" y="32187"/>
                    <a:pt x="2296" y="30261"/>
                    <a:pt x="2022" y="27372"/>
                  </a:cubicBezTo>
                  <a:cubicBezTo>
                    <a:pt x="1678" y="23853"/>
                    <a:pt x="3128" y="22045"/>
                    <a:pt x="3140" y="22033"/>
                  </a:cubicBezTo>
                  <a:cubicBezTo>
                    <a:pt x="3224" y="21926"/>
                    <a:pt x="3283" y="21784"/>
                    <a:pt x="3283" y="21641"/>
                  </a:cubicBezTo>
                  <a:cubicBezTo>
                    <a:pt x="3283" y="20820"/>
                    <a:pt x="3401" y="20000"/>
                    <a:pt x="3604" y="19227"/>
                  </a:cubicBezTo>
                  <a:cubicBezTo>
                    <a:pt x="3734" y="19298"/>
                    <a:pt x="3877" y="19382"/>
                    <a:pt x="4020" y="19441"/>
                  </a:cubicBezTo>
                  <a:cubicBezTo>
                    <a:pt x="4270" y="19596"/>
                    <a:pt x="4519" y="19762"/>
                    <a:pt x="4781" y="19916"/>
                  </a:cubicBezTo>
                  <a:cubicBezTo>
                    <a:pt x="5055" y="20048"/>
                    <a:pt x="5256" y="20273"/>
                    <a:pt x="5518" y="20440"/>
                  </a:cubicBezTo>
                  <a:cubicBezTo>
                    <a:pt x="5768" y="20618"/>
                    <a:pt x="6017" y="20809"/>
                    <a:pt x="6291" y="20975"/>
                  </a:cubicBezTo>
                  <a:cubicBezTo>
                    <a:pt x="6136" y="20713"/>
                    <a:pt x="5935" y="20463"/>
                    <a:pt x="5756" y="20202"/>
                  </a:cubicBezTo>
                  <a:cubicBezTo>
                    <a:pt x="5565" y="19940"/>
                    <a:pt x="5375" y="19691"/>
                    <a:pt x="5126" y="19477"/>
                  </a:cubicBezTo>
                  <a:cubicBezTo>
                    <a:pt x="4888" y="19263"/>
                    <a:pt x="4662" y="19025"/>
                    <a:pt x="4400" y="18835"/>
                  </a:cubicBezTo>
                  <a:cubicBezTo>
                    <a:pt x="4376" y="18822"/>
                    <a:pt x="4353" y="18811"/>
                    <a:pt x="4329" y="18787"/>
                  </a:cubicBezTo>
                  <a:cubicBezTo>
                    <a:pt x="4448" y="18740"/>
                    <a:pt x="4567" y="18692"/>
                    <a:pt x="4698" y="18632"/>
                  </a:cubicBezTo>
                  <a:cubicBezTo>
                    <a:pt x="5090" y="18502"/>
                    <a:pt x="5459" y="18264"/>
                    <a:pt x="5839" y="18074"/>
                  </a:cubicBezTo>
                  <a:cubicBezTo>
                    <a:pt x="6196" y="17860"/>
                    <a:pt x="6564" y="17646"/>
                    <a:pt x="6873" y="17384"/>
                  </a:cubicBezTo>
                  <a:cubicBezTo>
                    <a:pt x="7195" y="17110"/>
                    <a:pt x="7504" y="16837"/>
                    <a:pt x="7801" y="16540"/>
                  </a:cubicBezTo>
                  <a:lnTo>
                    <a:pt x="7801" y="16540"/>
                  </a:lnTo>
                  <a:cubicBezTo>
                    <a:pt x="7397" y="16682"/>
                    <a:pt x="7028" y="16849"/>
                    <a:pt x="6648" y="17015"/>
                  </a:cubicBezTo>
                  <a:cubicBezTo>
                    <a:pt x="6279" y="17218"/>
                    <a:pt x="5887" y="17348"/>
                    <a:pt x="5518" y="17479"/>
                  </a:cubicBezTo>
                  <a:cubicBezTo>
                    <a:pt x="5019" y="17693"/>
                    <a:pt x="4484" y="17884"/>
                    <a:pt x="3948" y="18074"/>
                  </a:cubicBezTo>
                  <a:cubicBezTo>
                    <a:pt x="4769" y="15767"/>
                    <a:pt x="6030" y="14055"/>
                    <a:pt x="6053" y="14031"/>
                  </a:cubicBezTo>
                  <a:cubicBezTo>
                    <a:pt x="6112" y="13960"/>
                    <a:pt x="6149" y="13876"/>
                    <a:pt x="6160" y="13781"/>
                  </a:cubicBezTo>
                  <a:cubicBezTo>
                    <a:pt x="6172" y="13710"/>
                    <a:pt x="6196" y="13638"/>
                    <a:pt x="6208" y="13567"/>
                  </a:cubicBezTo>
                  <a:cubicBezTo>
                    <a:pt x="7087" y="13424"/>
                    <a:pt x="7967" y="13342"/>
                    <a:pt x="8836" y="13282"/>
                  </a:cubicBezTo>
                  <a:cubicBezTo>
                    <a:pt x="9078" y="13282"/>
                    <a:pt x="9317" y="13277"/>
                    <a:pt x="9556" y="13277"/>
                  </a:cubicBezTo>
                  <a:cubicBezTo>
                    <a:pt x="9856" y="13277"/>
                    <a:pt x="10154" y="13284"/>
                    <a:pt x="10453" y="13318"/>
                  </a:cubicBezTo>
                  <a:cubicBezTo>
                    <a:pt x="11000" y="13342"/>
                    <a:pt x="11511" y="13472"/>
                    <a:pt x="12022" y="13556"/>
                  </a:cubicBezTo>
                  <a:lnTo>
                    <a:pt x="12034" y="13556"/>
                  </a:lnTo>
                  <a:cubicBezTo>
                    <a:pt x="12070" y="13567"/>
                    <a:pt x="12105" y="13567"/>
                    <a:pt x="12129" y="13567"/>
                  </a:cubicBezTo>
                  <a:cubicBezTo>
                    <a:pt x="12260" y="13627"/>
                    <a:pt x="12474" y="13746"/>
                    <a:pt x="12759" y="13889"/>
                  </a:cubicBezTo>
                  <a:cubicBezTo>
                    <a:pt x="12985" y="13984"/>
                    <a:pt x="13223" y="14162"/>
                    <a:pt x="13497" y="14293"/>
                  </a:cubicBezTo>
                  <a:cubicBezTo>
                    <a:pt x="13758" y="14459"/>
                    <a:pt x="14055" y="14613"/>
                    <a:pt x="14317" y="14816"/>
                  </a:cubicBezTo>
                  <a:cubicBezTo>
                    <a:pt x="14578" y="15006"/>
                    <a:pt x="14887" y="15160"/>
                    <a:pt x="15101" y="15387"/>
                  </a:cubicBezTo>
                  <a:cubicBezTo>
                    <a:pt x="15315" y="15612"/>
                    <a:pt x="15601" y="15755"/>
                    <a:pt x="15756" y="15957"/>
                  </a:cubicBezTo>
                  <a:cubicBezTo>
                    <a:pt x="16113" y="16314"/>
                    <a:pt x="16386" y="16563"/>
                    <a:pt x="16386" y="16563"/>
                  </a:cubicBezTo>
                  <a:cubicBezTo>
                    <a:pt x="16386" y="16563"/>
                    <a:pt x="16279" y="16230"/>
                    <a:pt x="16065" y="15731"/>
                  </a:cubicBezTo>
                  <a:cubicBezTo>
                    <a:pt x="15815" y="15244"/>
                    <a:pt x="15352" y="14661"/>
                    <a:pt x="14805" y="14174"/>
                  </a:cubicBezTo>
                  <a:cubicBezTo>
                    <a:pt x="14234" y="13710"/>
                    <a:pt x="13603" y="13342"/>
                    <a:pt x="13080" y="13151"/>
                  </a:cubicBezTo>
                  <a:cubicBezTo>
                    <a:pt x="12985" y="13104"/>
                    <a:pt x="12878" y="13068"/>
                    <a:pt x="12783" y="13044"/>
                  </a:cubicBezTo>
                  <a:cubicBezTo>
                    <a:pt x="13425" y="12426"/>
                    <a:pt x="14115" y="11831"/>
                    <a:pt x="14852" y="11332"/>
                  </a:cubicBezTo>
                  <a:cubicBezTo>
                    <a:pt x="15292" y="11035"/>
                    <a:pt x="15743" y="10726"/>
                    <a:pt x="16231" y="10535"/>
                  </a:cubicBezTo>
                  <a:cubicBezTo>
                    <a:pt x="16493" y="10417"/>
                    <a:pt x="16683" y="10321"/>
                    <a:pt x="16969" y="10250"/>
                  </a:cubicBezTo>
                  <a:cubicBezTo>
                    <a:pt x="17206" y="10179"/>
                    <a:pt x="17420" y="10155"/>
                    <a:pt x="17682" y="10143"/>
                  </a:cubicBezTo>
                  <a:cubicBezTo>
                    <a:pt x="17698" y="10142"/>
                    <a:pt x="17715" y="10142"/>
                    <a:pt x="17731" y="10142"/>
                  </a:cubicBezTo>
                  <a:cubicBezTo>
                    <a:pt x="18213" y="10142"/>
                    <a:pt x="18678" y="10301"/>
                    <a:pt x="19287" y="10393"/>
                  </a:cubicBezTo>
                  <a:cubicBezTo>
                    <a:pt x="19346" y="10402"/>
                    <a:pt x="19409" y="10407"/>
                    <a:pt x="19475" y="10407"/>
                  </a:cubicBezTo>
                  <a:cubicBezTo>
                    <a:pt x="19753" y="10407"/>
                    <a:pt x="20074" y="10321"/>
                    <a:pt x="20286" y="10119"/>
                  </a:cubicBezTo>
                  <a:cubicBezTo>
                    <a:pt x="20559" y="9893"/>
                    <a:pt x="20702" y="9619"/>
                    <a:pt x="20832" y="9358"/>
                  </a:cubicBezTo>
                  <a:cubicBezTo>
                    <a:pt x="21059" y="8800"/>
                    <a:pt x="21249" y="8312"/>
                    <a:pt x="21416" y="7753"/>
                  </a:cubicBezTo>
                  <a:cubicBezTo>
                    <a:pt x="21558" y="7206"/>
                    <a:pt x="21689" y="6647"/>
                    <a:pt x="21677" y="6076"/>
                  </a:cubicBezTo>
                  <a:lnTo>
                    <a:pt x="21677" y="6076"/>
                  </a:lnTo>
                  <a:cubicBezTo>
                    <a:pt x="21570" y="6636"/>
                    <a:pt x="21368" y="7146"/>
                    <a:pt x="21154" y="7658"/>
                  </a:cubicBezTo>
                  <a:cubicBezTo>
                    <a:pt x="21059" y="7907"/>
                    <a:pt x="20904" y="8145"/>
                    <a:pt x="20785" y="8395"/>
                  </a:cubicBezTo>
                  <a:cubicBezTo>
                    <a:pt x="20655" y="8644"/>
                    <a:pt x="20536" y="8918"/>
                    <a:pt x="20417" y="9132"/>
                  </a:cubicBezTo>
                  <a:cubicBezTo>
                    <a:pt x="20286" y="9358"/>
                    <a:pt x="20131" y="9572"/>
                    <a:pt x="19953" y="9691"/>
                  </a:cubicBezTo>
                  <a:cubicBezTo>
                    <a:pt x="19844" y="9768"/>
                    <a:pt x="19731" y="9800"/>
                    <a:pt x="19600" y="9800"/>
                  </a:cubicBezTo>
                  <a:cubicBezTo>
                    <a:pt x="19529" y="9800"/>
                    <a:pt x="19454" y="9791"/>
                    <a:pt x="19370" y="9775"/>
                  </a:cubicBezTo>
                  <a:cubicBezTo>
                    <a:pt x="18906" y="9656"/>
                    <a:pt x="18312" y="9429"/>
                    <a:pt x="17693" y="9418"/>
                  </a:cubicBezTo>
                  <a:cubicBezTo>
                    <a:pt x="17655" y="9416"/>
                    <a:pt x="17616" y="9415"/>
                    <a:pt x="17576" y="9415"/>
                  </a:cubicBezTo>
                  <a:cubicBezTo>
                    <a:pt x="17308" y="9415"/>
                    <a:pt x="17013" y="9451"/>
                    <a:pt x="16755" y="9513"/>
                  </a:cubicBezTo>
                  <a:cubicBezTo>
                    <a:pt x="16493" y="9560"/>
                    <a:pt x="16172" y="9703"/>
                    <a:pt x="15922" y="9810"/>
                  </a:cubicBezTo>
                  <a:cubicBezTo>
                    <a:pt x="15363" y="10036"/>
                    <a:pt x="14876" y="10345"/>
                    <a:pt x="14388" y="10666"/>
                  </a:cubicBezTo>
                  <a:cubicBezTo>
                    <a:pt x="13497" y="11296"/>
                    <a:pt x="12700" y="12010"/>
                    <a:pt x="11962" y="12830"/>
                  </a:cubicBezTo>
                  <a:cubicBezTo>
                    <a:pt x="11555" y="12770"/>
                    <a:pt x="11139" y="12703"/>
                    <a:pt x="10722" y="12703"/>
                  </a:cubicBezTo>
                  <a:cubicBezTo>
                    <a:pt x="10640" y="12703"/>
                    <a:pt x="10558" y="12705"/>
                    <a:pt x="10477" y="12711"/>
                  </a:cubicBezTo>
                  <a:cubicBezTo>
                    <a:pt x="10408" y="12708"/>
                    <a:pt x="10339" y="12707"/>
                    <a:pt x="10271" y="12707"/>
                  </a:cubicBezTo>
                  <a:cubicBezTo>
                    <a:pt x="9771" y="12707"/>
                    <a:pt x="9279" y="12777"/>
                    <a:pt x="8788" y="12818"/>
                  </a:cubicBezTo>
                  <a:cubicBezTo>
                    <a:pt x="7920" y="12949"/>
                    <a:pt x="7076" y="13151"/>
                    <a:pt x="6244" y="13424"/>
                  </a:cubicBezTo>
                  <a:cubicBezTo>
                    <a:pt x="7147" y="10404"/>
                    <a:pt x="12581" y="5957"/>
                    <a:pt x="17741" y="2771"/>
                  </a:cubicBezTo>
                  <a:cubicBezTo>
                    <a:pt x="19429" y="1737"/>
                    <a:pt x="20951" y="1214"/>
                    <a:pt x="22283" y="1214"/>
                  </a:cubicBezTo>
                  <a:close/>
                  <a:moveTo>
                    <a:pt x="22283" y="1"/>
                  </a:moveTo>
                  <a:cubicBezTo>
                    <a:pt x="20726" y="1"/>
                    <a:pt x="18990" y="583"/>
                    <a:pt x="17111" y="1748"/>
                  </a:cubicBezTo>
                  <a:cubicBezTo>
                    <a:pt x="15244" y="2890"/>
                    <a:pt x="6006" y="8776"/>
                    <a:pt x="4995" y="13424"/>
                  </a:cubicBezTo>
                  <a:cubicBezTo>
                    <a:pt x="4508" y="14103"/>
                    <a:pt x="2153" y="17598"/>
                    <a:pt x="2070" y="21438"/>
                  </a:cubicBezTo>
                  <a:cubicBezTo>
                    <a:pt x="1654" y="22045"/>
                    <a:pt x="476" y="24054"/>
                    <a:pt x="809" y="27491"/>
                  </a:cubicBezTo>
                  <a:cubicBezTo>
                    <a:pt x="1083" y="30213"/>
                    <a:pt x="774" y="31973"/>
                    <a:pt x="524" y="33388"/>
                  </a:cubicBezTo>
                  <a:cubicBezTo>
                    <a:pt x="429" y="33923"/>
                    <a:pt x="346" y="34399"/>
                    <a:pt x="310" y="34839"/>
                  </a:cubicBezTo>
                  <a:cubicBezTo>
                    <a:pt x="227" y="35849"/>
                    <a:pt x="1" y="39464"/>
                    <a:pt x="560" y="43210"/>
                  </a:cubicBezTo>
                  <a:cubicBezTo>
                    <a:pt x="1000" y="46122"/>
                    <a:pt x="2534" y="50189"/>
                    <a:pt x="2986" y="51366"/>
                  </a:cubicBezTo>
                  <a:cubicBezTo>
                    <a:pt x="2688" y="51853"/>
                    <a:pt x="2474" y="52698"/>
                    <a:pt x="2854" y="53851"/>
                  </a:cubicBezTo>
                  <a:cubicBezTo>
                    <a:pt x="3247" y="55064"/>
                    <a:pt x="4495" y="56289"/>
                    <a:pt x="5922" y="57716"/>
                  </a:cubicBezTo>
                  <a:cubicBezTo>
                    <a:pt x="6493" y="58274"/>
                    <a:pt x="7076" y="58857"/>
                    <a:pt x="7634" y="59463"/>
                  </a:cubicBezTo>
                  <a:cubicBezTo>
                    <a:pt x="9478" y="61473"/>
                    <a:pt x="14281" y="64647"/>
                    <a:pt x="19180" y="65444"/>
                  </a:cubicBezTo>
                  <a:cubicBezTo>
                    <a:pt x="20108" y="65587"/>
                    <a:pt x="20832" y="65658"/>
                    <a:pt x="21475" y="65658"/>
                  </a:cubicBezTo>
                  <a:cubicBezTo>
                    <a:pt x="25184" y="65658"/>
                    <a:pt x="26790" y="63090"/>
                    <a:pt x="27182" y="56527"/>
                  </a:cubicBezTo>
                  <a:cubicBezTo>
                    <a:pt x="27681" y="48239"/>
                    <a:pt x="27182" y="4043"/>
                    <a:pt x="27182" y="3603"/>
                  </a:cubicBezTo>
                  <a:cubicBezTo>
                    <a:pt x="27182" y="3532"/>
                    <a:pt x="27170" y="3460"/>
                    <a:pt x="27147" y="3401"/>
                  </a:cubicBezTo>
                  <a:cubicBezTo>
                    <a:pt x="26540" y="1761"/>
                    <a:pt x="24946" y="1"/>
                    <a:pt x="22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643;p43">
            <a:extLst>
              <a:ext uri="{FF2B5EF4-FFF2-40B4-BE49-F238E27FC236}">
                <a16:creationId xmlns:a16="http://schemas.microsoft.com/office/drawing/2014/main" id="{FB8C3794-C880-A366-1D37-5DF2C79B6FF6}"/>
              </a:ext>
            </a:extLst>
          </p:cNvPr>
          <p:cNvGrpSpPr/>
          <p:nvPr/>
        </p:nvGrpSpPr>
        <p:grpSpPr>
          <a:xfrm>
            <a:off x="8134341" y="-408487"/>
            <a:ext cx="6052052" cy="6118276"/>
            <a:chOff x="-480270" y="-408487"/>
            <a:chExt cx="6052052" cy="6118276"/>
          </a:xfrm>
        </p:grpSpPr>
        <p:sp>
          <p:nvSpPr>
            <p:cNvPr id="42" name="Google Shape;644;p43">
              <a:extLst>
                <a:ext uri="{FF2B5EF4-FFF2-40B4-BE49-F238E27FC236}">
                  <a16:creationId xmlns:a16="http://schemas.microsoft.com/office/drawing/2014/main" id="{5C6C729E-3FB6-DD3F-21F4-F33C6CAED063}"/>
                </a:ext>
              </a:extLst>
            </p:cNvPr>
            <p:cNvSpPr/>
            <p:nvPr/>
          </p:nvSpPr>
          <p:spPr>
            <a:xfrm rot="-6003691">
              <a:off x="710141" y="754129"/>
              <a:ext cx="3717008" cy="3716467"/>
            </a:xfrm>
            <a:custGeom>
              <a:avLst/>
              <a:gdLst/>
              <a:ahLst/>
              <a:cxnLst/>
              <a:rect l="l" t="t" r="r" b="b"/>
              <a:pathLst>
                <a:path w="102913" h="102898" extrusionOk="0">
                  <a:moveTo>
                    <a:pt x="50450" y="0"/>
                  </a:moveTo>
                  <a:lnTo>
                    <a:pt x="50465" y="386"/>
                  </a:lnTo>
                  <a:cubicBezTo>
                    <a:pt x="50779" y="371"/>
                    <a:pt x="51107" y="371"/>
                    <a:pt x="51435" y="371"/>
                  </a:cubicBezTo>
                  <a:cubicBezTo>
                    <a:pt x="51864" y="371"/>
                    <a:pt x="52292" y="371"/>
                    <a:pt x="52720" y="386"/>
                  </a:cubicBezTo>
                  <a:lnTo>
                    <a:pt x="52734" y="15"/>
                  </a:lnTo>
                  <a:cubicBezTo>
                    <a:pt x="52306" y="0"/>
                    <a:pt x="51877" y="0"/>
                    <a:pt x="51449" y="0"/>
                  </a:cubicBezTo>
                  <a:close/>
                  <a:moveTo>
                    <a:pt x="48181" y="101"/>
                  </a:moveTo>
                  <a:cubicBezTo>
                    <a:pt x="47423" y="143"/>
                    <a:pt x="46653" y="215"/>
                    <a:pt x="45910" y="286"/>
                  </a:cubicBezTo>
                  <a:lnTo>
                    <a:pt x="45939" y="672"/>
                  </a:lnTo>
                  <a:cubicBezTo>
                    <a:pt x="46696" y="586"/>
                    <a:pt x="47452" y="529"/>
                    <a:pt x="48194" y="472"/>
                  </a:cubicBezTo>
                  <a:lnTo>
                    <a:pt x="48181" y="101"/>
                  </a:lnTo>
                  <a:close/>
                  <a:moveTo>
                    <a:pt x="55004" y="114"/>
                  </a:moveTo>
                  <a:lnTo>
                    <a:pt x="54976" y="500"/>
                  </a:lnTo>
                  <a:cubicBezTo>
                    <a:pt x="55732" y="543"/>
                    <a:pt x="56489" y="614"/>
                    <a:pt x="57231" y="700"/>
                  </a:cubicBezTo>
                  <a:lnTo>
                    <a:pt x="57273" y="314"/>
                  </a:lnTo>
                  <a:cubicBezTo>
                    <a:pt x="56517" y="228"/>
                    <a:pt x="55760" y="171"/>
                    <a:pt x="55004" y="114"/>
                  </a:cubicBezTo>
                  <a:close/>
                  <a:moveTo>
                    <a:pt x="43641" y="586"/>
                  </a:moveTo>
                  <a:cubicBezTo>
                    <a:pt x="42899" y="700"/>
                    <a:pt x="42142" y="828"/>
                    <a:pt x="41399" y="971"/>
                  </a:cubicBezTo>
                  <a:lnTo>
                    <a:pt x="41471" y="1342"/>
                  </a:lnTo>
                  <a:cubicBezTo>
                    <a:pt x="42213" y="1199"/>
                    <a:pt x="42956" y="1071"/>
                    <a:pt x="43698" y="957"/>
                  </a:cubicBezTo>
                  <a:lnTo>
                    <a:pt x="43641" y="586"/>
                  </a:lnTo>
                  <a:close/>
                  <a:moveTo>
                    <a:pt x="59529" y="628"/>
                  </a:moveTo>
                  <a:lnTo>
                    <a:pt x="59472" y="999"/>
                  </a:lnTo>
                  <a:cubicBezTo>
                    <a:pt x="60214" y="1114"/>
                    <a:pt x="60957" y="1256"/>
                    <a:pt x="61699" y="1399"/>
                  </a:cubicBezTo>
                  <a:lnTo>
                    <a:pt x="61771" y="1028"/>
                  </a:lnTo>
                  <a:cubicBezTo>
                    <a:pt x="61029" y="885"/>
                    <a:pt x="60286" y="742"/>
                    <a:pt x="59529" y="628"/>
                  </a:cubicBezTo>
                  <a:close/>
                  <a:moveTo>
                    <a:pt x="39172" y="1471"/>
                  </a:moveTo>
                  <a:cubicBezTo>
                    <a:pt x="38445" y="1642"/>
                    <a:pt x="37702" y="1842"/>
                    <a:pt x="36974" y="2056"/>
                  </a:cubicBezTo>
                  <a:lnTo>
                    <a:pt x="37088" y="2427"/>
                  </a:lnTo>
                  <a:cubicBezTo>
                    <a:pt x="37802" y="2213"/>
                    <a:pt x="38544" y="2013"/>
                    <a:pt x="39273" y="1842"/>
                  </a:cubicBezTo>
                  <a:lnTo>
                    <a:pt x="39172" y="1471"/>
                  </a:lnTo>
                  <a:close/>
                  <a:moveTo>
                    <a:pt x="63998" y="1528"/>
                  </a:moveTo>
                  <a:lnTo>
                    <a:pt x="63897" y="1899"/>
                  </a:lnTo>
                  <a:cubicBezTo>
                    <a:pt x="64626" y="2084"/>
                    <a:pt x="65368" y="2284"/>
                    <a:pt x="66082" y="2499"/>
                  </a:cubicBezTo>
                  <a:lnTo>
                    <a:pt x="66196" y="2141"/>
                  </a:lnTo>
                  <a:cubicBezTo>
                    <a:pt x="65468" y="1913"/>
                    <a:pt x="64725" y="1713"/>
                    <a:pt x="63998" y="1528"/>
                  </a:cubicBezTo>
                  <a:close/>
                  <a:moveTo>
                    <a:pt x="34804" y="2741"/>
                  </a:moveTo>
                  <a:cubicBezTo>
                    <a:pt x="34090" y="2998"/>
                    <a:pt x="33376" y="3255"/>
                    <a:pt x="32663" y="3527"/>
                  </a:cubicBezTo>
                  <a:lnTo>
                    <a:pt x="32805" y="3883"/>
                  </a:lnTo>
                  <a:cubicBezTo>
                    <a:pt x="33505" y="3612"/>
                    <a:pt x="34219" y="3355"/>
                    <a:pt x="34933" y="3112"/>
                  </a:cubicBezTo>
                  <a:lnTo>
                    <a:pt x="34804" y="2741"/>
                  </a:lnTo>
                  <a:close/>
                  <a:moveTo>
                    <a:pt x="68366" y="2841"/>
                  </a:moveTo>
                  <a:lnTo>
                    <a:pt x="68237" y="3198"/>
                  </a:lnTo>
                  <a:cubicBezTo>
                    <a:pt x="68951" y="3441"/>
                    <a:pt x="69665" y="3712"/>
                    <a:pt x="70365" y="3983"/>
                  </a:cubicBezTo>
                  <a:lnTo>
                    <a:pt x="70507" y="3641"/>
                  </a:lnTo>
                  <a:cubicBezTo>
                    <a:pt x="69794" y="3355"/>
                    <a:pt x="69080" y="3084"/>
                    <a:pt x="68366" y="2841"/>
                  </a:cubicBezTo>
                  <a:close/>
                  <a:moveTo>
                    <a:pt x="30565" y="4412"/>
                  </a:moveTo>
                  <a:cubicBezTo>
                    <a:pt x="29879" y="4711"/>
                    <a:pt x="29194" y="5040"/>
                    <a:pt x="28509" y="5382"/>
                  </a:cubicBezTo>
                  <a:lnTo>
                    <a:pt x="28680" y="5710"/>
                  </a:lnTo>
                  <a:cubicBezTo>
                    <a:pt x="29351" y="5382"/>
                    <a:pt x="30036" y="5054"/>
                    <a:pt x="30721" y="4754"/>
                  </a:cubicBezTo>
                  <a:lnTo>
                    <a:pt x="30565" y="4412"/>
                  </a:lnTo>
                  <a:close/>
                  <a:moveTo>
                    <a:pt x="72605" y="4526"/>
                  </a:moveTo>
                  <a:lnTo>
                    <a:pt x="72449" y="4869"/>
                  </a:lnTo>
                  <a:cubicBezTo>
                    <a:pt x="73134" y="5183"/>
                    <a:pt x="73819" y="5510"/>
                    <a:pt x="74490" y="5853"/>
                  </a:cubicBezTo>
                  <a:lnTo>
                    <a:pt x="74661" y="5510"/>
                  </a:lnTo>
                  <a:cubicBezTo>
                    <a:pt x="73991" y="5168"/>
                    <a:pt x="73291" y="4840"/>
                    <a:pt x="72605" y="4526"/>
                  </a:cubicBezTo>
                  <a:close/>
                  <a:moveTo>
                    <a:pt x="26496" y="6439"/>
                  </a:moveTo>
                  <a:cubicBezTo>
                    <a:pt x="25839" y="6810"/>
                    <a:pt x="25182" y="7195"/>
                    <a:pt x="24540" y="7581"/>
                  </a:cubicBezTo>
                  <a:lnTo>
                    <a:pt x="24740" y="7909"/>
                  </a:lnTo>
                  <a:cubicBezTo>
                    <a:pt x="25368" y="7524"/>
                    <a:pt x="26025" y="7138"/>
                    <a:pt x="26682" y="6767"/>
                  </a:cubicBezTo>
                  <a:lnTo>
                    <a:pt x="26496" y="6439"/>
                  </a:lnTo>
                  <a:close/>
                  <a:moveTo>
                    <a:pt x="76674" y="6582"/>
                  </a:moveTo>
                  <a:lnTo>
                    <a:pt x="76488" y="6924"/>
                  </a:lnTo>
                  <a:cubicBezTo>
                    <a:pt x="77145" y="7280"/>
                    <a:pt x="77802" y="7680"/>
                    <a:pt x="78430" y="8066"/>
                  </a:cubicBezTo>
                  <a:lnTo>
                    <a:pt x="78630" y="7752"/>
                  </a:lnTo>
                  <a:cubicBezTo>
                    <a:pt x="77988" y="7352"/>
                    <a:pt x="77331" y="6953"/>
                    <a:pt x="76674" y="6582"/>
                  </a:cubicBezTo>
                  <a:close/>
                  <a:moveTo>
                    <a:pt x="22628" y="8822"/>
                  </a:moveTo>
                  <a:cubicBezTo>
                    <a:pt x="21999" y="9250"/>
                    <a:pt x="21371" y="9694"/>
                    <a:pt x="20772" y="10136"/>
                  </a:cubicBezTo>
                  <a:lnTo>
                    <a:pt x="21000" y="10450"/>
                  </a:lnTo>
                  <a:cubicBezTo>
                    <a:pt x="21600" y="9993"/>
                    <a:pt x="22213" y="9551"/>
                    <a:pt x="22841" y="9136"/>
                  </a:cubicBezTo>
                  <a:lnTo>
                    <a:pt x="22628" y="8822"/>
                  </a:lnTo>
                  <a:close/>
                  <a:moveTo>
                    <a:pt x="80542" y="8994"/>
                  </a:moveTo>
                  <a:lnTo>
                    <a:pt x="80329" y="9308"/>
                  </a:lnTo>
                  <a:cubicBezTo>
                    <a:pt x="80942" y="9736"/>
                    <a:pt x="81570" y="10179"/>
                    <a:pt x="82170" y="10636"/>
                  </a:cubicBezTo>
                  <a:lnTo>
                    <a:pt x="82398" y="10335"/>
                  </a:lnTo>
                  <a:cubicBezTo>
                    <a:pt x="81785" y="9879"/>
                    <a:pt x="81171" y="9422"/>
                    <a:pt x="80542" y="8994"/>
                  </a:cubicBezTo>
                  <a:close/>
                  <a:moveTo>
                    <a:pt x="18973" y="11535"/>
                  </a:moveTo>
                  <a:cubicBezTo>
                    <a:pt x="18387" y="12020"/>
                    <a:pt x="17802" y="12505"/>
                    <a:pt x="17245" y="13019"/>
                  </a:cubicBezTo>
                  <a:lnTo>
                    <a:pt x="17488" y="13305"/>
                  </a:lnTo>
                  <a:cubicBezTo>
                    <a:pt x="18059" y="12791"/>
                    <a:pt x="18630" y="12305"/>
                    <a:pt x="19215" y="11835"/>
                  </a:cubicBezTo>
                  <a:lnTo>
                    <a:pt x="18973" y="11535"/>
                  </a:lnTo>
                  <a:close/>
                  <a:moveTo>
                    <a:pt x="84183" y="11749"/>
                  </a:moveTo>
                  <a:lnTo>
                    <a:pt x="83940" y="12035"/>
                  </a:lnTo>
                  <a:cubicBezTo>
                    <a:pt x="84526" y="12520"/>
                    <a:pt x="85097" y="13005"/>
                    <a:pt x="85653" y="13519"/>
                  </a:cubicBezTo>
                  <a:lnTo>
                    <a:pt x="85910" y="13234"/>
                  </a:lnTo>
                  <a:cubicBezTo>
                    <a:pt x="85354" y="12720"/>
                    <a:pt x="84768" y="12220"/>
                    <a:pt x="84183" y="11749"/>
                  </a:cubicBezTo>
                  <a:close/>
                  <a:moveTo>
                    <a:pt x="15575" y="14561"/>
                  </a:moveTo>
                  <a:cubicBezTo>
                    <a:pt x="15033" y="15090"/>
                    <a:pt x="14491" y="15646"/>
                    <a:pt x="13977" y="16188"/>
                  </a:cubicBezTo>
                  <a:lnTo>
                    <a:pt x="14247" y="16445"/>
                  </a:lnTo>
                  <a:cubicBezTo>
                    <a:pt x="14761" y="15903"/>
                    <a:pt x="15304" y="15360"/>
                    <a:pt x="15832" y="14833"/>
                  </a:cubicBezTo>
                  <a:lnTo>
                    <a:pt x="15575" y="14561"/>
                  </a:lnTo>
                  <a:close/>
                  <a:moveTo>
                    <a:pt x="87566" y="14789"/>
                  </a:moveTo>
                  <a:lnTo>
                    <a:pt x="87295" y="15061"/>
                  </a:lnTo>
                  <a:cubicBezTo>
                    <a:pt x="87838" y="15589"/>
                    <a:pt x="88365" y="16131"/>
                    <a:pt x="88879" y="16689"/>
                  </a:cubicBezTo>
                  <a:lnTo>
                    <a:pt x="89151" y="16432"/>
                  </a:lnTo>
                  <a:cubicBezTo>
                    <a:pt x="88637" y="15874"/>
                    <a:pt x="88108" y="15318"/>
                    <a:pt x="87566" y="14789"/>
                  </a:cubicBezTo>
                  <a:close/>
                  <a:moveTo>
                    <a:pt x="12449" y="17888"/>
                  </a:moveTo>
                  <a:cubicBezTo>
                    <a:pt x="11950" y="18459"/>
                    <a:pt x="11464" y="19058"/>
                    <a:pt x="11007" y="19643"/>
                  </a:cubicBezTo>
                  <a:lnTo>
                    <a:pt x="11293" y="19886"/>
                  </a:lnTo>
                  <a:cubicBezTo>
                    <a:pt x="11763" y="19287"/>
                    <a:pt x="12249" y="18701"/>
                    <a:pt x="12734" y="18130"/>
                  </a:cubicBezTo>
                  <a:lnTo>
                    <a:pt x="12449" y="17888"/>
                  </a:lnTo>
                  <a:close/>
                  <a:moveTo>
                    <a:pt x="90664" y="18130"/>
                  </a:moveTo>
                  <a:lnTo>
                    <a:pt x="90379" y="18373"/>
                  </a:lnTo>
                  <a:cubicBezTo>
                    <a:pt x="90864" y="18944"/>
                    <a:pt x="91350" y="19544"/>
                    <a:pt x="91806" y="20128"/>
                  </a:cubicBezTo>
                  <a:lnTo>
                    <a:pt x="92106" y="19900"/>
                  </a:lnTo>
                  <a:cubicBezTo>
                    <a:pt x="91635" y="19300"/>
                    <a:pt x="91163" y="18701"/>
                    <a:pt x="90664" y="18130"/>
                  </a:cubicBezTo>
                  <a:close/>
                  <a:moveTo>
                    <a:pt x="9637" y="21470"/>
                  </a:moveTo>
                  <a:cubicBezTo>
                    <a:pt x="9194" y="22085"/>
                    <a:pt x="8752" y="22713"/>
                    <a:pt x="8337" y="23355"/>
                  </a:cubicBezTo>
                  <a:lnTo>
                    <a:pt x="8651" y="23554"/>
                  </a:lnTo>
                  <a:cubicBezTo>
                    <a:pt x="9066" y="22926"/>
                    <a:pt x="9494" y="22298"/>
                    <a:pt x="9936" y="21685"/>
                  </a:cubicBezTo>
                  <a:lnTo>
                    <a:pt x="9637" y="21470"/>
                  </a:lnTo>
                  <a:close/>
                  <a:moveTo>
                    <a:pt x="93462" y="21727"/>
                  </a:moveTo>
                  <a:lnTo>
                    <a:pt x="93148" y="21942"/>
                  </a:lnTo>
                  <a:cubicBezTo>
                    <a:pt x="93590" y="22555"/>
                    <a:pt x="94019" y="23183"/>
                    <a:pt x="94418" y="23811"/>
                  </a:cubicBezTo>
                  <a:lnTo>
                    <a:pt x="94732" y="23612"/>
                  </a:lnTo>
                  <a:cubicBezTo>
                    <a:pt x="94333" y="22970"/>
                    <a:pt x="93904" y="22342"/>
                    <a:pt x="93462" y="21727"/>
                  </a:cubicBezTo>
                  <a:close/>
                  <a:moveTo>
                    <a:pt x="7138" y="25282"/>
                  </a:moveTo>
                  <a:cubicBezTo>
                    <a:pt x="6753" y="25939"/>
                    <a:pt x="6382" y="26609"/>
                    <a:pt x="6025" y="27266"/>
                  </a:cubicBezTo>
                  <a:lnTo>
                    <a:pt x="6354" y="27452"/>
                  </a:lnTo>
                  <a:cubicBezTo>
                    <a:pt x="6710" y="26796"/>
                    <a:pt x="7081" y="26124"/>
                    <a:pt x="7467" y="25482"/>
                  </a:cubicBezTo>
                  <a:lnTo>
                    <a:pt x="7138" y="25282"/>
                  </a:lnTo>
                  <a:close/>
                  <a:moveTo>
                    <a:pt x="95931" y="25553"/>
                  </a:moveTo>
                  <a:lnTo>
                    <a:pt x="95604" y="25739"/>
                  </a:lnTo>
                  <a:cubicBezTo>
                    <a:pt x="95975" y="26396"/>
                    <a:pt x="96346" y="27052"/>
                    <a:pt x="96689" y="27723"/>
                  </a:cubicBezTo>
                  <a:lnTo>
                    <a:pt x="97031" y="27538"/>
                  </a:lnTo>
                  <a:cubicBezTo>
                    <a:pt x="96674" y="26866"/>
                    <a:pt x="96303" y="26210"/>
                    <a:pt x="95931" y="25553"/>
                  </a:cubicBezTo>
                  <a:close/>
                  <a:moveTo>
                    <a:pt x="4997" y="29308"/>
                  </a:moveTo>
                  <a:cubicBezTo>
                    <a:pt x="4669" y="29993"/>
                    <a:pt x="4355" y="30692"/>
                    <a:pt x="4055" y="31392"/>
                  </a:cubicBezTo>
                  <a:lnTo>
                    <a:pt x="4397" y="31535"/>
                  </a:lnTo>
                  <a:cubicBezTo>
                    <a:pt x="4698" y="30850"/>
                    <a:pt x="5012" y="30150"/>
                    <a:pt x="5326" y="29479"/>
                  </a:cubicBezTo>
                  <a:lnTo>
                    <a:pt x="4997" y="29308"/>
                  </a:lnTo>
                  <a:close/>
                  <a:moveTo>
                    <a:pt x="98044" y="29579"/>
                  </a:moveTo>
                  <a:lnTo>
                    <a:pt x="97702" y="29736"/>
                  </a:lnTo>
                  <a:cubicBezTo>
                    <a:pt x="98016" y="30421"/>
                    <a:pt x="98330" y="31107"/>
                    <a:pt x="98615" y="31806"/>
                  </a:cubicBezTo>
                  <a:lnTo>
                    <a:pt x="98973" y="31649"/>
                  </a:lnTo>
                  <a:cubicBezTo>
                    <a:pt x="98672" y="30964"/>
                    <a:pt x="98358" y="30264"/>
                    <a:pt x="98044" y="29579"/>
                  </a:cubicBezTo>
                  <a:close/>
                  <a:moveTo>
                    <a:pt x="3213" y="33519"/>
                  </a:moveTo>
                  <a:cubicBezTo>
                    <a:pt x="2941" y="34219"/>
                    <a:pt x="2699" y="34946"/>
                    <a:pt x="2456" y="35675"/>
                  </a:cubicBezTo>
                  <a:lnTo>
                    <a:pt x="2827" y="35789"/>
                  </a:lnTo>
                  <a:cubicBezTo>
                    <a:pt x="3055" y="35075"/>
                    <a:pt x="3299" y="34347"/>
                    <a:pt x="3569" y="33648"/>
                  </a:cubicBezTo>
                  <a:lnTo>
                    <a:pt x="3213" y="33519"/>
                  </a:lnTo>
                  <a:close/>
                  <a:moveTo>
                    <a:pt x="99801" y="33776"/>
                  </a:moveTo>
                  <a:lnTo>
                    <a:pt x="99443" y="33905"/>
                  </a:lnTo>
                  <a:cubicBezTo>
                    <a:pt x="99700" y="34604"/>
                    <a:pt x="99943" y="35332"/>
                    <a:pt x="100172" y="36046"/>
                  </a:cubicBezTo>
                  <a:lnTo>
                    <a:pt x="100528" y="35932"/>
                  </a:lnTo>
                  <a:cubicBezTo>
                    <a:pt x="100300" y="35203"/>
                    <a:pt x="100058" y="34476"/>
                    <a:pt x="99801" y="33776"/>
                  </a:cubicBezTo>
                  <a:close/>
                  <a:moveTo>
                    <a:pt x="1814" y="37858"/>
                  </a:moveTo>
                  <a:cubicBezTo>
                    <a:pt x="1614" y="38587"/>
                    <a:pt x="1428" y="39329"/>
                    <a:pt x="1257" y="40072"/>
                  </a:cubicBezTo>
                  <a:lnTo>
                    <a:pt x="1628" y="40142"/>
                  </a:lnTo>
                  <a:cubicBezTo>
                    <a:pt x="1799" y="39415"/>
                    <a:pt x="1985" y="38673"/>
                    <a:pt x="2170" y="37959"/>
                  </a:cubicBezTo>
                  <a:lnTo>
                    <a:pt x="1814" y="37858"/>
                  </a:lnTo>
                  <a:close/>
                  <a:moveTo>
                    <a:pt x="101171" y="38115"/>
                  </a:moveTo>
                  <a:lnTo>
                    <a:pt x="100800" y="38216"/>
                  </a:lnTo>
                  <a:cubicBezTo>
                    <a:pt x="101000" y="38930"/>
                    <a:pt x="101171" y="39672"/>
                    <a:pt x="101342" y="40414"/>
                  </a:cubicBezTo>
                  <a:lnTo>
                    <a:pt x="101714" y="40329"/>
                  </a:lnTo>
                  <a:cubicBezTo>
                    <a:pt x="101542" y="39586"/>
                    <a:pt x="101356" y="38844"/>
                    <a:pt x="101171" y="38115"/>
                  </a:cubicBezTo>
                  <a:close/>
                  <a:moveTo>
                    <a:pt x="815" y="42299"/>
                  </a:moveTo>
                  <a:cubicBezTo>
                    <a:pt x="672" y="43041"/>
                    <a:pt x="558" y="43797"/>
                    <a:pt x="457" y="44554"/>
                  </a:cubicBezTo>
                  <a:lnTo>
                    <a:pt x="828" y="44596"/>
                  </a:lnTo>
                  <a:cubicBezTo>
                    <a:pt x="929" y="43854"/>
                    <a:pt x="1043" y="43098"/>
                    <a:pt x="1186" y="42369"/>
                  </a:cubicBezTo>
                  <a:lnTo>
                    <a:pt x="815" y="42299"/>
                  </a:lnTo>
                  <a:close/>
                  <a:moveTo>
                    <a:pt x="102142" y="42556"/>
                  </a:moveTo>
                  <a:lnTo>
                    <a:pt x="101771" y="42626"/>
                  </a:lnTo>
                  <a:cubicBezTo>
                    <a:pt x="101899" y="43369"/>
                    <a:pt x="102013" y="44126"/>
                    <a:pt x="102113" y="44868"/>
                  </a:cubicBezTo>
                  <a:lnTo>
                    <a:pt x="102484" y="44811"/>
                  </a:lnTo>
                  <a:cubicBezTo>
                    <a:pt x="102399" y="44069"/>
                    <a:pt x="102270" y="43312"/>
                    <a:pt x="102142" y="42556"/>
                  </a:cubicBezTo>
                  <a:close/>
                  <a:moveTo>
                    <a:pt x="200" y="46810"/>
                  </a:moveTo>
                  <a:cubicBezTo>
                    <a:pt x="129" y="47566"/>
                    <a:pt x="86" y="48337"/>
                    <a:pt x="44" y="49094"/>
                  </a:cubicBezTo>
                  <a:lnTo>
                    <a:pt x="429" y="49107"/>
                  </a:lnTo>
                  <a:cubicBezTo>
                    <a:pt x="457" y="48351"/>
                    <a:pt x="514" y="47594"/>
                    <a:pt x="571" y="46852"/>
                  </a:cubicBezTo>
                  <a:lnTo>
                    <a:pt x="200" y="46810"/>
                  </a:lnTo>
                  <a:close/>
                  <a:moveTo>
                    <a:pt x="102727" y="47080"/>
                  </a:moveTo>
                  <a:lnTo>
                    <a:pt x="102355" y="47109"/>
                  </a:lnTo>
                  <a:cubicBezTo>
                    <a:pt x="102412" y="47851"/>
                    <a:pt x="102456" y="48622"/>
                    <a:pt x="102498" y="49364"/>
                  </a:cubicBezTo>
                  <a:lnTo>
                    <a:pt x="102869" y="49351"/>
                  </a:lnTo>
                  <a:cubicBezTo>
                    <a:pt x="102841" y="48593"/>
                    <a:pt x="102798" y="47837"/>
                    <a:pt x="102727" y="47080"/>
                  </a:cubicBezTo>
                  <a:close/>
                  <a:moveTo>
                    <a:pt x="0" y="51363"/>
                  </a:moveTo>
                  <a:lnTo>
                    <a:pt x="0" y="51449"/>
                  </a:lnTo>
                  <a:cubicBezTo>
                    <a:pt x="0" y="52177"/>
                    <a:pt x="15" y="52919"/>
                    <a:pt x="44" y="53647"/>
                  </a:cubicBezTo>
                  <a:lnTo>
                    <a:pt x="415" y="53633"/>
                  </a:lnTo>
                  <a:cubicBezTo>
                    <a:pt x="386" y="52905"/>
                    <a:pt x="372" y="52177"/>
                    <a:pt x="372" y="51449"/>
                  </a:cubicBezTo>
                  <a:lnTo>
                    <a:pt x="372" y="51363"/>
                  </a:lnTo>
                  <a:close/>
                  <a:moveTo>
                    <a:pt x="102527" y="51449"/>
                  </a:moveTo>
                  <a:cubicBezTo>
                    <a:pt x="102527" y="52206"/>
                    <a:pt x="102513" y="52962"/>
                    <a:pt x="102484" y="53719"/>
                  </a:cubicBezTo>
                  <a:lnTo>
                    <a:pt x="102869" y="53733"/>
                  </a:lnTo>
                  <a:cubicBezTo>
                    <a:pt x="102898" y="52977"/>
                    <a:pt x="102913" y="52206"/>
                    <a:pt x="102913" y="51449"/>
                  </a:cubicBezTo>
                  <a:close/>
                  <a:moveTo>
                    <a:pt x="558" y="55889"/>
                  </a:moveTo>
                  <a:lnTo>
                    <a:pt x="187" y="55917"/>
                  </a:lnTo>
                  <a:cubicBezTo>
                    <a:pt x="257" y="56673"/>
                    <a:pt x="329" y="57431"/>
                    <a:pt x="429" y="58187"/>
                  </a:cubicBezTo>
                  <a:lnTo>
                    <a:pt x="800" y="58129"/>
                  </a:lnTo>
                  <a:cubicBezTo>
                    <a:pt x="714" y="57387"/>
                    <a:pt x="629" y="56631"/>
                    <a:pt x="558" y="55889"/>
                  </a:cubicBezTo>
                  <a:close/>
                  <a:moveTo>
                    <a:pt x="102342" y="55974"/>
                  </a:moveTo>
                  <a:cubicBezTo>
                    <a:pt x="102270" y="56717"/>
                    <a:pt x="102184" y="57473"/>
                    <a:pt x="102085" y="58215"/>
                  </a:cubicBezTo>
                  <a:lnTo>
                    <a:pt x="102470" y="58272"/>
                  </a:lnTo>
                  <a:cubicBezTo>
                    <a:pt x="102570" y="57516"/>
                    <a:pt x="102641" y="56759"/>
                    <a:pt x="102713" y="56003"/>
                  </a:cubicBezTo>
                  <a:lnTo>
                    <a:pt x="102342" y="55974"/>
                  </a:lnTo>
                  <a:close/>
                  <a:moveTo>
                    <a:pt x="1142" y="60371"/>
                  </a:moveTo>
                  <a:lnTo>
                    <a:pt x="771" y="60428"/>
                  </a:lnTo>
                  <a:cubicBezTo>
                    <a:pt x="914" y="61171"/>
                    <a:pt x="1057" y="61927"/>
                    <a:pt x="1214" y="62669"/>
                  </a:cubicBezTo>
                  <a:lnTo>
                    <a:pt x="1586" y="62583"/>
                  </a:lnTo>
                  <a:cubicBezTo>
                    <a:pt x="1428" y="61856"/>
                    <a:pt x="1285" y="61099"/>
                    <a:pt x="1142" y="60371"/>
                  </a:cubicBezTo>
                  <a:close/>
                  <a:moveTo>
                    <a:pt x="101742" y="60457"/>
                  </a:moveTo>
                  <a:cubicBezTo>
                    <a:pt x="101613" y="61184"/>
                    <a:pt x="101457" y="61942"/>
                    <a:pt x="101299" y="62669"/>
                  </a:cubicBezTo>
                  <a:lnTo>
                    <a:pt x="101670" y="62755"/>
                  </a:lnTo>
                  <a:cubicBezTo>
                    <a:pt x="101828" y="62012"/>
                    <a:pt x="101984" y="61256"/>
                    <a:pt x="102113" y="60514"/>
                  </a:cubicBezTo>
                  <a:lnTo>
                    <a:pt x="101742" y="60457"/>
                  </a:lnTo>
                  <a:close/>
                  <a:moveTo>
                    <a:pt x="2128" y="64782"/>
                  </a:moveTo>
                  <a:lnTo>
                    <a:pt x="1771" y="64882"/>
                  </a:lnTo>
                  <a:cubicBezTo>
                    <a:pt x="1957" y="65610"/>
                    <a:pt x="2170" y="66338"/>
                    <a:pt x="2414" y="67066"/>
                  </a:cubicBezTo>
                  <a:lnTo>
                    <a:pt x="2770" y="66952"/>
                  </a:lnTo>
                  <a:cubicBezTo>
                    <a:pt x="2541" y="66238"/>
                    <a:pt x="2328" y="65510"/>
                    <a:pt x="2128" y="64782"/>
                  </a:cubicBezTo>
                  <a:close/>
                  <a:moveTo>
                    <a:pt x="100757" y="64867"/>
                  </a:moveTo>
                  <a:cubicBezTo>
                    <a:pt x="100557" y="65596"/>
                    <a:pt x="100343" y="66324"/>
                    <a:pt x="100115" y="67037"/>
                  </a:cubicBezTo>
                  <a:lnTo>
                    <a:pt x="100471" y="67151"/>
                  </a:lnTo>
                  <a:cubicBezTo>
                    <a:pt x="100699" y="66424"/>
                    <a:pt x="100928" y="65695"/>
                    <a:pt x="101114" y="64968"/>
                  </a:cubicBezTo>
                  <a:lnTo>
                    <a:pt x="100757" y="64867"/>
                  </a:lnTo>
                  <a:close/>
                  <a:moveTo>
                    <a:pt x="3498" y="69093"/>
                  </a:moveTo>
                  <a:lnTo>
                    <a:pt x="3141" y="69222"/>
                  </a:lnTo>
                  <a:cubicBezTo>
                    <a:pt x="3398" y="69921"/>
                    <a:pt x="3683" y="70635"/>
                    <a:pt x="3984" y="71335"/>
                  </a:cubicBezTo>
                  <a:lnTo>
                    <a:pt x="4326" y="71192"/>
                  </a:lnTo>
                  <a:cubicBezTo>
                    <a:pt x="4041" y="70492"/>
                    <a:pt x="3755" y="69793"/>
                    <a:pt x="3498" y="69093"/>
                  </a:cubicBezTo>
                  <a:close/>
                  <a:moveTo>
                    <a:pt x="99372" y="69179"/>
                  </a:moveTo>
                  <a:cubicBezTo>
                    <a:pt x="99115" y="69879"/>
                    <a:pt x="98830" y="70592"/>
                    <a:pt x="98544" y="71291"/>
                  </a:cubicBezTo>
                  <a:lnTo>
                    <a:pt x="98887" y="71434"/>
                  </a:lnTo>
                  <a:cubicBezTo>
                    <a:pt x="99186" y="70735"/>
                    <a:pt x="99472" y="70021"/>
                    <a:pt x="99729" y="69308"/>
                  </a:cubicBezTo>
                  <a:lnTo>
                    <a:pt x="99372" y="69179"/>
                  </a:lnTo>
                  <a:close/>
                  <a:moveTo>
                    <a:pt x="5240" y="73248"/>
                  </a:moveTo>
                  <a:lnTo>
                    <a:pt x="4897" y="73404"/>
                  </a:lnTo>
                  <a:cubicBezTo>
                    <a:pt x="5225" y="74089"/>
                    <a:pt x="5568" y="74775"/>
                    <a:pt x="5925" y="75446"/>
                  </a:cubicBezTo>
                  <a:lnTo>
                    <a:pt x="6253" y="75275"/>
                  </a:lnTo>
                  <a:cubicBezTo>
                    <a:pt x="5910" y="74603"/>
                    <a:pt x="5568" y="73933"/>
                    <a:pt x="5240" y="73248"/>
                  </a:cubicBezTo>
                  <a:close/>
                  <a:moveTo>
                    <a:pt x="97616" y="73347"/>
                  </a:moveTo>
                  <a:cubicBezTo>
                    <a:pt x="97288" y="74032"/>
                    <a:pt x="96946" y="74717"/>
                    <a:pt x="96603" y="75374"/>
                  </a:cubicBezTo>
                  <a:lnTo>
                    <a:pt x="96931" y="75560"/>
                  </a:lnTo>
                  <a:cubicBezTo>
                    <a:pt x="97288" y="74889"/>
                    <a:pt x="97631" y="74204"/>
                    <a:pt x="97959" y="73518"/>
                  </a:cubicBezTo>
                  <a:lnTo>
                    <a:pt x="97616" y="73347"/>
                  </a:lnTo>
                  <a:close/>
                  <a:moveTo>
                    <a:pt x="7353" y="77245"/>
                  </a:moveTo>
                  <a:lnTo>
                    <a:pt x="7024" y="77430"/>
                  </a:lnTo>
                  <a:cubicBezTo>
                    <a:pt x="7410" y="78086"/>
                    <a:pt x="7810" y="78729"/>
                    <a:pt x="8223" y="79371"/>
                  </a:cubicBezTo>
                  <a:lnTo>
                    <a:pt x="8537" y="79158"/>
                  </a:lnTo>
                  <a:cubicBezTo>
                    <a:pt x="8124" y="78530"/>
                    <a:pt x="7724" y="77887"/>
                    <a:pt x="7353" y="77245"/>
                  </a:cubicBezTo>
                  <a:close/>
                  <a:moveTo>
                    <a:pt x="95489" y="77359"/>
                  </a:moveTo>
                  <a:cubicBezTo>
                    <a:pt x="95103" y="78001"/>
                    <a:pt x="94704" y="78644"/>
                    <a:pt x="94304" y="79272"/>
                  </a:cubicBezTo>
                  <a:lnTo>
                    <a:pt x="94618" y="79485"/>
                  </a:lnTo>
                  <a:cubicBezTo>
                    <a:pt x="95033" y="78844"/>
                    <a:pt x="95432" y="78201"/>
                    <a:pt x="95817" y="77544"/>
                  </a:cubicBezTo>
                  <a:lnTo>
                    <a:pt x="95489" y="77359"/>
                  </a:lnTo>
                  <a:close/>
                  <a:moveTo>
                    <a:pt x="9808" y="81027"/>
                  </a:moveTo>
                  <a:lnTo>
                    <a:pt x="9494" y="81256"/>
                  </a:lnTo>
                  <a:cubicBezTo>
                    <a:pt x="9936" y="81870"/>
                    <a:pt x="10393" y="82483"/>
                    <a:pt x="10865" y="83083"/>
                  </a:cubicBezTo>
                  <a:lnTo>
                    <a:pt x="11150" y="82841"/>
                  </a:lnTo>
                  <a:cubicBezTo>
                    <a:pt x="10693" y="82255"/>
                    <a:pt x="10236" y="81642"/>
                    <a:pt x="9808" y="81027"/>
                  </a:cubicBezTo>
                  <a:close/>
                  <a:moveTo>
                    <a:pt x="93019" y="81141"/>
                  </a:moveTo>
                  <a:cubicBezTo>
                    <a:pt x="92591" y="81756"/>
                    <a:pt x="92134" y="82369"/>
                    <a:pt x="91664" y="82955"/>
                  </a:cubicBezTo>
                  <a:lnTo>
                    <a:pt x="91963" y="83197"/>
                  </a:lnTo>
                  <a:cubicBezTo>
                    <a:pt x="92435" y="82597"/>
                    <a:pt x="92891" y="81984"/>
                    <a:pt x="93333" y="81370"/>
                  </a:cubicBezTo>
                  <a:lnTo>
                    <a:pt x="93019" y="81141"/>
                  </a:lnTo>
                  <a:close/>
                  <a:moveTo>
                    <a:pt x="12591" y="84596"/>
                  </a:moveTo>
                  <a:lnTo>
                    <a:pt x="12292" y="84839"/>
                  </a:lnTo>
                  <a:cubicBezTo>
                    <a:pt x="12791" y="85410"/>
                    <a:pt x="13291" y="85995"/>
                    <a:pt x="13819" y="86537"/>
                  </a:cubicBezTo>
                  <a:lnTo>
                    <a:pt x="14091" y="86281"/>
                  </a:lnTo>
                  <a:cubicBezTo>
                    <a:pt x="13577" y="85738"/>
                    <a:pt x="13077" y="85167"/>
                    <a:pt x="12591" y="84596"/>
                  </a:cubicBezTo>
                  <a:close/>
                  <a:moveTo>
                    <a:pt x="90221" y="84710"/>
                  </a:moveTo>
                  <a:cubicBezTo>
                    <a:pt x="89736" y="85281"/>
                    <a:pt x="89237" y="85839"/>
                    <a:pt x="88723" y="86395"/>
                  </a:cubicBezTo>
                  <a:lnTo>
                    <a:pt x="88994" y="86652"/>
                  </a:lnTo>
                  <a:cubicBezTo>
                    <a:pt x="89507" y="86096"/>
                    <a:pt x="90021" y="85524"/>
                    <a:pt x="90522" y="84953"/>
                  </a:cubicBezTo>
                  <a:lnTo>
                    <a:pt x="90221" y="84710"/>
                  </a:lnTo>
                  <a:close/>
                  <a:moveTo>
                    <a:pt x="15675" y="87908"/>
                  </a:moveTo>
                  <a:lnTo>
                    <a:pt x="15404" y="88180"/>
                  </a:lnTo>
                  <a:cubicBezTo>
                    <a:pt x="15947" y="88707"/>
                    <a:pt x="16503" y="89221"/>
                    <a:pt x="17060" y="89735"/>
                  </a:cubicBezTo>
                  <a:lnTo>
                    <a:pt x="17317" y="89450"/>
                  </a:lnTo>
                  <a:cubicBezTo>
                    <a:pt x="16760" y="88951"/>
                    <a:pt x="16204" y="88422"/>
                    <a:pt x="15675" y="87908"/>
                  </a:cubicBezTo>
                  <a:close/>
                  <a:moveTo>
                    <a:pt x="87138" y="88008"/>
                  </a:moveTo>
                  <a:cubicBezTo>
                    <a:pt x="86595" y="88536"/>
                    <a:pt x="86039" y="89050"/>
                    <a:pt x="85482" y="89550"/>
                  </a:cubicBezTo>
                  <a:lnTo>
                    <a:pt x="85739" y="89836"/>
                  </a:lnTo>
                  <a:cubicBezTo>
                    <a:pt x="86296" y="89335"/>
                    <a:pt x="86852" y="88808"/>
                    <a:pt x="87395" y="88279"/>
                  </a:cubicBezTo>
                  <a:lnTo>
                    <a:pt x="87138" y="88008"/>
                  </a:lnTo>
                  <a:close/>
                  <a:moveTo>
                    <a:pt x="19030" y="90921"/>
                  </a:moveTo>
                  <a:lnTo>
                    <a:pt x="18787" y="91220"/>
                  </a:lnTo>
                  <a:cubicBezTo>
                    <a:pt x="19373" y="91705"/>
                    <a:pt x="19986" y="92177"/>
                    <a:pt x="20586" y="92634"/>
                  </a:cubicBezTo>
                  <a:lnTo>
                    <a:pt x="20814" y="92320"/>
                  </a:lnTo>
                  <a:cubicBezTo>
                    <a:pt x="20214" y="91876"/>
                    <a:pt x="19615" y="91406"/>
                    <a:pt x="19030" y="90921"/>
                  </a:cubicBezTo>
                  <a:close/>
                  <a:moveTo>
                    <a:pt x="83769" y="91020"/>
                  </a:moveTo>
                  <a:cubicBezTo>
                    <a:pt x="83184" y="91492"/>
                    <a:pt x="82584" y="91962"/>
                    <a:pt x="81985" y="92405"/>
                  </a:cubicBezTo>
                  <a:lnTo>
                    <a:pt x="82213" y="92719"/>
                  </a:lnTo>
                  <a:cubicBezTo>
                    <a:pt x="82813" y="92262"/>
                    <a:pt x="83412" y="91791"/>
                    <a:pt x="83997" y="91305"/>
                  </a:cubicBezTo>
                  <a:lnTo>
                    <a:pt x="83769" y="91020"/>
                  </a:lnTo>
                  <a:close/>
                  <a:moveTo>
                    <a:pt x="22656" y="93647"/>
                  </a:moveTo>
                  <a:lnTo>
                    <a:pt x="22441" y="93961"/>
                  </a:lnTo>
                  <a:cubicBezTo>
                    <a:pt x="23056" y="94389"/>
                    <a:pt x="23698" y="94803"/>
                    <a:pt x="24354" y="95203"/>
                  </a:cubicBezTo>
                  <a:lnTo>
                    <a:pt x="24554" y="94874"/>
                  </a:lnTo>
                  <a:cubicBezTo>
                    <a:pt x="23912" y="94489"/>
                    <a:pt x="23269" y="94061"/>
                    <a:pt x="22656" y="93647"/>
                  </a:cubicBezTo>
                  <a:close/>
                  <a:moveTo>
                    <a:pt x="80143" y="93719"/>
                  </a:moveTo>
                  <a:cubicBezTo>
                    <a:pt x="79529" y="94147"/>
                    <a:pt x="78887" y="94560"/>
                    <a:pt x="78245" y="94946"/>
                  </a:cubicBezTo>
                  <a:lnTo>
                    <a:pt x="78445" y="95274"/>
                  </a:lnTo>
                  <a:cubicBezTo>
                    <a:pt x="79086" y="94874"/>
                    <a:pt x="79729" y="94461"/>
                    <a:pt x="80357" y="94033"/>
                  </a:cubicBezTo>
                  <a:lnTo>
                    <a:pt x="80143" y="93719"/>
                  </a:lnTo>
                  <a:close/>
                  <a:moveTo>
                    <a:pt x="26496" y="96031"/>
                  </a:moveTo>
                  <a:lnTo>
                    <a:pt x="26311" y="96359"/>
                  </a:lnTo>
                  <a:cubicBezTo>
                    <a:pt x="26967" y="96730"/>
                    <a:pt x="27653" y="97088"/>
                    <a:pt x="28323" y="97430"/>
                  </a:cubicBezTo>
                  <a:lnTo>
                    <a:pt x="28494" y="97101"/>
                  </a:lnTo>
                  <a:cubicBezTo>
                    <a:pt x="27824" y="96759"/>
                    <a:pt x="27152" y="96402"/>
                    <a:pt x="26496" y="96031"/>
                  </a:cubicBezTo>
                  <a:close/>
                  <a:moveTo>
                    <a:pt x="76303" y="96088"/>
                  </a:moveTo>
                  <a:cubicBezTo>
                    <a:pt x="75647" y="96459"/>
                    <a:pt x="74975" y="96816"/>
                    <a:pt x="74305" y="97145"/>
                  </a:cubicBezTo>
                  <a:lnTo>
                    <a:pt x="74476" y="97487"/>
                  </a:lnTo>
                  <a:cubicBezTo>
                    <a:pt x="75146" y="97145"/>
                    <a:pt x="75832" y="96787"/>
                    <a:pt x="76488" y="96431"/>
                  </a:cubicBezTo>
                  <a:lnTo>
                    <a:pt x="76303" y="96088"/>
                  </a:lnTo>
                  <a:close/>
                  <a:moveTo>
                    <a:pt x="30536" y="98072"/>
                  </a:moveTo>
                  <a:lnTo>
                    <a:pt x="30393" y="98415"/>
                  </a:lnTo>
                  <a:cubicBezTo>
                    <a:pt x="31079" y="98729"/>
                    <a:pt x="31778" y="99029"/>
                    <a:pt x="32491" y="99300"/>
                  </a:cubicBezTo>
                  <a:lnTo>
                    <a:pt x="32634" y="98957"/>
                  </a:lnTo>
                  <a:cubicBezTo>
                    <a:pt x="31935" y="98672"/>
                    <a:pt x="31221" y="98372"/>
                    <a:pt x="30536" y="98072"/>
                  </a:cubicBezTo>
                  <a:close/>
                  <a:moveTo>
                    <a:pt x="72263" y="98115"/>
                  </a:moveTo>
                  <a:cubicBezTo>
                    <a:pt x="71577" y="98415"/>
                    <a:pt x="70879" y="98715"/>
                    <a:pt x="70179" y="98986"/>
                  </a:cubicBezTo>
                  <a:lnTo>
                    <a:pt x="70321" y="99343"/>
                  </a:lnTo>
                  <a:cubicBezTo>
                    <a:pt x="71021" y="99058"/>
                    <a:pt x="71735" y="98772"/>
                    <a:pt x="72420" y="98458"/>
                  </a:cubicBezTo>
                  <a:lnTo>
                    <a:pt x="72263" y="98115"/>
                  </a:lnTo>
                  <a:close/>
                  <a:moveTo>
                    <a:pt x="34762" y="99743"/>
                  </a:moveTo>
                  <a:lnTo>
                    <a:pt x="34633" y="100099"/>
                  </a:lnTo>
                  <a:cubicBezTo>
                    <a:pt x="35346" y="100342"/>
                    <a:pt x="36075" y="100584"/>
                    <a:pt x="36802" y="100799"/>
                  </a:cubicBezTo>
                  <a:lnTo>
                    <a:pt x="36903" y="100428"/>
                  </a:lnTo>
                  <a:cubicBezTo>
                    <a:pt x="36189" y="100213"/>
                    <a:pt x="35461" y="99985"/>
                    <a:pt x="34762" y="99743"/>
                  </a:cubicBezTo>
                  <a:close/>
                  <a:moveTo>
                    <a:pt x="68066" y="99771"/>
                  </a:moveTo>
                  <a:cubicBezTo>
                    <a:pt x="67352" y="100013"/>
                    <a:pt x="66624" y="100242"/>
                    <a:pt x="65911" y="100457"/>
                  </a:cubicBezTo>
                  <a:lnTo>
                    <a:pt x="66010" y="100828"/>
                  </a:lnTo>
                  <a:cubicBezTo>
                    <a:pt x="66739" y="100613"/>
                    <a:pt x="67466" y="100371"/>
                    <a:pt x="68180" y="100128"/>
                  </a:cubicBezTo>
                  <a:lnTo>
                    <a:pt x="68066" y="99771"/>
                  </a:lnTo>
                  <a:close/>
                  <a:moveTo>
                    <a:pt x="39087" y="101028"/>
                  </a:moveTo>
                  <a:lnTo>
                    <a:pt x="39001" y="101399"/>
                  </a:lnTo>
                  <a:cubicBezTo>
                    <a:pt x="39730" y="101570"/>
                    <a:pt x="40486" y="101741"/>
                    <a:pt x="41228" y="101898"/>
                  </a:cubicBezTo>
                  <a:lnTo>
                    <a:pt x="41300" y="101527"/>
                  </a:lnTo>
                  <a:cubicBezTo>
                    <a:pt x="40558" y="101370"/>
                    <a:pt x="39815" y="101213"/>
                    <a:pt x="39087" y="101028"/>
                  </a:cubicBezTo>
                  <a:close/>
                  <a:moveTo>
                    <a:pt x="63726" y="101056"/>
                  </a:moveTo>
                  <a:cubicBezTo>
                    <a:pt x="62999" y="101227"/>
                    <a:pt x="62256" y="101399"/>
                    <a:pt x="61514" y="101541"/>
                  </a:cubicBezTo>
                  <a:lnTo>
                    <a:pt x="61600" y="101913"/>
                  </a:lnTo>
                  <a:cubicBezTo>
                    <a:pt x="62342" y="101770"/>
                    <a:pt x="63084" y="101599"/>
                    <a:pt x="63812" y="101412"/>
                  </a:cubicBezTo>
                  <a:lnTo>
                    <a:pt x="63726" y="101056"/>
                  </a:lnTo>
                  <a:close/>
                  <a:moveTo>
                    <a:pt x="43527" y="101926"/>
                  </a:moveTo>
                  <a:lnTo>
                    <a:pt x="43470" y="102298"/>
                  </a:lnTo>
                  <a:cubicBezTo>
                    <a:pt x="44212" y="102412"/>
                    <a:pt x="44968" y="102512"/>
                    <a:pt x="45725" y="102598"/>
                  </a:cubicBezTo>
                  <a:lnTo>
                    <a:pt x="45767" y="102227"/>
                  </a:lnTo>
                  <a:cubicBezTo>
                    <a:pt x="45025" y="102141"/>
                    <a:pt x="44269" y="102041"/>
                    <a:pt x="43527" y="101926"/>
                  </a:cubicBezTo>
                  <a:close/>
                  <a:moveTo>
                    <a:pt x="59287" y="101941"/>
                  </a:moveTo>
                  <a:cubicBezTo>
                    <a:pt x="58545" y="102055"/>
                    <a:pt x="57802" y="102155"/>
                    <a:pt x="57045" y="102227"/>
                  </a:cubicBezTo>
                  <a:lnTo>
                    <a:pt x="57088" y="102612"/>
                  </a:lnTo>
                  <a:cubicBezTo>
                    <a:pt x="57845" y="102526"/>
                    <a:pt x="58602" y="102427"/>
                    <a:pt x="59344" y="102312"/>
                  </a:cubicBezTo>
                  <a:lnTo>
                    <a:pt x="59287" y="101941"/>
                  </a:lnTo>
                  <a:close/>
                  <a:moveTo>
                    <a:pt x="48023" y="102427"/>
                  </a:moveTo>
                  <a:lnTo>
                    <a:pt x="47994" y="102798"/>
                  </a:lnTo>
                  <a:cubicBezTo>
                    <a:pt x="48752" y="102840"/>
                    <a:pt x="49508" y="102883"/>
                    <a:pt x="50265" y="102897"/>
                  </a:cubicBezTo>
                  <a:lnTo>
                    <a:pt x="50279" y="102526"/>
                  </a:lnTo>
                  <a:cubicBezTo>
                    <a:pt x="49522" y="102497"/>
                    <a:pt x="48765" y="102469"/>
                    <a:pt x="48023" y="102427"/>
                  </a:cubicBezTo>
                  <a:close/>
                  <a:moveTo>
                    <a:pt x="54804" y="102427"/>
                  </a:moveTo>
                  <a:cubicBezTo>
                    <a:pt x="54047" y="102469"/>
                    <a:pt x="53291" y="102512"/>
                    <a:pt x="52534" y="102526"/>
                  </a:cubicBezTo>
                  <a:lnTo>
                    <a:pt x="52549" y="102897"/>
                  </a:lnTo>
                  <a:cubicBezTo>
                    <a:pt x="53305" y="102883"/>
                    <a:pt x="54062" y="102855"/>
                    <a:pt x="54818" y="102798"/>
                  </a:cubicBezTo>
                  <a:lnTo>
                    <a:pt x="54804" y="1024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645;p43">
              <a:extLst>
                <a:ext uri="{FF2B5EF4-FFF2-40B4-BE49-F238E27FC236}">
                  <a16:creationId xmlns:a16="http://schemas.microsoft.com/office/drawing/2014/main" id="{CF8F1A3C-9C5E-7F95-360C-86DD1C5C7532}"/>
                </a:ext>
              </a:extLst>
            </p:cNvPr>
            <p:cNvGrpSpPr/>
            <p:nvPr/>
          </p:nvGrpSpPr>
          <p:grpSpPr>
            <a:xfrm rot="-2039256">
              <a:off x="415252" y="397575"/>
              <a:ext cx="4261009" cy="4506153"/>
              <a:chOff x="4697728" y="1390483"/>
              <a:chExt cx="7597962" cy="8035087"/>
            </a:xfrm>
          </p:grpSpPr>
          <p:sp>
            <p:nvSpPr>
              <p:cNvPr id="44" name="Google Shape;646;p43">
                <a:extLst>
                  <a:ext uri="{FF2B5EF4-FFF2-40B4-BE49-F238E27FC236}">
                    <a16:creationId xmlns:a16="http://schemas.microsoft.com/office/drawing/2014/main" id="{8A74FC26-AA81-45B3-363D-4E6F8A74266A}"/>
                  </a:ext>
                </a:extLst>
              </p:cNvPr>
              <p:cNvSpPr/>
              <p:nvPr/>
            </p:nvSpPr>
            <p:spPr>
              <a:xfrm rot="-3964162">
                <a:off x="4700331" y="5590192"/>
                <a:ext cx="980814" cy="643488"/>
              </a:xfrm>
              <a:custGeom>
                <a:avLst/>
                <a:gdLst/>
                <a:ahLst/>
                <a:cxnLst/>
                <a:rect l="l" t="t" r="r" b="b"/>
                <a:pathLst>
                  <a:path w="15233" h="9994" extrusionOk="0">
                    <a:moveTo>
                      <a:pt x="15161" y="1"/>
                    </a:moveTo>
                    <a:cubicBezTo>
                      <a:pt x="9580" y="2413"/>
                      <a:pt x="4483" y="5725"/>
                      <a:pt x="1" y="9851"/>
                    </a:cubicBezTo>
                    <a:lnTo>
                      <a:pt x="130" y="9994"/>
                    </a:lnTo>
                    <a:cubicBezTo>
                      <a:pt x="4597" y="5882"/>
                      <a:pt x="9679" y="2570"/>
                      <a:pt x="15233" y="172"/>
                    </a:cubicBezTo>
                    <a:lnTo>
                      <a:pt x="151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47;p43">
                <a:extLst>
                  <a:ext uri="{FF2B5EF4-FFF2-40B4-BE49-F238E27FC236}">
                    <a16:creationId xmlns:a16="http://schemas.microsoft.com/office/drawing/2014/main" id="{0BC05411-4B03-D90C-1998-913936F14077}"/>
                  </a:ext>
                </a:extLst>
              </p:cNvPr>
              <p:cNvSpPr/>
              <p:nvPr/>
            </p:nvSpPr>
            <p:spPr>
              <a:xfrm rot="-3964162">
                <a:off x="6958647" y="6075431"/>
                <a:ext cx="767498" cy="4267663"/>
              </a:xfrm>
              <a:custGeom>
                <a:avLst/>
                <a:gdLst/>
                <a:ahLst/>
                <a:cxnLst/>
                <a:rect l="l" t="t" r="r" b="b"/>
                <a:pathLst>
                  <a:path w="11920" h="66281" extrusionOk="0">
                    <a:moveTo>
                      <a:pt x="11006" y="0"/>
                    </a:moveTo>
                    <a:cubicBezTo>
                      <a:pt x="3811" y="9451"/>
                      <a:pt x="0" y="20742"/>
                      <a:pt x="0" y="32648"/>
                    </a:cubicBezTo>
                    <a:cubicBezTo>
                      <a:pt x="0" y="38872"/>
                      <a:pt x="1057" y="44968"/>
                      <a:pt x="3126" y="50777"/>
                    </a:cubicBezTo>
                    <a:cubicBezTo>
                      <a:pt x="5125" y="56388"/>
                      <a:pt x="8037" y="61598"/>
                      <a:pt x="11763" y="66280"/>
                    </a:cubicBezTo>
                    <a:lnTo>
                      <a:pt x="11920" y="66166"/>
                    </a:lnTo>
                    <a:cubicBezTo>
                      <a:pt x="8194" y="61499"/>
                      <a:pt x="5296" y="56302"/>
                      <a:pt x="3297" y="50707"/>
                    </a:cubicBezTo>
                    <a:cubicBezTo>
                      <a:pt x="1242" y="44924"/>
                      <a:pt x="185" y="38858"/>
                      <a:pt x="185" y="32648"/>
                    </a:cubicBezTo>
                    <a:cubicBezTo>
                      <a:pt x="185" y="20785"/>
                      <a:pt x="3983" y="9536"/>
                      <a:pt x="11164" y="115"/>
                    </a:cubicBezTo>
                    <a:lnTo>
                      <a:pt x="1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48;p43">
                <a:extLst>
                  <a:ext uri="{FF2B5EF4-FFF2-40B4-BE49-F238E27FC236}">
                    <a16:creationId xmlns:a16="http://schemas.microsoft.com/office/drawing/2014/main" id="{48D2ACAE-184C-F0D2-1296-D5B6170867F4}"/>
                  </a:ext>
                </a:extLst>
              </p:cNvPr>
              <p:cNvSpPr/>
              <p:nvPr/>
            </p:nvSpPr>
            <p:spPr>
              <a:xfrm rot="-3964162">
                <a:off x="9485548" y="6867159"/>
                <a:ext cx="3066387" cy="887967"/>
              </a:xfrm>
              <a:custGeom>
                <a:avLst/>
                <a:gdLst/>
                <a:ahLst/>
                <a:cxnLst/>
                <a:rect l="l" t="t" r="r" b="b"/>
                <a:pathLst>
                  <a:path w="47624" h="13791" extrusionOk="0">
                    <a:moveTo>
                      <a:pt x="129" y="0"/>
                    </a:moveTo>
                    <a:lnTo>
                      <a:pt x="0" y="143"/>
                    </a:lnTo>
                    <a:cubicBezTo>
                      <a:pt x="9879" y="8950"/>
                      <a:pt x="22612" y="13790"/>
                      <a:pt x="35860" y="13790"/>
                    </a:cubicBezTo>
                    <a:cubicBezTo>
                      <a:pt x="39829" y="13790"/>
                      <a:pt x="43797" y="13362"/>
                      <a:pt x="47623" y="12506"/>
                    </a:cubicBezTo>
                    <a:lnTo>
                      <a:pt x="47595" y="12319"/>
                    </a:lnTo>
                    <a:cubicBezTo>
                      <a:pt x="43769" y="13176"/>
                      <a:pt x="39815" y="13604"/>
                      <a:pt x="35860" y="13604"/>
                    </a:cubicBezTo>
                    <a:cubicBezTo>
                      <a:pt x="22670" y="13604"/>
                      <a:pt x="9979" y="8779"/>
                      <a:pt x="1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49;p43">
                <a:extLst>
                  <a:ext uri="{FF2B5EF4-FFF2-40B4-BE49-F238E27FC236}">
                    <a16:creationId xmlns:a16="http://schemas.microsoft.com/office/drawing/2014/main" id="{3B1AC976-6F83-024C-185C-90872AFC128F}"/>
                  </a:ext>
                </a:extLst>
              </p:cNvPr>
              <p:cNvSpPr/>
              <p:nvPr/>
            </p:nvSpPr>
            <p:spPr>
              <a:xfrm rot="-3964162">
                <a:off x="11596055" y="4410042"/>
                <a:ext cx="673879" cy="494560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7681" extrusionOk="0">
                    <a:moveTo>
                      <a:pt x="10336" y="0"/>
                    </a:moveTo>
                    <a:cubicBezTo>
                      <a:pt x="7210" y="2912"/>
                      <a:pt x="3727" y="5438"/>
                      <a:pt x="1" y="7509"/>
                    </a:cubicBezTo>
                    <a:lnTo>
                      <a:pt x="101" y="7680"/>
                    </a:lnTo>
                    <a:cubicBezTo>
                      <a:pt x="3827" y="5596"/>
                      <a:pt x="7325" y="3055"/>
                      <a:pt x="10465" y="143"/>
                    </a:cubicBezTo>
                    <a:lnTo>
                      <a:pt x="103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650;p43">
                <a:extLst>
                  <a:ext uri="{FF2B5EF4-FFF2-40B4-BE49-F238E27FC236}">
                    <a16:creationId xmlns:a16="http://schemas.microsoft.com/office/drawing/2014/main" id="{42E6D0CB-A30A-0372-82D1-E691E0689665}"/>
                  </a:ext>
                </a:extLst>
              </p:cNvPr>
              <p:cNvSpPr/>
              <p:nvPr/>
            </p:nvSpPr>
            <p:spPr>
              <a:xfrm rot="-3964162">
                <a:off x="10110740" y="1396692"/>
                <a:ext cx="603053" cy="2656432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41257" extrusionOk="0">
                    <a:moveTo>
                      <a:pt x="8223" y="0"/>
                    </a:moveTo>
                    <a:lnTo>
                      <a:pt x="8037" y="44"/>
                    </a:lnTo>
                    <a:cubicBezTo>
                      <a:pt x="8794" y="3655"/>
                      <a:pt x="9179" y="7381"/>
                      <a:pt x="9179" y="11107"/>
                    </a:cubicBezTo>
                    <a:cubicBezTo>
                      <a:pt x="9179" y="21885"/>
                      <a:pt x="6010" y="32263"/>
                      <a:pt x="0" y="41157"/>
                    </a:cubicBezTo>
                    <a:lnTo>
                      <a:pt x="157" y="41256"/>
                    </a:lnTo>
                    <a:cubicBezTo>
                      <a:pt x="6181" y="32335"/>
                      <a:pt x="9365" y="21914"/>
                      <a:pt x="9365" y="11107"/>
                    </a:cubicBezTo>
                    <a:cubicBezTo>
                      <a:pt x="9365" y="7366"/>
                      <a:pt x="8979" y="3626"/>
                      <a:pt x="8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651;p43">
                <a:extLst>
                  <a:ext uri="{FF2B5EF4-FFF2-40B4-BE49-F238E27FC236}">
                    <a16:creationId xmlns:a16="http://schemas.microsoft.com/office/drawing/2014/main" id="{93C35FB4-4DA8-78D6-A954-5B8ACDA4288A}"/>
                  </a:ext>
                </a:extLst>
              </p:cNvPr>
              <p:cNvSpPr/>
              <p:nvPr/>
            </p:nvSpPr>
            <p:spPr>
              <a:xfrm rot="-3964162">
                <a:off x="7225059" y="1473734"/>
                <a:ext cx="1004637" cy="1264827"/>
              </a:xfrm>
              <a:custGeom>
                <a:avLst/>
                <a:gdLst/>
                <a:ahLst/>
                <a:cxnLst/>
                <a:rect l="l" t="t" r="r" b="b"/>
                <a:pathLst>
                  <a:path w="15603" h="19644" extrusionOk="0">
                    <a:moveTo>
                      <a:pt x="115" y="0"/>
                    </a:moveTo>
                    <a:lnTo>
                      <a:pt x="0" y="143"/>
                    </a:lnTo>
                    <a:cubicBezTo>
                      <a:pt x="6567" y="5339"/>
                      <a:pt x="11906" y="12092"/>
                      <a:pt x="15432" y="19643"/>
                    </a:cubicBezTo>
                    <a:lnTo>
                      <a:pt x="15603" y="19572"/>
                    </a:lnTo>
                    <a:cubicBezTo>
                      <a:pt x="12063" y="11978"/>
                      <a:pt x="6710" y="5211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652;p43">
                <a:extLst>
                  <a:ext uri="{FF2B5EF4-FFF2-40B4-BE49-F238E27FC236}">
                    <a16:creationId xmlns:a16="http://schemas.microsoft.com/office/drawing/2014/main" id="{A333DE7D-E701-526C-DFF3-F8DA368B98CC}"/>
                  </a:ext>
                </a:extLst>
              </p:cNvPr>
              <p:cNvSpPr/>
              <p:nvPr/>
            </p:nvSpPr>
            <p:spPr>
              <a:xfrm rot="-3964162">
                <a:off x="6098239" y="2513813"/>
                <a:ext cx="626940" cy="332819"/>
              </a:xfrm>
              <a:custGeom>
                <a:avLst/>
                <a:gdLst/>
                <a:ahLst/>
                <a:cxnLst/>
                <a:rect l="l" t="t" r="r" b="b"/>
                <a:pathLst>
                  <a:path w="9737" h="5169" extrusionOk="0">
                    <a:moveTo>
                      <a:pt x="72" y="0"/>
                    </a:moveTo>
                    <a:lnTo>
                      <a:pt x="1" y="172"/>
                    </a:lnTo>
                    <a:cubicBezTo>
                      <a:pt x="3355" y="1500"/>
                      <a:pt x="6596" y="3184"/>
                      <a:pt x="9622" y="5168"/>
                    </a:cubicBezTo>
                    <a:lnTo>
                      <a:pt x="9737" y="5012"/>
                    </a:lnTo>
                    <a:cubicBezTo>
                      <a:pt x="6682" y="3027"/>
                      <a:pt x="3441" y="132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199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3"/>
          <p:cNvSpPr txBox="1">
            <a:spLocks noGrp="1"/>
          </p:cNvSpPr>
          <p:nvPr>
            <p:ph type="title"/>
          </p:nvPr>
        </p:nvSpPr>
        <p:spPr>
          <a:xfrm>
            <a:off x="4443533" y="923804"/>
            <a:ext cx="3786900" cy="32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Built ml Models</a:t>
            </a:r>
            <a:endParaRPr dirty="0"/>
          </a:p>
        </p:txBody>
      </p:sp>
      <p:grpSp>
        <p:nvGrpSpPr>
          <p:cNvPr id="3" name="Google Shape;610;p43"/>
          <p:cNvGrpSpPr/>
          <p:nvPr/>
        </p:nvGrpSpPr>
        <p:grpSpPr>
          <a:xfrm>
            <a:off x="1295557" y="1214891"/>
            <a:ext cx="2292714" cy="2713851"/>
            <a:chOff x="2248125" y="-2178900"/>
            <a:chExt cx="1386750" cy="1641475"/>
          </a:xfrm>
        </p:grpSpPr>
        <p:sp>
          <p:nvSpPr>
            <p:cNvPr id="4" name="Google Shape;611;p43"/>
            <p:cNvSpPr/>
            <p:nvPr/>
          </p:nvSpPr>
          <p:spPr>
            <a:xfrm>
              <a:off x="3093250" y="-2080525"/>
              <a:ext cx="171525" cy="118350"/>
            </a:xfrm>
            <a:custGeom>
              <a:avLst/>
              <a:gdLst/>
              <a:ahLst/>
              <a:cxnLst/>
              <a:rect l="l" t="t" r="r" b="b"/>
              <a:pathLst>
                <a:path w="6861" h="4734" extrusionOk="0">
                  <a:moveTo>
                    <a:pt x="2021" y="1"/>
                  </a:moveTo>
                  <a:cubicBezTo>
                    <a:pt x="1771" y="13"/>
                    <a:pt x="1522" y="25"/>
                    <a:pt x="1296" y="25"/>
                  </a:cubicBezTo>
                  <a:cubicBezTo>
                    <a:pt x="1286" y="24"/>
                    <a:pt x="1276" y="24"/>
                    <a:pt x="1267" y="24"/>
                  </a:cubicBezTo>
                  <a:cubicBezTo>
                    <a:pt x="1064" y="24"/>
                    <a:pt x="883" y="134"/>
                    <a:pt x="714" y="180"/>
                  </a:cubicBezTo>
                  <a:cubicBezTo>
                    <a:pt x="547" y="227"/>
                    <a:pt x="416" y="299"/>
                    <a:pt x="309" y="381"/>
                  </a:cubicBezTo>
                  <a:cubicBezTo>
                    <a:pt x="83" y="500"/>
                    <a:pt x="0" y="608"/>
                    <a:pt x="0" y="608"/>
                  </a:cubicBezTo>
                  <a:cubicBezTo>
                    <a:pt x="0" y="608"/>
                    <a:pt x="130" y="560"/>
                    <a:pt x="368" y="524"/>
                  </a:cubicBezTo>
                  <a:cubicBezTo>
                    <a:pt x="487" y="489"/>
                    <a:pt x="618" y="465"/>
                    <a:pt x="785" y="465"/>
                  </a:cubicBezTo>
                  <a:cubicBezTo>
                    <a:pt x="815" y="469"/>
                    <a:pt x="844" y="471"/>
                    <a:pt x="874" y="471"/>
                  </a:cubicBezTo>
                  <a:cubicBezTo>
                    <a:pt x="961" y="471"/>
                    <a:pt x="1050" y="458"/>
                    <a:pt x="1145" y="458"/>
                  </a:cubicBezTo>
                  <a:cubicBezTo>
                    <a:pt x="1201" y="458"/>
                    <a:pt x="1258" y="462"/>
                    <a:pt x="1319" y="477"/>
                  </a:cubicBezTo>
                  <a:cubicBezTo>
                    <a:pt x="1498" y="513"/>
                    <a:pt x="1712" y="548"/>
                    <a:pt x="1926" y="584"/>
                  </a:cubicBezTo>
                  <a:cubicBezTo>
                    <a:pt x="2128" y="667"/>
                    <a:pt x="2331" y="774"/>
                    <a:pt x="2556" y="857"/>
                  </a:cubicBezTo>
                  <a:cubicBezTo>
                    <a:pt x="2782" y="917"/>
                    <a:pt x="2984" y="1071"/>
                    <a:pt x="3187" y="1226"/>
                  </a:cubicBezTo>
                  <a:lnTo>
                    <a:pt x="3816" y="1654"/>
                  </a:lnTo>
                  <a:cubicBezTo>
                    <a:pt x="4043" y="1797"/>
                    <a:pt x="4197" y="2011"/>
                    <a:pt x="4387" y="2189"/>
                  </a:cubicBezTo>
                  <a:cubicBezTo>
                    <a:pt x="4577" y="2379"/>
                    <a:pt x="4768" y="2545"/>
                    <a:pt x="4958" y="2712"/>
                  </a:cubicBezTo>
                  <a:cubicBezTo>
                    <a:pt x="5338" y="3033"/>
                    <a:pt x="5600" y="3438"/>
                    <a:pt x="5885" y="3734"/>
                  </a:cubicBezTo>
                  <a:cubicBezTo>
                    <a:pt x="6432" y="4341"/>
                    <a:pt x="6860" y="4733"/>
                    <a:pt x="6860" y="4733"/>
                  </a:cubicBezTo>
                  <a:cubicBezTo>
                    <a:pt x="6860" y="4733"/>
                    <a:pt x="6659" y="4210"/>
                    <a:pt x="6254" y="3473"/>
                  </a:cubicBezTo>
                  <a:cubicBezTo>
                    <a:pt x="6028" y="3116"/>
                    <a:pt x="5874" y="2629"/>
                    <a:pt x="5481" y="2236"/>
                  </a:cubicBezTo>
                  <a:cubicBezTo>
                    <a:pt x="5303" y="2046"/>
                    <a:pt x="5137" y="1832"/>
                    <a:pt x="4934" y="1630"/>
                  </a:cubicBezTo>
                  <a:cubicBezTo>
                    <a:pt x="4732" y="1428"/>
                    <a:pt x="4566" y="1190"/>
                    <a:pt x="4316" y="1024"/>
                  </a:cubicBezTo>
                  <a:cubicBezTo>
                    <a:pt x="3805" y="738"/>
                    <a:pt x="3377" y="310"/>
                    <a:pt x="2806" y="204"/>
                  </a:cubicBezTo>
                  <a:cubicBezTo>
                    <a:pt x="2532" y="120"/>
                    <a:pt x="2271" y="49"/>
                    <a:pt x="2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12;p43"/>
            <p:cNvSpPr/>
            <p:nvPr/>
          </p:nvSpPr>
          <p:spPr>
            <a:xfrm>
              <a:off x="3039725" y="-1892075"/>
              <a:ext cx="164400" cy="234875"/>
            </a:xfrm>
            <a:custGeom>
              <a:avLst/>
              <a:gdLst/>
              <a:ahLst/>
              <a:cxnLst/>
              <a:rect l="l" t="t" r="r" b="b"/>
              <a:pathLst>
                <a:path w="6576" h="9395" extrusionOk="0">
                  <a:moveTo>
                    <a:pt x="901" y="1"/>
                  </a:moveTo>
                  <a:cubicBezTo>
                    <a:pt x="839" y="1"/>
                    <a:pt x="777" y="5"/>
                    <a:pt x="714" y="14"/>
                  </a:cubicBezTo>
                  <a:cubicBezTo>
                    <a:pt x="477" y="14"/>
                    <a:pt x="226" y="37"/>
                    <a:pt x="1" y="120"/>
                  </a:cubicBezTo>
                  <a:cubicBezTo>
                    <a:pt x="477" y="215"/>
                    <a:pt x="892" y="382"/>
                    <a:pt x="1320" y="537"/>
                  </a:cubicBezTo>
                  <a:cubicBezTo>
                    <a:pt x="1534" y="608"/>
                    <a:pt x="1713" y="739"/>
                    <a:pt x="1915" y="846"/>
                  </a:cubicBezTo>
                  <a:cubicBezTo>
                    <a:pt x="2117" y="929"/>
                    <a:pt x="2295" y="1060"/>
                    <a:pt x="2485" y="1179"/>
                  </a:cubicBezTo>
                  <a:cubicBezTo>
                    <a:pt x="2664" y="1309"/>
                    <a:pt x="2866" y="1393"/>
                    <a:pt x="3032" y="1547"/>
                  </a:cubicBezTo>
                  <a:cubicBezTo>
                    <a:pt x="3199" y="1690"/>
                    <a:pt x="3365" y="1832"/>
                    <a:pt x="3544" y="1964"/>
                  </a:cubicBezTo>
                  <a:cubicBezTo>
                    <a:pt x="3734" y="2083"/>
                    <a:pt x="3853" y="2273"/>
                    <a:pt x="4031" y="2416"/>
                  </a:cubicBezTo>
                  <a:cubicBezTo>
                    <a:pt x="4162" y="2546"/>
                    <a:pt x="4293" y="2665"/>
                    <a:pt x="4435" y="2796"/>
                  </a:cubicBezTo>
                  <a:cubicBezTo>
                    <a:pt x="4435" y="2807"/>
                    <a:pt x="4435" y="2820"/>
                    <a:pt x="4448" y="2831"/>
                  </a:cubicBezTo>
                  <a:cubicBezTo>
                    <a:pt x="4448" y="2831"/>
                    <a:pt x="4591" y="3235"/>
                    <a:pt x="4816" y="3842"/>
                  </a:cubicBezTo>
                  <a:cubicBezTo>
                    <a:pt x="4935" y="4139"/>
                    <a:pt x="5054" y="4496"/>
                    <a:pt x="5196" y="4865"/>
                  </a:cubicBezTo>
                  <a:cubicBezTo>
                    <a:pt x="5351" y="5233"/>
                    <a:pt x="5470" y="5637"/>
                    <a:pt x="5589" y="6054"/>
                  </a:cubicBezTo>
                  <a:cubicBezTo>
                    <a:pt x="5875" y="6850"/>
                    <a:pt x="6041" y="7671"/>
                    <a:pt x="6136" y="8313"/>
                  </a:cubicBezTo>
                  <a:cubicBezTo>
                    <a:pt x="6171" y="8931"/>
                    <a:pt x="6160" y="9395"/>
                    <a:pt x="6160" y="9395"/>
                  </a:cubicBezTo>
                  <a:cubicBezTo>
                    <a:pt x="6160" y="9395"/>
                    <a:pt x="6195" y="9288"/>
                    <a:pt x="6267" y="9109"/>
                  </a:cubicBezTo>
                  <a:cubicBezTo>
                    <a:pt x="6290" y="9014"/>
                    <a:pt x="6338" y="8908"/>
                    <a:pt x="6374" y="8776"/>
                  </a:cubicBezTo>
                  <a:cubicBezTo>
                    <a:pt x="6409" y="8646"/>
                    <a:pt x="6493" y="8491"/>
                    <a:pt x="6493" y="8324"/>
                  </a:cubicBezTo>
                  <a:cubicBezTo>
                    <a:pt x="6504" y="7992"/>
                    <a:pt x="6576" y="7587"/>
                    <a:pt x="6552" y="7159"/>
                  </a:cubicBezTo>
                  <a:cubicBezTo>
                    <a:pt x="6493" y="6744"/>
                    <a:pt x="6469" y="6279"/>
                    <a:pt x="6374" y="5851"/>
                  </a:cubicBezTo>
                  <a:cubicBezTo>
                    <a:pt x="6184" y="4971"/>
                    <a:pt x="5910" y="4115"/>
                    <a:pt x="5624" y="3509"/>
                  </a:cubicBezTo>
                  <a:cubicBezTo>
                    <a:pt x="5434" y="3093"/>
                    <a:pt x="5280" y="2784"/>
                    <a:pt x="5185" y="2630"/>
                  </a:cubicBezTo>
                  <a:cubicBezTo>
                    <a:pt x="5494" y="2130"/>
                    <a:pt x="5803" y="1618"/>
                    <a:pt x="6041" y="1060"/>
                  </a:cubicBezTo>
                  <a:lnTo>
                    <a:pt x="6041" y="1060"/>
                  </a:lnTo>
                  <a:cubicBezTo>
                    <a:pt x="5589" y="1404"/>
                    <a:pt x="5196" y="1785"/>
                    <a:pt x="4805" y="2189"/>
                  </a:cubicBezTo>
                  <a:cubicBezTo>
                    <a:pt x="4578" y="1892"/>
                    <a:pt x="4340" y="1607"/>
                    <a:pt x="4067" y="1369"/>
                  </a:cubicBezTo>
                  <a:cubicBezTo>
                    <a:pt x="3877" y="1203"/>
                    <a:pt x="3687" y="1048"/>
                    <a:pt x="3484" y="905"/>
                  </a:cubicBezTo>
                  <a:cubicBezTo>
                    <a:pt x="3306" y="751"/>
                    <a:pt x="3080" y="632"/>
                    <a:pt x="2855" y="525"/>
                  </a:cubicBezTo>
                  <a:cubicBezTo>
                    <a:pt x="2426" y="275"/>
                    <a:pt x="1927" y="144"/>
                    <a:pt x="1451" y="61"/>
                  </a:cubicBezTo>
                  <a:cubicBezTo>
                    <a:pt x="1264" y="34"/>
                    <a:pt x="1084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13;p43"/>
            <p:cNvSpPr/>
            <p:nvPr/>
          </p:nvSpPr>
          <p:spPr>
            <a:xfrm>
              <a:off x="3085500" y="-1673925"/>
              <a:ext cx="398950" cy="565475"/>
            </a:xfrm>
            <a:custGeom>
              <a:avLst/>
              <a:gdLst/>
              <a:ahLst/>
              <a:cxnLst/>
              <a:rect l="l" t="t" r="r" b="b"/>
              <a:pathLst>
                <a:path w="15958" h="22619" extrusionOk="0">
                  <a:moveTo>
                    <a:pt x="8273" y="1"/>
                  </a:moveTo>
                  <a:cubicBezTo>
                    <a:pt x="7190" y="1"/>
                    <a:pt x="6101" y="166"/>
                    <a:pt x="5054" y="467"/>
                  </a:cubicBezTo>
                  <a:cubicBezTo>
                    <a:pt x="3936" y="800"/>
                    <a:pt x="2866" y="1347"/>
                    <a:pt x="1986" y="2143"/>
                  </a:cubicBezTo>
                  <a:lnTo>
                    <a:pt x="1999" y="2132"/>
                  </a:lnTo>
                  <a:lnTo>
                    <a:pt x="1999" y="2132"/>
                  </a:lnTo>
                  <a:cubicBezTo>
                    <a:pt x="1415" y="2595"/>
                    <a:pt x="928" y="3142"/>
                    <a:pt x="559" y="3796"/>
                  </a:cubicBezTo>
                  <a:cubicBezTo>
                    <a:pt x="203" y="4450"/>
                    <a:pt x="1" y="5223"/>
                    <a:pt x="84" y="5995"/>
                  </a:cubicBezTo>
                  <a:cubicBezTo>
                    <a:pt x="131" y="6388"/>
                    <a:pt x="179" y="6745"/>
                    <a:pt x="453" y="7149"/>
                  </a:cubicBezTo>
                  <a:cubicBezTo>
                    <a:pt x="714" y="7530"/>
                    <a:pt x="1201" y="7720"/>
                    <a:pt x="1594" y="7768"/>
                  </a:cubicBezTo>
                  <a:cubicBezTo>
                    <a:pt x="1826" y="7792"/>
                    <a:pt x="2049" y="7799"/>
                    <a:pt x="2264" y="7799"/>
                  </a:cubicBezTo>
                  <a:cubicBezTo>
                    <a:pt x="2543" y="7799"/>
                    <a:pt x="2809" y="7787"/>
                    <a:pt x="3065" y="7787"/>
                  </a:cubicBezTo>
                  <a:cubicBezTo>
                    <a:pt x="3283" y="7787"/>
                    <a:pt x="3494" y="7796"/>
                    <a:pt x="3698" y="7826"/>
                  </a:cubicBezTo>
                  <a:cubicBezTo>
                    <a:pt x="3853" y="7850"/>
                    <a:pt x="4008" y="7898"/>
                    <a:pt x="4139" y="7934"/>
                  </a:cubicBezTo>
                  <a:cubicBezTo>
                    <a:pt x="4293" y="7993"/>
                    <a:pt x="4483" y="8053"/>
                    <a:pt x="4614" y="8112"/>
                  </a:cubicBezTo>
                  <a:cubicBezTo>
                    <a:pt x="4900" y="8231"/>
                    <a:pt x="5185" y="8410"/>
                    <a:pt x="5447" y="8587"/>
                  </a:cubicBezTo>
                  <a:cubicBezTo>
                    <a:pt x="5970" y="8957"/>
                    <a:pt x="6338" y="9456"/>
                    <a:pt x="6552" y="10027"/>
                  </a:cubicBezTo>
                  <a:cubicBezTo>
                    <a:pt x="7016" y="11180"/>
                    <a:pt x="6707" y="12547"/>
                    <a:pt x="6303" y="13819"/>
                  </a:cubicBezTo>
                  <a:lnTo>
                    <a:pt x="6303" y="13843"/>
                  </a:lnTo>
                  <a:cubicBezTo>
                    <a:pt x="6267" y="13962"/>
                    <a:pt x="6279" y="14105"/>
                    <a:pt x="6350" y="14223"/>
                  </a:cubicBezTo>
                  <a:cubicBezTo>
                    <a:pt x="6434" y="14353"/>
                    <a:pt x="6581" y="14424"/>
                    <a:pt x="6732" y="14424"/>
                  </a:cubicBezTo>
                  <a:cubicBezTo>
                    <a:pt x="6817" y="14424"/>
                    <a:pt x="6903" y="14402"/>
                    <a:pt x="6980" y="14355"/>
                  </a:cubicBezTo>
                  <a:cubicBezTo>
                    <a:pt x="7432" y="14057"/>
                    <a:pt x="8015" y="13819"/>
                    <a:pt x="8586" y="13689"/>
                  </a:cubicBezTo>
                  <a:cubicBezTo>
                    <a:pt x="8900" y="13617"/>
                    <a:pt x="9221" y="13581"/>
                    <a:pt x="9543" y="13581"/>
                  </a:cubicBezTo>
                  <a:cubicBezTo>
                    <a:pt x="9807" y="13581"/>
                    <a:pt x="10071" y="13605"/>
                    <a:pt x="10333" y="13653"/>
                  </a:cubicBezTo>
                  <a:cubicBezTo>
                    <a:pt x="10618" y="13689"/>
                    <a:pt x="10892" y="13795"/>
                    <a:pt x="11178" y="13903"/>
                  </a:cubicBezTo>
                  <a:cubicBezTo>
                    <a:pt x="11439" y="14022"/>
                    <a:pt x="11712" y="14141"/>
                    <a:pt x="11963" y="14319"/>
                  </a:cubicBezTo>
                  <a:cubicBezTo>
                    <a:pt x="12224" y="14474"/>
                    <a:pt x="12438" y="14675"/>
                    <a:pt x="12676" y="14878"/>
                  </a:cubicBezTo>
                  <a:cubicBezTo>
                    <a:pt x="12914" y="15068"/>
                    <a:pt x="13092" y="15317"/>
                    <a:pt x="13306" y="15531"/>
                  </a:cubicBezTo>
                  <a:cubicBezTo>
                    <a:pt x="13496" y="15745"/>
                    <a:pt x="13686" y="16031"/>
                    <a:pt x="13876" y="16281"/>
                  </a:cubicBezTo>
                  <a:cubicBezTo>
                    <a:pt x="14067" y="16542"/>
                    <a:pt x="14209" y="16804"/>
                    <a:pt x="14376" y="17066"/>
                  </a:cubicBezTo>
                  <a:cubicBezTo>
                    <a:pt x="14650" y="17613"/>
                    <a:pt x="14923" y="18171"/>
                    <a:pt x="15065" y="18778"/>
                  </a:cubicBezTo>
                  <a:cubicBezTo>
                    <a:pt x="15375" y="19954"/>
                    <a:pt x="15327" y="21286"/>
                    <a:pt x="14769" y="22369"/>
                  </a:cubicBezTo>
                  <a:lnTo>
                    <a:pt x="14756" y="22392"/>
                  </a:lnTo>
                  <a:cubicBezTo>
                    <a:pt x="14721" y="22464"/>
                    <a:pt x="14745" y="22559"/>
                    <a:pt x="14816" y="22594"/>
                  </a:cubicBezTo>
                  <a:cubicBezTo>
                    <a:pt x="14845" y="22610"/>
                    <a:pt x="14874" y="22618"/>
                    <a:pt x="14903" y="22618"/>
                  </a:cubicBezTo>
                  <a:cubicBezTo>
                    <a:pt x="14957" y="22618"/>
                    <a:pt x="15006" y="22589"/>
                    <a:pt x="15030" y="22535"/>
                  </a:cubicBezTo>
                  <a:cubicBezTo>
                    <a:pt x="15707" y="21358"/>
                    <a:pt x="15791" y="19954"/>
                    <a:pt x="15517" y="18670"/>
                  </a:cubicBezTo>
                  <a:cubicBezTo>
                    <a:pt x="15387" y="18017"/>
                    <a:pt x="15125" y="17410"/>
                    <a:pt x="14840" y="16815"/>
                  </a:cubicBezTo>
                  <a:cubicBezTo>
                    <a:pt x="14685" y="16530"/>
                    <a:pt x="14518" y="16221"/>
                    <a:pt x="14341" y="15948"/>
                  </a:cubicBezTo>
                  <a:cubicBezTo>
                    <a:pt x="14150" y="15686"/>
                    <a:pt x="14008" y="15436"/>
                    <a:pt x="13781" y="15151"/>
                  </a:cubicBezTo>
                  <a:cubicBezTo>
                    <a:pt x="13556" y="14913"/>
                    <a:pt x="13366" y="14628"/>
                    <a:pt x="13115" y="14414"/>
                  </a:cubicBezTo>
                  <a:cubicBezTo>
                    <a:pt x="12866" y="14188"/>
                    <a:pt x="12628" y="13950"/>
                    <a:pt x="12343" y="13760"/>
                  </a:cubicBezTo>
                  <a:cubicBezTo>
                    <a:pt x="12069" y="13546"/>
                    <a:pt x="11760" y="13403"/>
                    <a:pt x="11463" y="13237"/>
                  </a:cubicBezTo>
                  <a:cubicBezTo>
                    <a:pt x="11142" y="13118"/>
                    <a:pt x="10821" y="12975"/>
                    <a:pt x="10476" y="12915"/>
                  </a:cubicBezTo>
                  <a:cubicBezTo>
                    <a:pt x="10441" y="12904"/>
                    <a:pt x="10393" y="12904"/>
                    <a:pt x="10357" y="12892"/>
                  </a:cubicBezTo>
                  <a:cubicBezTo>
                    <a:pt x="10726" y="12630"/>
                    <a:pt x="11237" y="12357"/>
                    <a:pt x="11736" y="12072"/>
                  </a:cubicBezTo>
                  <a:cubicBezTo>
                    <a:pt x="12295" y="11750"/>
                    <a:pt x="12914" y="11525"/>
                    <a:pt x="13353" y="11322"/>
                  </a:cubicBezTo>
                  <a:cubicBezTo>
                    <a:pt x="13794" y="11121"/>
                    <a:pt x="14090" y="10989"/>
                    <a:pt x="14090" y="10989"/>
                  </a:cubicBezTo>
                  <a:lnTo>
                    <a:pt x="14138" y="10966"/>
                  </a:lnTo>
                  <a:cubicBezTo>
                    <a:pt x="14138" y="10966"/>
                    <a:pt x="14150" y="10966"/>
                    <a:pt x="14150" y="10954"/>
                  </a:cubicBezTo>
                  <a:lnTo>
                    <a:pt x="14222" y="10918"/>
                  </a:lnTo>
                  <a:cubicBezTo>
                    <a:pt x="14436" y="11239"/>
                    <a:pt x="14661" y="11560"/>
                    <a:pt x="14828" y="11882"/>
                  </a:cubicBezTo>
                  <a:cubicBezTo>
                    <a:pt x="15018" y="12297"/>
                    <a:pt x="15303" y="12654"/>
                    <a:pt x="15434" y="12999"/>
                  </a:cubicBezTo>
                  <a:cubicBezTo>
                    <a:pt x="15696" y="13676"/>
                    <a:pt x="15958" y="14164"/>
                    <a:pt x="15958" y="14164"/>
                  </a:cubicBezTo>
                  <a:cubicBezTo>
                    <a:pt x="15958" y="14164"/>
                    <a:pt x="15958" y="13653"/>
                    <a:pt x="15862" y="12857"/>
                  </a:cubicBezTo>
                  <a:cubicBezTo>
                    <a:pt x="15850" y="12654"/>
                    <a:pt x="15755" y="12464"/>
                    <a:pt x="15696" y="12238"/>
                  </a:cubicBezTo>
                  <a:cubicBezTo>
                    <a:pt x="15625" y="12024"/>
                    <a:pt x="15553" y="11798"/>
                    <a:pt x="15458" y="11560"/>
                  </a:cubicBezTo>
                  <a:cubicBezTo>
                    <a:pt x="15303" y="11097"/>
                    <a:pt x="14983" y="10669"/>
                    <a:pt x="14721" y="10205"/>
                  </a:cubicBezTo>
                  <a:cubicBezTo>
                    <a:pt x="14114" y="9348"/>
                    <a:pt x="13366" y="8611"/>
                    <a:pt x="12735" y="8159"/>
                  </a:cubicBezTo>
                  <a:cubicBezTo>
                    <a:pt x="12117" y="7684"/>
                    <a:pt x="11617" y="7482"/>
                    <a:pt x="11617" y="7482"/>
                  </a:cubicBezTo>
                  <a:lnTo>
                    <a:pt x="11617" y="7482"/>
                  </a:lnTo>
                  <a:cubicBezTo>
                    <a:pt x="11617" y="7482"/>
                    <a:pt x="11950" y="7886"/>
                    <a:pt x="12414" y="8481"/>
                  </a:cubicBezTo>
                  <a:cubicBezTo>
                    <a:pt x="12676" y="8754"/>
                    <a:pt x="12914" y="9134"/>
                    <a:pt x="13211" y="9491"/>
                  </a:cubicBezTo>
                  <a:cubicBezTo>
                    <a:pt x="13366" y="9705"/>
                    <a:pt x="13520" y="9919"/>
                    <a:pt x="13686" y="10146"/>
                  </a:cubicBezTo>
                  <a:lnTo>
                    <a:pt x="12973" y="10502"/>
                  </a:lnTo>
                  <a:cubicBezTo>
                    <a:pt x="12533" y="10740"/>
                    <a:pt x="11903" y="11002"/>
                    <a:pt x="11332" y="11370"/>
                  </a:cubicBezTo>
                  <a:cubicBezTo>
                    <a:pt x="10761" y="11739"/>
                    <a:pt x="10179" y="12072"/>
                    <a:pt x="9775" y="12416"/>
                  </a:cubicBezTo>
                  <a:cubicBezTo>
                    <a:pt x="9561" y="12571"/>
                    <a:pt x="9406" y="12701"/>
                    <a:pt x="9287" y="12797"/>
                  </a:cubicBezTo>
                  <a:cubicBezTo>
                    <a:pt x="9001" y="12797"/>
                    <a:pt x="8705" y="12833"/>
                    <a:pt x="8419" y="12880"/>
                  </a:cubicBezTo>
                  <a:cubicBezTo>
                    <a:pt x="8098" y="12952"/>
                    <a:pt x="7801" y="13023"/>
                    <a:pt x="7503" y="13130"/>
                  </a:cubicBezTo>
                  <a:cubicBezTo>
                    <a:pt x="7825" y="12036"/>
                    <a:pt x="7931" y="10823"/>
                    <a:pt x="7456" y="9670"/>
                  </a:cubicBezTo>
                  <a:cubicBezTo>
                    <a:pt x="7147" y="8920"/>
                    <a:pt x="6600" y="8278"/>
                    <a:pt x="5946" y="7863"/>
                  </a:cubicBezTo>
                  <a:cubicBezTo>
                    <a:pt x="5613" y="7649"/>
                    <a:pt x="5292" y="7470"/>
                    <a:pt x="4911" y="7327"/>
                  </a:cubicBezTo>
                  <a:cubicBezTo>
                    <a:pt x="4721" y="7256"/>
                    <a:pt x="4567" y="7221"/>
                    <a:pt x="4388" y="7161"/>
                  </a:cubicBezTo>
                  <a:cubicBezTo>
                    <a:pt x="4186" y="7102"/>
                    <a:pt x="3996" y="7066"/>
                    <a:pt x="3793" y="7042"/>
                  </a:cubicBezTo>
                  <a:cubicBezTo>
                    <a:pt x="3624" y="7024"/>
                    <a:pt x="3457" y="7017"/>
                    <a:pt x="3292" y="7017"/>
                  </a:cubicBezTo>
                  <a:cubicBezTo>
                    <a:pt x="2808" y="7017"/>
                    <a:pt x="2347" y="7075"/>
                    <a:pt x="1930" y="7075"/>
                  </a:cubicBezTo>
                  <a:cubicBezTo>
                    <a:pt x="1840" y="7075"/>
                    <a:pt x="1751" y="7072"/>
                    <a:pt x="1666" y="7066"/>
                  </a:cubicBezTo>
                  <a:cubicBezTo>
                    <a:pt x="1356" y="7042"/>
                    <a:pt x="1130" y="6959"/>
                    <a:pt x="976" y="6756"/>
                  </a:cubicBezTo>
                  <a:cubicBezTo>
                    <a:pt x="821" y="6590"/>
                    <a:pt x="714" y="6233"/>
                    <a:pt x="678" y="5924"/>
                  </a:cubicBezTo>
                  <a:cubicBezTo>
                    <a:pt x="477" y="4640"/>
                    <a:pt x="1214" y="3308"/>
                    <a:pt x="2224" y="2441"/>
                  </a:cubicBezTo>
                  <a:lnTo>
                    <a:pt x="2248" y="2417"/>
                  </a:lnTo>
                  <a:cubicBezTo>
                    <a:pt x="3865" y="847"/>
                    <a:pt x="6208" y="122"/>
                    <a:pt x="8491" y="3"/>
                  </a:cubicBezTo>
                  <a:cubicBezTo>
                    <a:pt x="8418" y="1"/>
                    <a:pt x="8345" y="1"/>
                    <a:pt x="8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14;p43"/>
            <p:cNvSpPr/>
            <p:nvPr/>
          </p:nvSpPr>
          <p:spPr>
            <a:xfrm>
              <a:off x="3202025" y="-1632550"/>
              <a:ext cx="163225" cy="162025"/>
            </a:xfrm>
            <a:custGeom>
              <a:avLst/>
              <a:gdLst/>
              <a:ahLst/>
              <a:cxnLst/>
              <a:rect l="l" t="t" r="r" b="b"/>
              <a:pathLst>
                <a:path w="6529" h="6481" extrusionOk="0">
                  <a:moveTo>
                    <a:pt x="1" y="1"/>
                  </a:moveTo>
                  <a:cubicBezTo>
                    <a:pt x="1" y="1"/>
                    <a:pt x="440" y="191"/>
                    <a:pt x="1047" y="548"/>
                  </a:cubicBezTo>
                  <a:cubicBezTo>
                    <a:pt x="1653" y="881"/>
                    <a:pt x="2414" y="1415"/>
                    <a:pt x="2997" y="2081"/>
                  </a:cubicBezTo>
                  <a:cubicBezTo>
                    <a:pt x="3283" y="2414"/>
                    <a:pt x="3544" y="2759"/>
                    <a:pt x="3711" y="3116"/>
                  </a:cubicBezTo>
                  <a:cubicBezTo>
                    <a:pt x="3889" y="3461"/>
                    <a:pt x="4020" y="3793"/>
                    <a:pt x="4103" y="4091"/>
                  </a:cubicBezTo>
                  <a:cubicBezTo>
                    <a:pt x="4150" y="4234"/>
                    <a:pt x="4198" y="4377"/>
                    <a:pt x="4234" y="4495"/>
                  </a:cubicBezTo>
                  <a:cubicBezTo>
                    <a:pt x="4245" y="4531"/>
                    <a:pt x="4245" y="4567"/>
                    <a:pt x="4258" y="4591"/>
                  </a:cubicBezTo>
                  <a:cubicBezTo>
                    <a:pt x="3698" y="4864"/>
                    <a:pt x="3461" y="5387"/>
                    <a:pt x="3306" y="5720"/>
                  </a:cubicBezTo>
                  <a:cubicBezTo>
                    <a:pt x="3211" y="5934"/>
                    <a:pt x="3199" y="6136"/>
                    <a:pt x="3164" y="6267"/>
                  </a:cubicBezTo>
                  <a:cubicBezTo>
                    <a:pt x="3128" y="6398"/>
                    <a:pt x="3128" y="6481"/>
                    <a:pt x="3128" y="6481"/>
                  </a:cubicBezTo>
                  <a:cubicBezTo>
                    <a:pt x="3128" y="6481"/>
                    <a:pt x="3378" y="6279"/>
                    <a:pt x="3687" y="5970"/>
                  </a:cubicBezTo>
                  <a:cubicBezTo>
                    <a:pt x="3830" y="5827"/>
                    <a:pt x="4031" y="5672"/>
                    <a:pt x="4210" y="5529"/>
                  </a:cubicBezTo>
                  <a:cubicBezTo>
                    <a:pt x="4412" y="5387"/>
                    <a:pt x="4602" y="5268"/>
                    <a:pt x="4781" y="5244"/>
                  </a:cubicBezTo>
                  <a:cubicBezTo>
                    <a:pt x="4832" y="5229"/>
                    <a:pt x="4887" y="5223"/>
                    <a:pt x="4944" y="5223"/>
                  </a:cubicBezTo>
                  <a:cubicBezTo>
                    <a:pt x="5257" y="5223"/>
                    <a:pt x="5641" y="5425"/>
                    <a:pt x="5922" y="5637"/>
                  </a:cubicBezTo>
                  <a:cubicBezTo>
                    <a:pt x="6290" y="5898"/>
                    <a:pt x="6528" y="6076"/>
                    <a:pt x="6528" y="6076"/>
                  </a:cubicBezTo>
                  <a:cubicBezTo>
                    <a:pt x="6528" y="6076"/>
                    <a:pt x="6504" y="5756"/>
                    <a:pt x="6267" y="5339"/>
                  </a:cubicBezTo>
                  <a:cubicBezTo>
                    <a:pt x="6136" y="5138"/>
                    <a:pt x="5981" y="4887"/>
                    <a:pt x="5708" y="4697"/>
                  </a:cubicBezTo>
                  <a:cubicBezTo>
                    <a:pt x="5577" y="4602"/>
                    <a:pt x="5410" y="4519"/>
                    <a:pt x="5220" y="4472"/>
                  </a:cubicBezTo>
                  <a:cubicBezTo>
                    <a:pt x="5220" y="4281"/>
                    <a:pt x="5185" y="4067"/>
                    <a:pt x="5137" y="3806"/>
                  </a:cubicBezTo>
                  <a:cubicBezTo>
                    <a:pt x="5114" y="3603"/>
                    <a:pt x="5006" y="3413"/>
                    <a:pt x="4923" y="3199"/>
                  </a:cubicBezTo>
                  <a:cubicBezTo>
                    <a:pt x="4852" y="2985"/>
                    <a:pt x="4721" y="2783"/>
                    <a:pt x="4578" y="2593"/>
                  </a:cubicBezTo>
                  <a:cubicBezTo>
                    <a:pt x="4305" y="2176"/>
                    <a:pt x="3925" y="1820"/>
                    <a:pt x="3544" y="1487"/>
                  </a:cubicBezTo>
                  <a:cubicBezTo>
                    <a:pt x="2747" y="868"/>
                    <a:pt x="1856" y="477"/>
                    <a:pt x="1166" y="250"/>
                  </a:cubicBezTo>
                  <a:cubicBezTo>
                    <a:pt x="477" y="3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15;p43"/>
            <p:cNvSpPr/>
            <p:nvPr/>
          </p:nvSpPr>
          <p:spPr>
            <a:xfrm>
              <a:off x="3354225" y="-1654575"/>
              <a:ext cx="116250" cy="47900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1555" y="1"/>
                  </a:moveTo>
                  <a:cubicBezTo>
                    <a:pt x="1402" y="1"/>
                    <a:pt x="1250" y="64"/>
                    <a:pt x="1118" y="97"/>
                  </a:cubicBezTo>
                  <a:cubicBezTo>
                    <a:pt x="976" y="132"/>
                    <a:pt x="833" y="156"/>
                    <a:pt x="714" y="216"/>
                  </a:cubicBezTo>
                  <a:cubicBezTo>
                    <a:pt x="226" y="430"/>
                    <a:pt x="1" y="703"/>
                    <a:pt x="1" y="703"/>
                  </a:cubicBezTo>
                  <a:cubicBezTo>
                    <a:pt x="1" y="703"/>
                    <a:pt x="83" y="692"/>
                    <a:pt x="239" y="679"/>
                  </a:cubicBezTo>
                  <a:cubicBezTo>
                    <a:pt x="286" y="671"/>
                    <a:pt x="346" y="668"/>
                    <a:pt x="413" y="668"/>
                  </a:cubicBezTo>
                  <a:cubicBezTo>
                    <a:pt x="488" y="668"/>
                    <a:pt x="573" y="671"/>
                    <a:pt x="664" y="671"/>
                  </a:cubicBezTo>
                  <a:cubicBezTo>
                    <a:pt x="711" y="671"/>
                    <a:pt x="760" y="670"/>
                    <a:pt x="809" y="668"/>
                  </a:cubicBezTo>
                  <a:cubicBezTo>
                    <a:pt x="842" y="666"/>
                    <a:pt x="876" y="665"/>
                    <a:pt x="910" y="665"/>
                  </a:cubicBezTo>
                  <a:cubicBezTo>
                    <a:pt x="1120" y="665"/>
                    <a:pt x="1347" y="695"/>
                    <a:pt x="1582" y="715"/>
                  </a:cubicBezTo>
                  <a:cubicBezTo>
                    <a:pt x="1724" y="739"/>
                    <a:pt x="1856" y="774"/>
                    <a:pt x="1998" y="787"/>
                  </a:cubicBezTo>
                  <a:cubicBezTo>
                    <a:pt x="2141" y="787"/>
                    <a:pt x="2271" y="858"/>
                    <a:pt x="2414" y="893"/>
                  </a:cubicBezTo>
                  <a:cubicBezTo>
                    <a:pt x="2699" y="953"/>
                    <a:pt x="2961" y="1060"/>
                    <a:pt x="3211" y="1191"/>
                  </a:cubicBezTo>
                  <a:cubicBezTo>
                    <a:pt x="3473" y="1298"/>
                    <a:pt x="3734" y="1393"/>
                    <a:pt x="3912" y="1535"/>
                  </a:cubicBezTo>
                  <a:cubicBezTo>
                    <a:pt x="4316" y="1773"/>
                    <a:pt x="4649" y="1916"/>
                    <a:pt x="4649" y="1916"/>
                  </a:cubicBezTo>
                  <a:cubicBezTo>
                    <a:pt x="4649" y="1916"/>
                    <a:pt x="4519" y="1607"/>
                    <a:pt x="4210" y="1191"/>
                  </a:cubicBezTo>
                  <a:cubicBezTo>
                    <a:pt x="4055" y="977"/>
                    <a:pt x="3841" y="751"/>
                    <a:pt x="3568" y="573"/>
                  </a:cubicBezTo>
                  <a:cubicBezTo>
                    <a:pt x="3425" y="489"/>
                    <a:pt x="3294" y="383"/>
                    <a:pt x="3140" y="299"/>
                  </a:cubicBezTo>
                  <a:lnTo>
                    <a:pt x="2628" y="121"/>
                  </a:lnTo>
                  <a:cubicBezTo>
                    <a:pt x="2295" y="2"/>
                    <a:pt x="1927" y="2"/>
                    <a:pt x="1594" y="2"/>
                  </a:cubicBezTo>
                  <a:cubicBezTo>
                    <a:pt x="1581" y="1"/>
                    <a:pt x="1568" y="1"/>
                    <a:pt x="1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16;p43"/>
            <p:cNvSpPr/>
            <p:nvPr/>
          </p:nvSpPr>
          <p:spPr>
            <a:xfrm>
              <a:off x="3004075" y="-1357875"/>
              <a:ext cx="284200" cy="409950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8216" y="1"/>
                  </a:moveTo>
                  <a:cubicBezTo>
                    <a:pt x="7907" y="405"/>
                    <a:pt x="7669" y="844"/>
                    <a:pt x="7360" y="1213"/>
                  </a:cubicBezTo>
                  <a:lnTo>
                    <a:pt x="6884" y="1760"/>
                  </a:lnTo>
                  <a:cubicBezTo>
                    <a:pt x="6754" y="1950"/>
                    <a:pt x="6527" y="2069"/>
                    <a:pt x="6361" y="2223"/>
                  </a:cubicBezTo>
                  <a:cubicBezTo>
                    <a:pt x="6183" y="2379"/>
                    <a:pt x="6004" y="2533"/>
                    <a:pt x="5802" y="2640"/>
                  </a:cubicBezTo>
                  <a:cubicBezTo>
                    <a:pt x="5588" y="2747"/>
                    <a:pt x="5410" y="2902"/>
                    <a:pt x="5196" y="2973"/>
                  </a:cubicBezTo>
                  <a:cubicBezTo>
                    <a:pt x="4982" y="3068"/>
                    <a:pt x="4780" y="3175"/>
                    <a:pt x="4554" y="3222"/>
                  </a:cubicBezTo>
                  <a:cubicBezTo>
                    <a:pt x="4458" y="3258"/>
                    <a:pt x="4352" y="3282"/>
                    <a:pt x="4244" y="3306"/>
                  </a:cubicBezTo>
                  <a:cubicBezTo>
                    <a:pt x="3816" y="2759"/>
                    <a:pt x="3377" y="2283"/>
                    <a:pt x="2936" y="1879"/>
                  </a:cubicBezTo>
                  <a:cubicBezTo>
                    <a:pt x="2188" y="1166"/>
                    <a:pt x="1427" y="749"/>
                    <a:pt x="880" y="500"/>
                  </a:cubicBezTo>
                  <a:cubicBezTo>
                    <a:pt x="333" y="262"/>
                    <a:pt x="0" y="226"/>
                    <a:pt x="0" y="226"/>
                  </a:cubicBezTo>
                  <a:lnTo>
                    <a:pt x="0" y="226"/>
                  </a:lnTo>
                  <a:cubicBezTo>
                    <a:pt x="0" y="226"/>
                    <a:pt x="321" y="345"/>
                    <a:pt x="809" y="654"/>
                  </a:cubicBezTo>
                  <a:cubicBezTo>
                    <a:pt x="1308" y="952"/>
                    <a:pt x="1938" y="1486"/>
                    <a:pt x="2604" y="2212"/>
                  </a:cubicBezTo>
                  <a:cubicBezTo>
                    <a:pt x="2949" y="2593"/>
                    <a:pt x="3293" y="3044"/>
                    <a:pt x="3626" y="3544"/>
                  </a:cubicBezTo>
                  <a:cubicBezTo>
                    <a:pt x="3602" y="3568"/>
                    <a:pt x="3579" y="3603"/>
                    <a:pt x="3567" y="3650"/>
                  </a:cubicBezTo>
                  <a:lnTo>
                    <a:pt x="3567" y="3663"/>
                  </a:lnTo>
                  <a:lnTo>
                    <a:pt x="3388" y="4115"/>
                  </a:lnTo>
                  <a:cubicBezTo>
                    <a:pt x="3341" y="4281"/>
                    <a:pt x="3222" y="4411"/>
                    <a:pt x="3139" y="4554"/>
                  </a:cubicBezTo>
                  <a:cubicBezTo>
                    <a:pt x="2973" y="4852"/>
                    <a:pt x="2722" y="5113"/>
                    <a:pt x="2497" y="5399"/>
                  </a:cubicBezTo>
                  <a:cubicBezTo>
                    <a:pt x="1985" y="5922"/>
                    <a:pt x="1415" y="6397"/>
                    <a:pt x="796" y="6849"/>
                  </a:cubicBezTo>
                  <a:cubicBezTo>
                    <a:pt x="1533" y="6647"/>
                    <a:pt x="2235" y="6290"/>
                    <a:pt x="2865" y="5814"/>
                  </a:cubicBezTo>
                  <a:cubicBezTo>
                    <a:pt x="3163" y="5553"/>
                    <a:pt x="3496" y="5315"/>
                    <a:pt x="3721" y="4971"/>
                  </a:cubicBezTo>
                  <a:cubicBezTo>
                    <a:pt x="3888" y="4780"/>
                    <a:pt x="4019" y="4566"/>
                    <a:pt x="4125" y="4329"/>
                  </a:cubicBezTo>
                  <a:cubicBezTo>
                    <a:pt x="4244" y="4530"/>
                    <a:pt x="4376" y="4744"/>
                    <a:pt x="4495" y="4971"/>
                  </a:cubicBezTo>
                  <a:cubicBezTo>
                    <a:pt x="5053" y="6052"/>
                    <a:pt x="5671" y="7265"/>
                    <a:pt x="6171" y="8466"/>
                  </a:cubicBezTo>
                  <a:cubicBezTo>
                    <a:pt x="6646" y="9667"/>
                    <a:pt x="7039" y="10939"/>
                    <a:pt x="6836" y="12069"/>
                  </a:cubicBezTo>
                  <a:cubicBezTo>
                    <a:pt x="6730" y="12628"/>
                    <a:pt x="6504" y="13139"/>
                    <a:pt x="6194" y="13567"/>
                  </a:cubicBezTo>
                  <a:cubicBezTo>
                    <a:pt x="5874" y="13983"/>
                    <a:pt x="5433" y="14340"/>
                    <a:pt x="5089" y="14697"/>
                  </a:cubicBezTo>
                  <a:cubicBezTo>
                    <a:pt x="4352" y="15339"/>
                    <a:pt x="3686" y="15838"/>
                    <a:pt x="3163" y="16087"/>
                  </a:cubicBezTo>
                  <a:cubicBezTo>
                    <a:pt x="2651" y="16349"/>
                    <a:pt x="2307" y="16397"/>
                    <a:pt x="2307" y="16397"/>
                  </a:cubicBezTo>
                  <a:cubicBezTo>
                    <a:pt x="2307" y="16397"/>
                    <a:pt x="2321" y="16398"/>
                    <a:pt x="2347" y="16398"/>
                  </a:cubicBezTo>
                  <a:cubicBezTo>
                    <a:pt x="2454" y="16398"/>
                    <a:pt x="2765" y="16382"/>
                    <a:pt x="3222" y="16230"/>
                  </a:cubicBezTo>
                  <a:cubicBezTo>
                    <a:pt x="3781" y="16028"/>
                    <a:pt x="4554" y="15648"/>
                    <a:pt x="5386" y="15030"/>
                  </a:cubicBezTo>
                  <a:cubicBezTo>
                    <a:pt x="5766" y="14708"/>
                    <a:pt x="6207" y="14411"/>
                    <a:pt x="6635" y="13936"/>
                  </a:cubicBezTo>
                  <a:cubicBezTo>
                    <a:pt x="7027" y="13472"/>
                    <a:pt x="7383" y="12877"/>
                    <a:pt x="7526" y="12200"/>
                  </a:cubicBezTo>
                  <a:cubicBezTo>
                    <a:pt x="7824" y="10832"/>
                    <a:pt x="7407" y="9429"/>
                    <a:pt x="6908" y="8157"/>
                  </a:cubicBezTo>
                  <a:cubicBezTo>
                    <a:pt x="6896" y="8121"/>
                    <a:pt x="6873" y="8086"/>
                    <a:pt x="6860" y="8050"/>
                  </a:cubicBezTo>
                  <a:lnTo>
                    <a:pt x="6860" y="8050"/>
                  </a:lnTo>
                  <a:cubicBezTo>
                    <a:pt x="6955" y="8121"/>
                    <a:pt x="7050" y="8192"/>
                    <a:pt x="7169" y="8252"/>
                  </a:cubicBezTo>
                  <a:cubicBezTo>
                    <a:pt x="7515" y="8466"/>
                    <a:pt x="7930" y="8609"/>
                    <a:pt x="8382" y="8680"/>
                  </a:cubicBezTo>
                  <a:cubicBezTo>
                    <a:pt x="8531" y="8705"/>
                    <a:pt x="8683" y="8716"/>
                    <a:pt x="8835" y="8716"/>
                  </a:cubicBezTo>
                  <a:cubicBezTo>
                    <a:pt x="9130" y="8716"/>
                    <a:pt x="9423" y="8671"/>
                    <a:pt x="9690" y="8585"/>
                  </a:cubicBezTo>
                  <a:cubicBezTo>
                    <a:pt x="9904" y="8549"/>
                    <a:pt x="10071" y="8419"/>
                    <a:pt x="10237" y="8335"/>
                  </a:cubicBezTo>
                  <a:cubicBezTo>
                    <a:pt x="10404" y="8264"/>
                    <a:pt x="10546" y="8145"/>
                    <a:pt x="10665" y="8050"/>
                  </a:cubicBezTo>
                  <a:cubicBezTo>
                    <a:pt x="10939" y="7872"/>
                    <a:pt x="11082" y="7622"/>
                    <a:pt x="11201" y="7491"/>
                  </a:cubicBezTo>
                  <a:cubicBezTo>
                    <a:pt x="11307" y="7349"/>
                    <a:pt x="11367" y="7254"/>
                    <a:pt x="11367" y="7254"/>
                  </a:cubicBezTo>
                  <a:cubicBezTo>
                    <a:pt x="11367" y="7253"/>
                    <a:pt x="11366" y="7253"/>
                    <a:pt x="11365" y="7253"/>
                  </a:cubicBezTo>
                  <a:cubicBezTo>
                    <a:pt x="11334" y="7253"/>
                    <a:pt x="10971" y="7461"/>
                    <a:pt x="10440" y="7658"/>
                  </a:cubicBezTo>
                  <a:cubicBezTo>
                    <a:pt x="10189" y="7777"/>
                    <a:pt x="9857" y="7836"/>
                    <a:pt x="9524" y="7896"/>
                  </a:cubicBezTo>
                  <a:cubicBezTo>
                    <a:pt x="9355" y="7914"/>
                    <a:pt x="9176" y="7929"/>
                    <a:pt x="8994" y="7929"/>
                  </a:cubicBezTo>
                  <a:cubicBezTo>
                    <a:pt x="8831" y="7929"/>
                    <a:pt x="8665" y="7917"/>
                    <a:pt x="8501" y="7883"/>
                  </a:cubicBezTo>
                  <a:cubicBezTo>
                    <a:pt x="7800" y="7800"/>
                    <a:pt x="7098" y="7479"/>
                    <a:pt x="6587" y="7217"/>
                  </a:cubicBezTo>
                  <a:cubicBezTo>
                    <a:pt x="6540" y="7194"/>
                    <a:pt x="6504" y="7170"/>
                    <a:pt x="6456" y="7146"/>
                  </a:cubicBezTo>
                  <a:cubicBezTo>
                    <a:pt x="6040" y="6255"/>
                    <a:pt x="5600" y="5410"/>
                    <a:pt x="5124" y="4602"/>
                  </a:cubicBezTo>
                  <a:cubicBezTo>
                    <a:pt x="5005" y="4400"/>
                    <a:pt x="4875" y="4197"/>
                    <a:pt x="4744" y="4007"/>
                  </a:cubicBezTo>
                  <a:cubicBezTo>
                    <a:pt x="4768" y="3996"/>
                    <a:pt x="4780" y="3996"/>
                    <a:pt x="4791" y="3996"/>
                  </a:cubicBezTo>
                  <a:cubicBezTo>
                    <a:pt x="5053" y="3924"/>
                    <a:pt x="5291" y="3793"/>
                    <a:pt x="5541" y="3686"/>
                  </a:cubicBezTo>
                  <a:cubicBezTo>
                    <a:pt x="5790" y="3579"/>
                    <a:pt x="6004" y="3401"/>
                    <a:pt x="6218" y="3258"/>
                  </a:cubicBezTo>
                  <a:cubicBezTo>
                    <a:pt x="6456" y="3116"/>
                    <a:pt x="6635" y="2913"/>
                    <a:pt x="6813" y="2723"/>
                  </a:cubicBezTo>
                  <a:cubicBezTo>
                    <a:pt x="6992" y="2521"/>
                    <a:pt x="7193" y="2342"/>
                    <a:pt x="7312" y="2105"/>
                  </a:cubicBezTo>
                  <a:lnTo>
                    <a:pt x="7729" y="1451"/>
                  </a:lnTo>
                  <a:cubicBezTo>
                    <a:pt x="7871" y="1237"/>
                    <a:pt x="7907" y="963"/>
                    <a:pt x="8002" y="725"/>
                  </a:cubicBezTo>
                  <a:cubicBezTo>
                    <a:pt x="8085" y="476"/>
                    <a:pt x="8157" y="238"/>
                    <a:pt x="8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17;p43"/>
            <p:cNvSpPr/>
            <p:nvPr/>
          </p:nvSpPr>
          <p:spPr>
            <a:xfrm>
              <a:off x="3093250" y="-974725"/>
              <a:ext cx="327600" cy="318400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1700" y="0"/>
                  </a:moveTo>
                  <a:lnTo>
                    <a:pt x="11700" y="0"/>
                  </a:lnTo>
                  <a:cubicBezTo>
                    <a:pt x="11700" y="0"/>
                    <a:pt x="11629" y="0"/>
                    <a:pt x="11486" y="13"/>
                  </a:cubicBezTo>
                  <a:cubicBezTo>
                    <a:pt x="11343" y="37"/>
                    <a:pt x="11141" y="108"/>
                    <a:pt x="10951" y="251"/>
                  </a:cubicBezTo>
                  <a:cubicBezTo>
                    <a:pt x="10773" y="405"/>
                    <a:pt x="10559" y="607"/>
                    <a:pt x="10404" y="857"/>
                  </a:cubicBezTo>
                  <a:cubicBezTo>
                    <a:pt x="10237" y="1107"/>
                    <a:pt x="10142" y="1392"/>
                    <a:pt x="10047" y="1677"/>
                  </a:cubicBezTo>
                  <a:cubicBezTo>
                    <a:pt x="9857" y="2260"/>
                    <a:pt x="9857" y="2854"/>
                    <a:pt x="9904" y="3295"/>
                  </a:cubicBezTo>
                  <a:cubicBezTo>
                    <a:pt x="9940" y="3746"/>
                    <a:pt x="10059" y="4032"/>
                    <a:pt x="10059" y="4032"/>
                  </a:cubicBezTo>
                  <a:cubicBezTo>
                    <a:pt x="10059" y="4032"/>
                    <a:pt x="10202" y="3758"/>
                    <a:pt x="10345" y="3354"/>
                  </a:cubicBezTo>
                  <a:cubicBezTo>
                    <a:pt x="10463" y="3033"/>
                    <a:pt x="10594" y="2640"/>
                    <a:pt x="10713" y="2236"/>
                  </a:cubicBezTo>
                  <a:cubicBezTo>
                    <a:pt x="10713" y="2240"/>
                    <a:pt x="10715" y="2241"/>
                    <a:pt x="10720" y="2241"/>
                  </a:cubicBezTo>
                  <a:cubicBezTo>
                    <a:pt x="10746" y="2241"/>
                    <a:pt x="10841" y="2193"/>
                    <a:pt x="10983" y="2193"/>
                  </a:cubicBezTo>
                  <a:cubicBezTo>
                    <a:pt x="11065" y="2193"/>
                    <a:pt x="11163" y="2209"/>
                    <a:pt x="11272" y="2260"/>
                  </a:cubicBezTo>
                  <a:cubicBezTo>
                    <a:pt x="11616" y="2367"/>
                    <a:pt x="12021" y="2973"/>
                    <a:pt x="12116" y="3853"/>
                  </a:cubicBezTo>
                  <a:cubicBezTo>
                    <a:pt x="12163" y="4293"/>
                    <a:pt x="12163" y="4793"/>
                    <a:pt x="12081" y="5304"/>
                  </a:cubicBezTo>
                  <a:cubicBezTo>
                    <a:pt x="12057" y="5565"/>
                    <a:pt x="11985" y="5815"/>
                    <a:pt x="11926" y="6088"/>
                  </a:cubicBezTo>
                  <a:cubicBezTo>
                    <a:pt x="11830" y="6374"/>
                    <a:pt x="11795" y="6659"/>
                    <a:pt x="11664" y="6909"/>
                  </a:cubicBezTo>
                  <a:cubicBezTo>
                    <a:pt x="11557" y="7182"/>
                    <a:pt x="11450" y="7444"/>
                    <a:pt x="11343" y="7718"/>
                  </a:cubicBezTo>
                  <a:lnTo>
                    <a:pt x="10868" y="8407"/>
                  </a:lnTo>
                  <a:cubicBezTo>
                    <a:pt x="10665" y="8598"/>
                    <a:pt x="10451" y="8764"/>
                    <a:pt x="10213" y="8931"/>
                  </a:cubicBezTo>
                  <a:cubicBezTo>
                    <a:pt x="9940" y="9026"/>
                    <a:pt x="9703" y="9180"/>
                    <a:pt x="9405" y="9240"/>
                  </a:cubicBezTo>
                  <a:cubicBezTo>
                    <a:pt x="8240" y="9549"/>
                    <a:pt x="6873" y="9536"/>
                    <a:pt x="5671" y="9703"/>
                  </a:cubicBezTo>
                  <a:cubicBezTo>
                    <a:pt x="4447" y="9846"/>
                    <a:pt x="3293" y="10083"/>
                    <a:pt x="2366" y="10500"/>
                  </a:cubicBezTo>
                  <a:cubicBezTo>
                    <a:pt x="1903" y="10678"/>
                    <a:pt x="1510" y="10952"/>
                    <a:pt x="1213" y="11225"/>
                  </a:cubicBezTo>
                  <a:cubicBezTo>
                    <a:pt x="904" y="11486"/>
                    <a:pt x="690" y="11772"/>
                    <a:pt x="511" y="11998"/>
                  </a:cubicBezTo>
                  <a:cubicBezTo>
                    <a:pt x="190" y="12474"/>
                    <a:pt x="0" y="12735"/>
                    <a:pt x="0" y="12735"/>
                  </a:cubicBezTo>
                  <a:cubicBezTo>
                    <a:pt x="0" y="12735"/>
                    <a:pt x="214" y="12498"/>
                    <a:pt x="595" y="12070"/>
                  </a:cubicBezTo>
                  <a:cubicBezTo>
                    <a:pt x="785" y="11867"/>
                    <a:pt x="1023" y="11605"/>
                    <a:pt x="1343" y="11391"/>
                  </a:cubicBezTo>
                  <a:cubicBezTo>
                    <a:pt x="1498" y="11272"/>
                    <a:pt x="1676" y="11177"/>
                    <a:pt x="1879" y="11082"/>
                  </a:cubicBezTo>
                  <a:cubicBezTo>
                    <a:pt x="2057" y="10976"/>
                    <a:pt x="2271" y="10892"/>
                    <a:pt x="2497" y="10821"/>
                  </a:cubicBezTo>
                  <a:cubicBezTo>
                    <a:pt x="3388" y="10488"/>
                    <a:pt x="4518" y="10369"/>
                    <a:pt x="5719" y="10297"/>
                  </a:cubicBezTo>
                  <a:cubicBezTo>
                    <a:pt x="6944" y="10202"/>
                    <a:pt x="8216" y="10297"/>
                    <a:pt x="9595" y="10012"/>
                  </a:cubicBezTo>
                  <a:cubicBezTo>
                    <a:pt x="9940" y="9964"/>
                    <a:pt x="10273" y="9774"/>
                    <a:pt x="10618" y="9655"/>
                  </a:cubicBezTo>
                  <a:cubicBezTo>
                    <a:pt x="10915" y="9465"/>
                    <a:pt x="11224" y="9240"/>
                    <a:pt x="11497" y="9002"/>
                  </a:cubicBezTo>
                  <a:cubicBezTo>
                    <a:pt x="11711" y="8716"/>
                    <a:pt x="11926" y="8431"/>
                    <a:pt x="12116" y="8146"/>
                  </a:cubicBezTo>
                  <a:cubicBezTo>
                    <a:pt x="12258" y="7837"/>
                    <a:pt x="12390" y="7527"/>
                    <a:pt x="12520" y="7230"/>
                  </a:cubicBezTo>
                  <a:cubicBezTo>
                    <a:pt x="12663" y="6933"/>
                    <a:pt x="12734" y="6611"/>
                    <a:pt x="12818" y="6350"/>
                  </a:cubicBezTo>
                  <a:cubicBezTo>
                    <a:pt x="12877" y="6041"/>
                    <a:pt x="12972" y="5732"/>
                    <a:pt x="12996" y="5446"/>
                  </a:cubicBezTo>
                  <a:cubicBezTo>
                    <a:pt x="13091" y="4852"/>
                    <a:pt x="13103" y="4281"/>
                    <a:pt x="13032" y="3746"/>
                  </a:cubicBezTo>
                  <a:cubicBezTo>
                    <a:pt x="12937" y="2688"/>
                    <a:pt x="12366" y="1736"/>
                    <a:pt x="11605" y="1451"/>
                  </a:cubicBezTo>
                  <a:cubicBezTo>
                    <a:pt x="11379" y="1356"/>
                    <a:pt x="11165" y="1332"/>
                    <a:pt x="10987" y="1332"/>
                  </a:cubicBezTo>
                  <a:cubicBezTo>
                    <a:pt x="11082" y="1035"/>
                    <a:pt x="11177" y="774"/>
                    <a:pt x="11296" y="560"/>
                  </a:cubicBezTo>
                  <a:cubicBezTo>
                    <a:pt x="11391" y="405"/>
                    <a:pt x="11462" y="227"/>
                    <a:pt x="11557" y="156"/>
                  </a:cubicBezTo>
                  <a:cubicBezTo>
                    <a:pt x="11640" y="60"/>
                    <a:pt x="11700" y="0"/>
                    <a:pt x="11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18;p43"/>
            <p:cNvSpPr/>
            <p:nvPr/>
          </p:nvSpPr>
          <p:spPr>
            <a:xfrm>
              <a:off x="3222250" y="-1122750"/>
              <a:ext cx="144500" cy="114750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5779" y="0"/>
                  </a:moveTo>
                  <a:cubicBezTo>
                    <a:pt x="5779" y="0"/>
                    <a:pt x="5410" y="346"/>
                    <a:pt x="4971" y="892"/>
                  </a:cubicBezTo>
                  <a:cubicBezTo>
                    <a:pt x="4852" y="1023"/>
                    <a:pt x="4757" y="1189"/>
                    <a:pt x="4601" y="1320"/>
                  </a:cubicBezTo>
                  <a:cubicBezTo>
                    <a:pt x="4447" y="1451"/>
                    <a:pt x="4292" y="1593"/>
                    <a:pt x="4138" y="1749"/>
                  </a:cubicBezTo>
                  <a:cubicBezTo>
                    <a:pt x="3853" y="2069"/>
                    <a:pt x="3520" y="2367"/>
                    <a:pt x="3151" y="2640"/>
                  </a:cubicBezTo>
                  <a:cubicBezTo>
                    <a:pt x="2973" y="2782"/>
                    <a:pt x="2818" y="2961"/>
                    <a:pt x="2616" y="3068"/>
                  </a:cubicBezTo>
                  <a:cubicBezTo>
                    <a:pt x="2437" y="3187"/>
                    <a:pt x="2260" y="3318"/>
                    <a:pt x="2081" y="3437"/>
                  </a:cubicBezTo>
                  <a:cubicBezTo>
                    <a:pt x="1724" y="3675"/>
                    <a:pt x="1380" y="3889"/>
                    <a:pt x="1071" y="4055"/>
                  </a:cubicBezTo>
                  <a:cubicBezTo>
                    <a:pt x="749" y="4198"/>
                    <a:pt x="500" y="4364"/>
                    <a:pt x="297" y="4436"/>
                  </a:cubicBezTo>
                  <a:cubicBezTo>
                    <a:pt x="107" y="4518"/>
                    <a:pt x="0" y="4578"/>
                    <a:pt x="0" y="4578"/>
                  </a:cubicBezTo>
                  <a:cubicBezTo>
                    <a:pt x="0" y="4578"/>
                    <a:pt x="92" y="4589"/>
                    <a:pt x="256" y="4589"/>
                  </a:cubicBezTo>
                  <a:cubicBezTo>
                    <a:pt x="470" y="4589"/>
                    <a:pt x="807" y="4571"/>
                    <a:pt x="1225" y="4483"/>
                  </a:cubicBezTo>
                  <a:cubicBezTo>
                    <a:pt x="1404" y="4447"/>
                    <a:pt x="1594" y="4364"/>
                    <a:pt x="1795" y="4304"/>
                  </a:cubicBezTo>
                  <a:cubicBezTo>
                    <a:pt x="1998" y="4233"/>
                    <a:pt x="2223" y="4186"/>
                    <a:pt x="2426" y="4055"/>
                  </a:cubicBezTo>
                  <a:cubicBezTo>
                    <a:pt x="2842" y="3841"/>
                    <a:pt x="3282" y="3603"/>
                    <a:pt x="3663" y="3270"/>
                  </a:cubicBezTo>
                  <a:lnTo>
                    <a:pt x="4221" y="2782"/>
                  </a:lnTo>
                  <a:cubicBezTo>
                    <a:pt x="4387" y="2605"/>
                    <a:pt x="4530" y="2402"/>
                    <a:pt x="4673" y="2212"/>
                  </a:cubicBezTo>
                  <a:cubicBezTo>
                    <a:pt x="4971" y="1855"/>
                    <a:pt x="5196" y="1487"/>
                    <a:pt x="5339" y="1142"/>
                  </a:cubicBezTo>
                  <a:cubicBezTo>
                    <a:pt x="5648" y="464"/>
                    <a:pt x="5779" y="0"/>
                    <a:pt x="5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19;p43"/>
            <p:cNvSpPr/>
            <p:nvPr/>
          </p:nvSpPr>
          <p:spPr>
            <a:xfrm>
              <a:off x="3486200" y="-1317075"/>
              <a:ext cx="77025" cy="83475"/>
            </a:xfrm>
            <a:custGeom>
              <a:avLst/>
              <a:gdLst/>
              <a:ahLst/>
              <a:cxnLst/>
              <a:rect l="l" t="t" r="r" b="b"/>
              <a:pathLst>
                <a:path w="3081" h="3339" extrusionOk="0">
                  <a:moveTo>
                    <a:pt x="620" y="0"/>
                  </a:moveTo>
                  <a:cubicBezTo>
                    <a:pt x="233" y="0"/>
                    <a:pt x="1" y="116"/>
                    <a:pt x="1" y="116"/>
                  </a:cubicBezTo>
                  <a:cubicBezTo>
                    <a:pt x="1" y="116"/>
                    <a:pt x="84" y="140"/>
                    <a:pt x="215" y="200"/>
                  </a:cubicBezTo>
                  <a:cubicBezTo>
                    <a:pt x="334" y="235"/>
                    <a:pt x="500" y="354"/>
                    <a:pt x="691" y="449"/>
                  </a:cubicBezTo>
                  <a:cubicBezTo>
                    <a:pt x="868" y="544"/>
                    <a:pt x="1071" y="687"/>
                    <a:pt x="1261" y="853"/>
                  </a:cubicBezTo>
                  <a:cubicBezTo>
                    <a:pt x="1452" y="1020"/>
                    <a:pt x="1653" y="1175"/>
                    <a:pt x="1796" y="1400"/>
                  </a:cubicBezTo>
                  <a:cubicBezTo>
                    <a:pt x="1880" y="1508"/>
                    <a:pt x="1999" y="1579"/>
                    <a:pt x="2046" y="1698"/>
                  </a:cubicBezTo>
                  <a:cubicBezTo>
                    <a:pt x="2105" y="1828"/>
                    <a:pt x="2189" y="1923"/>
                    <a:pt x="2260" y="2042"/>
                  </a:cubicBezTo>
                  <a:cubicBezTo>
                    <a:pt x="2414" y="2245"/>
                    <a:pt x="2557" y="2459"/>
                    <a:pt x="2628" y="2673"/>
                  </a:cubicBezTo>
                  <a:cubicBezTo>
                    <a:pt x="2818" y="3065"/>
                    <a:pt x="3021" y="3339"/>
                    <a:pt x="3021" y="3339"/>
                  </a:cubicBezTo>
                  <a:cubicBezTo>
                    <a:pt x="3021" y="3339"/>
                    <a:pt x="3080" y="3029"/>
                    <a:pt x="3056" y="2541"/>
                  </a:cubicBezTo>
                  <a:cubicBezTo>
                    <a:pt x="3056" y="2304"/>
                    <a:pt x="3032" y="2007"/>
                    <a:pt x="2890" y="1733"/>
                  </a:cubicBezTo>
                  <a:cubicBezTo>
                    <a:pt x="2795" y="1436"/>
                    <a:pt x="2652" y="1127"/>
                    <a:pt x="2414" y="877"/>
                  </a:cubicBezTo>
                  <a:cubicBezTo>
                    <a:pt x="2200" y="604"/>
                    <a:pt x="1927" y="401"/>
                    <a:pt x="1642" y="247"/>
                  </a:cubicBezTo>
                  <a:cubicBezTo>
                    <a:pt x="1511" y="152"/>
                    <a:pt x="1344" y="128"/>
                    <a:pt x="1214" y="92"/>
                  </a:cubicBezTo>
                  <a:cubicBezTo>
                    <a:pt x="1071" y="68"/>
                    <a:pt x="940" y="9"/>
                    <a:pt x="809" y="9"/>
                  </a:cubicBezTo>
                  <a:cubicBezTo>
                    <a:pt x="743" y="3"/>
                    <a:pt x="679" y="0"/>
                    <a:pt x="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20;p43"/>
            <p:cNvSpPr/>
            <p:nvPr/>
          </p:nvSpPr>
          <p:spPr>
            <a:xfrm>
              <a:off x="3441325" y="-1116500"/>
              <a:ext cx="72550" cy="215225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748" y="0"/>
                  </a:moveTo>
                  <a:lnTo>
                    <a:pt x="1748" y="0"/>
                  </a:lnTo>
                  <a:cubicBezTo>
                    <a:pt x="1570" y="107"/>
                    <a:pt x="1415" y="286"/>
                    <a:pt x="1344" y="500"/>
                  </a:cubicBezTo>
                  <a:cubicBezTo>
                    <a:pt x="1260" y="701"/>
                    <a:pt x="1225" y="915"/>
                    <a:pt x="1189" y="1129"/>
                  </a:cubicBezTo>
                  <a:cubicBezTo>
                    <a:pt x="1165" y="1557"/>
                    <a:pt x="1201" y="1974"/>
                    <a:pt x="1249" y="2390"/>
                  </a:cubicBezTo>
                  <a:cubicBezTo>
                    <a:pt x="1356" y="3116"/>
                    <a:pt x="1558" y="3793"/>
                    <a:pt x="1820" y="4459"/>
                  </a:cubicBezTo>
                  <a:lnTo>
                    <a:pt x="1617" y="4649"/>
                  </a:lnTo>
                  <a:cubicBezTo>
                    <a:pt x="1474" y="4804"/>
                    <a:pt x="1308" y="4934"/>
                    <a:pt x="1189" y="5113"/>
                  </a:cubicBezTo>
                  <a:cubicBezTo>
                    <a:pt x="951" y="5457"/>
                    <a:pt x="666" y="5779"/>
                    <a:pt x="512" y="6183"/>
                  </a:cubicBezTo>
                  <a:cubicBezTo>
                    <a:pt x="428" y="6373"/>
                    <a:pt x="322" y="6551"/>
                    <a:pt x="274" y="6765"/>
                  </a:cubicBezTo>
                  <a:cubicBezTo>
                    <a:pt x="214" y="6968"/>
                    <a:pt x="131" y="7158"/>
                    <a:pt x="108" y="7372"/>
                  </a:cubicBezTo>
                  <a:cubicBezTo>
                    <a:pt x="60" y="7788"/>
                    <a:pt x="0" y="8205"/>
                    <a:pt x="119" y="8609"/>
                  </a:cubicBezTo>
                  <a:cubicBezTo>
                    <a:pt x="226" y="8216"/>
                    <a:pt x="357" y="7859"/>
                    <a:pt x="547" y="7515"/>
                  </a:cubicBezTo>
                  <a:cubicBezTo>
                    <a:pt x="726" y="7182"/>
                    <a:pt x="904" y="6849"/>
                    <a:pt x="1154" y="6564"/>
                  </a:cubicBezTo>
                  <a:cubicBezTo>
                    <a:pt x="1368" y="6255"/>
                    <a:pt x="1629" y="5993"/>
                    <a:pt x="1879" y="5708"/>
                  </a:cubicBezTo>
                  <a:cubicBezTo>
                    <a:pt x="2140" y="5446"/>
                    <a:pt x="2426" y="5208"/>
                    <a:pt x="2687" y="4947"/>
                  </a:cubicBezTo>
                  <a:lnTo>
                    <a:pt x="2711" y="4923"/>
                  </a:lnTo>
                  <a:cubicBezTo>
                    <a:pt x="2854" y="4792"/>
                    <a:pt x="2901" y="4578"/>
                    <a:pt x="2819" y="4387"/>
                  </a:cubicBezTo>
                  <a:cubicBezTo>
                    <a:pt x="2521" y="3686"/>
                    <a:pt x="2248" y="2937"/>
                    <a:pt x="1974" y="2212"/>
                  </a:cubicBezTo>
                  <a:cubicBezTo>
                    <a:pt x="1855" y="1855"/>
                    <a:pt x="1725" y="1486"/>
                    <a:pt x="1665" y="1106"/>
                  </a:cubicBezTo>
                  <a:cubicBezTo>
                    <a:pt x="1593" y="738"/>
                    <a:pt x="1534" y="357"/>
                    <a:pt x="1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21;p43"/>
            <p:cNvSpPr/>
            <p:nvPr/>
          </p:nvSpPr>
          <p:spPr>
            <a:xfrm>
              <a:off x="3269500" y="-1273450"/>
              <a:ext cx="125475" cy="122775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5018" y="0"/>
                  </a:moveTo>
                  <a:cubicBezTo>
                    <a:pt x="5018" y="0"/>
                    <a:pt x="4661" y="119"/>
                    <a:pt x="4210" y="345"/>
                  </a:cubicBezTo>
                  <a:cubicBezTo>
                    <a:pt x="4008" y="487"/>
                    <a:pt x="3710" y="547"/>
                    <a:pt x="3437" y="666"/>
                  </a:cubicBezTo>
                  <a:cubicBezTo>
                    <a:pt x="3176" y="796"/>
                    <a:pt x="2890" y="904"/>
                    <a:pt x="2605" y="987"/>
                  </a:cubicBezTo>
                  <a:cubicBezTo>
                    <a:pt x="2510" y="999"/>
                    <a:pt x="2426" y="1023"/>
                    <a:pt x="2355" y="1082"/>
                  </a:cubicBezTo>
                  <a:cubicBezTo>
                    <a:pt x="2129" y="1166"/>
                    <a:pt x="1892" y="1213"/>
                    <a:pt x="1665" y="1284"/>
                  </a:cubicBezTo>
                  <a:cubicBezTo>
                    <a:pt x="1380" y="1356"/>
                    <a:pt x="1094" y="1451"/>
                    <a:pt x="845" y="1486"/>
                  </a:cubicBezTo>
                  <a:cubicBezTo>
                    <a:pt x="370" y="1594"/>
                    <a:pt x="1" y="1653"/>
                    <a:pt x="1" y="1653"/>
                  </a:cubicBezTo>
                  <a:cubicBezTo>
                    <a:pt x="1" y="1653"/>
                    <a:pt x="322" y="1855"/>
                    <a:pt x="857" y="1938"/>
                  </a:cubicBezTo>
                  <a:cubicBezTo>
                    <a:pt x="1059" y="1966"/>
                    <a:pt x="1297" y="1993"/>
                    <a:pt x="1554" y="1993"/>
                  </a:cubicBezTo>
                  <a:cubicBezTo>
                    <a:pt x="1629" y="1993"/>
                    <a:pt x="1706" y="1991"/>
                    <a:pt x="1784" y="1986"/>
                  </a:cubicBezTo>
                  <a:cubicBezTo>
                    <a:pt x="1892" y="1974"/>
                    <a:pt x="1998" y="1962"/>
                    <a:pt x="2106" y="1938"/>
                  </a:cubicBezTo>
                  <a:lnTo>
                    <a:pt x="2106" y="1938"/>
                  </a:lnTo>
                  <a:cubicBezTo>
                    <a:pt x="2069" y="2271"/>
                    <a:pt x="2046" y="2675"/>
                    <a:pt x="2058" y="3092"/>
                  </a:cubicBezTo>
                  <a:cubicBezTo>
                    <a:pt x="2106" y="3555"/>
                    <a:pt x="2117" y="4007"/>
                    <a:pt x="2260" y="4364"/>
                  </a:cubicBezTo>
                  <a:cubicBezTo>
                    <a:pt x="2379" y="4709"/>
                    <a:pt x="2474" y="4910"/>
                    <a:pt x="2474" y="4910"/>
                  </a:cubicBezTo>
                  <a:cubicBezTo>
                    <a:pt x="2474" y="4910"/>
                    <a:pt x="2545" y="4661"/>
                    <a:pt x="2616" y="4340"/>
                  </a:cubicBezTo>
                  <a:cubicBezTo>
                    <a:pt x="2664" y="4019"/>
                    <a:pt x="2783" y="3579"/>
                    <a:pt x="2867" y="3139"/>
                  </a:cubicBezTo>
                  <a:cubicBezTo>
                    <a:pt x="2914" y="2699"/>
                    <a:pt x="2997" y="2259"/>
                    <a:pt x="3009" y="1927"/>
                  </a:cubicBezTo>
                  <a:lnTo>
                    <a:pt x="3009" y="1700"/>
                  </a:lnTo>
                  <a:cubicBezTo>
                    <a:pt x="3282" y="1594"/>
                    <a:pt x="3556" y="1475"/>
                    <a:pt x="3770" y="1296"/>
                  </a:cubicBezTo>
                  <a:cubicBezTo>
                    <a:pt x="4056" y="1118"/>
                    <a:pt x="4305" y="915"/>
                    <a:pt x="4484" y="714"/>
                  </a:cubicBezTo>
                  <a:cubicBezTo>
                    <a:pt x="4840" y="309"/>
                    <a:pt x="5018" y="0"/>
                    <a:pt x="5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22;p43"/>
            <p:cNvSpPr/>
            <p:nvPr/>
          </p:nvSpPr>
          <p:spPr>
            <a:xfrm>
              <a:off x="3290625" y="-1803575"/>
              <a:ext cx="170675" cy="80975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6113" y="1"/>
                  </a:moveTo>
                  <a:cubicBezTo>
                    <a:pt x="6093" y="1"/>
                    <a:pt x="6073" y="2"/>
                    <a:pt x="6052" y="5"/>
                  </a:cubicBezTo>
                  <a:cubicBezTo>
                    <a:pt x="6039" y="4"/>
                    <a:pt x="6027" y="3"/>
                    <a:pt x="6014" y="3"/>
                  </a:cubicBezTo>
                  <a:cubicBezTo>
                    <a:pt x="5842" y="3"/>
                    <a:pt x="5634" y="73"/>
                    <a:pt x="5457" y="183"/>
                  </a:cubicBezTo>
                  <a:cubicBezTo>
                    <a:pt x="5077" y="421"/>
                    <a:pt x="4733" y="802"/>
                    <a:pt x="4435" y="1182"/>
                  </a:cubicBezTo>
                  <a:cubicBezTo>
                    <a:pt x="4292" y="1384"/>
                    <a:pt x="4126" y="1563"/>
                    <a:pt x="3983" y="1729"/>
                  </a:cubicBezTo>
                  <a:cubicBezTo>
                    <a:pt x="3849" y="1886"/>
                    <a:pt x="3673" y="1968"/>
                    <a:pt x="3623" y="1968"/>
                  </a:cubicBezTo>
                  <a:cubicBezTo>
                    <a:pt x="3620" y="1968"/>
                    <a:pt x="3617" y="1968"/>
                    <a:pt x="3615" y="1967"/>
                  </a:cubicBezTo>
                  <a:lnTo>
                    <a:pt x="3615" y="1967"/>
                  </a:lnTo>
                  <a:cubicBezTo>
                    <a:pt x="3632" y="1981"/>
                    <a:pt x="3629" y="1986"/>
                    <a:pt x="3615" y="1986"/>
                  </a:cubicBezTo>
                  <a:cubicBezTo>
                    <a:pt x="3574" y="1986"/>
                    <a:pt x="3437" y="1942"/>
                    <a:pt x="3415" y="1942"/>
                  </a:cubicBezTo>
                  <a:cubicBezTo>
                    <a:pt x="3413" y="1942"/>
                    <a:pt x="3412" y="1942"/>
                    <a:pt x="3412" y="1943"/>
                  </a:cubicBezTo>
                  <a:lnTo>
                    <a:pt x="3008" y="1777"/>
                  </a:lnTo>
                  <a:cubicBezTo>
                    <a:pt x="2746" y="1669"/>
                    <a:pt x="2450" y="1634"/>
                    <a:pt x="2176" y="1610"/>
                  </a:cubicBezTo>
                  <a:cubicBezTo>
                    <a:pt x="2146" y="1609"/>
                    <a:pt x="2116" y="1608"/>
                    <a:pt x="2086" y="1608"/>
                  </a:cubicBezTo>
                  <a:cubicBezTo>
                    <a:pt x="1833" y="1608"/>
                    <a:pt x="1591" y="1654"/>
                    <a:pt x="1367" y="1729"/>
                  </a:cubicBezTo>
                  <a:cubicBezTo>
                    <a:pt x="1129" y="1824"/>
                    <a:pt x="904" y="1943"/>
                    <a:pt x="737" y="2074"/>
                  </a:cubicBezTo>
                  <a:cubicBezTo>
                    <a:pt x="392" y="2347"/>
                    <a:pt x="214" y="2692"/>
                    <a:pt x="131" y="2882"/>
                  </a:cubicBezTo>
                  <a:cubicBezTo>
                    <a:pt x="35" y="3108"/>
                    <a:pt x="0" y="3239"/>
                    <a:pt x="0" y="3239"/>
                  </a:cubicBezTo>
                  <a:lnTo>
                    <a:pt x="262" y="2977"/>
                  </a:lnTo>
                  <a:cubicBezTo>
                    <a:pt x="416" y="2787"/>
                    <a:pt x="666" y="2620"/>
                    <a:pt x="987" y="2454"/>
                  </a:cubicBezTo>
                  <a:cubicBezTo>
                    <a:pt x="1142" y="2383"/>
                    <a:pt x="1320" y="2324"/>
                    <a:pt x="1510" y="2300"/>
                  </a:cubicBezTo>
                  <a:cubicBezTo>
                    <a:pt x="1578" y="2291"/>
                    <a:pt x="1647" y="2287"/>
                    <a:pt x="1718" y="2287"/>
                  </a:cubicBezTo>
                  <a:cubicBezTo>
                    <a:pt x="1846" y="2287"/>
                    <a:pt x="1979" y="2300"/>
                    <a:pt x="2117" y="2324"/>
                  </a:cubicBezTo>
                  <a:cubicBezTo>
                    <a:pt x="2318" y="2359"/>
                    <a:pt x="2532" y="2419"/>
                    <a:pt x="2735" y="2502"/>
                  </a:cubicBezTo>
                  <a:lnTo>
                    <a:pt x="3056" y="2644"/>
                  </a:lnTo>
                  <a:cubicBezTo>
                    <a:pt x="3317" y="2728"/>
                    <a:pt x="3270" y="2763"/>
                    <a:pt x="3615" y="2776"/>
                  </a:cubicBezTo>
                  <a:cubicBezTo>
                    <a:pt x="4102" y="2739"/>
                    <a:pt x="4363" y="2466"/>
                    <a:pt x="4554" y="2252"/>
                  </a:cubicBezTo>
                  <a:cubicBezTo>
                    <a:pt x="4756" y="2026"/>
                    <a:pt x="4887" y="1801"/>
                    <a:pt x="5018" y="1586"/>
                  </a:cubicBezTo>
                  <a:cubicBezTo>
                    <a:pt x="5279" y="1170"/>
                    <a:pt x="5470" y="778"/>
                    <a:pt x="5731" y="552"/>
                  </a:cubicBezTo>
                  <a:cubicBezTo>
                    <a:pt x="5953" y="314"/>
                    <a:pt x="6210" y="254"/>
                    <a:pt x="6420" y="254"/>
                  </a:cubicBezTo>
                  <a:cubicBezTo>
                    <a:pt x="6634" y="254"/>
                    <a:pt x="6799" y="317"/>
                    <a:pt x="6823" y="317"/>
                  </a:cubicBezTo>
                  <a:cubicBezTo>
                    <a:pt x="6826" y="317"/>
                    <a:pt x="6827" y="316"/>
                    <a:pt x="6825" y="314"/>
                  </a:cubicBezTo>
                  <a:cubicBezTo>
                    <a:pt x="6825" y="314"/>
                    <a:pt x="6718" y="231"/>
                    <a:pt x="6504" y="100"/>
                  </a:cubicBezTo>
                  <a:cubicBezTo>
                    <a:pt x="6409" y="79"/>
                    <a:pt x="6275" y="1"/>
                    <a:pt x="6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23;p43"/>
            <p:cNvSpPr/>
            <p:nvPr/>
          </p:nvSpPr>
          <p:spPr>
            <a:xfrm>
              <a:off x="3406250" y="-1599850"/>
              <a:ext cx="166200" cy="216125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9" y="96"/>
                    <a:pt x="476" y="239"/>
                  </a:cubicBezTo>
                  <a:cubicBezTo>
                    <a:pt x="631" y="298"/>
                    <a:pt x="773" y="440"/>
                    <a:pt x="951" y="559"/>
                  </a:cubicBezTo>
                  <a:cubicBezTo>
                    <a:pt x="1141" y="667"/>
                    <a:pt x="1284" y="881"/>
                    <a:pt x="1474" y="1059"/>
                  </a:cubicBezTo>
                  <a:cubicBezTo>
                    <a:pt x="1629" y="1273"/>
                    <a:pt x="1807" y="1487"/>
                    <a:pt x="1902" y="1772"/>
                  </a:cubicBezTo>
                  <a:cubicBezTo>
                    <a:pt x="2034" y="2046"/>
                    <a:pt x="2093" y="2355"/>
                    <a:pt x="2153" y="2664"/>
                  </a:cubicBezTo>
                  <a:cubicBezTo>
                    <a:pt x="2188" y="2985"/>
                    <a:pt x="2212" y="3318"/>
                    <a:pt x="2176" y="3663"/>
                  </a:cubicBezTo>
                  <a:lnTo>
                    <a:pt x="2140" y="4186"/>
                  </a:lnTo>
                  <a:cubicBezTo>
                    <a:pt x="2140" y="4507"/>
                    <a:pt x="2081" y="4531"/>
                    <a:pt x="2164" y="4863"/>
                  </a:cubicBezTo>
                  <a:cubicBezTo>
                    <a:pt x="2295" y="5458"/>
                    <a:pt x="2723" y="5756"/>
                    <a:pt x="3080" y="5957"/>
                  </a:cubicBezTo>
                  <a:cubicBezTo>
                    <a:pt x="3437" y="6171"/>
                    <a:pt x="3805" y="6279"/>
                    <a:pt x="4138" y="6398"/>
                  </a:cubicBezTo>
                  <a:cubicBezTo>
                    <a:pt x="4804" y="6623"/>
                    <a:pt x="5422" y="6790"/>
                    <a:pt x="5826" y="7099"/>
                  </a:cubicBezTo>
                  <a:cubicBezTo>
                    <a:pt x="6016" y="7265"/>
                    <a:pt x="6183" y="7432"/>
                    <a:pt x="6278" y="7611"/>
                  </a:cubicBezTo>
                  <a:cubicBezTo>
                    <a:pt x="6397" y="7788"/>
                    <a:pt x="6409" y="7991"/>
                    <a:pt x="6468" y="8134"/>
                  </a:cubicBezTo>
                  <a:cubicBezTo>
                    <a:pt x="6492" y="8467"/>
                    <a:pt x="6504" y="8645"/>
                    <a:pt x="6504" y="8645"/>
                  </a:cubicBezTo>
                  <a:cubicBezTo>
                    <a:pt x="6504" y="8645"/>
                    <a:pt x="6552" y="8467"/>
                    <a:pt x="6623" y="8134"/>
                  </a:cubicBezTo>
                  <a:cubicBezTo>
                    <a:pt x="6600" y="7967"/>
                    <a:pt x="6647" y="7741"/>
                    <a:pt x="6552" y="7503"/>
                  </a:cubicBezTo>
                  <a:cubicBezTo>
                    <a:pt x="6492" y="7254"/>
                    <a:pt x="6349" y="6992"/>
                    <a:pt x="6124" y="6766"/>
                  </a:cubicBezTo>
                  <a:cubicBezTo>
                    <a:pt x="5684" y="6314"/>
                    <a:pt x="5041" y="6005"/>
                    <a:pt x="4388" y="5732"/>
                  </a:cubicBezTo>
                  <a:cubicBezTo>
                    <a:pt x="4066" y="5601"/>
                    <a:pt x="3746" y="5447"/>
                    <a:pt x="3472" y="5280"/>
                  </a:cubicBezTo>
                  <a:cubicBezTo>
                    <a:pt x="3187" y="5137"/>
                    <a:pt x="2973" y="4887"/>
                    <a:pt x="2961" y="4733"/>
                  </a:cubicBezTo>
                  <a:cubicBezTo>
                    <a:pt x="2890" y="4709"/>
                    <a:pt x="2937" y="4340"/>
                    <a:pt x="2925" y="4293"/>
                  </a:cubicBezTo>
                  <a:lnTo>
                    <a:pt x="2961" y="3698"/>
                  </a:lnTo>
                  <a:cubicBezTo>
                    <a:pt x="2985" y="3306"/>
                    <a:pt x="2914" y="2902"/>
                    <a:pt x="2842" y="2533"/>
                  </a:cubicBezTo>
                  <a:cubicBezTo>
                    <a:pt x="2759" y="2153"/>
                    <a:pt x="2616" y="1808"/>
                    <a:pt x="2426" y="1499"/>
                  </a:cubicBezTo>
                  <a:cubicBezTo>
                    <a:pt x="2259" y="1190"/>
                    <a:pt x="2010" y="952"/>
                    <a:pt x="1796" y="738"/>
                  </a:cubicBezTo>
                  <a:cubicBezTo>
                    <a:pt x="1558" y="559"/>
                    <a:pt x="1344" y="381"/>
                    <a:pt x="1106" y="298"/>
                  </a:cubicBezTo>
                  <a:cubicBezTo>
                    <a:pt x="868" y="215"/>
                    <a:pt x="690" y="107"/>
                    <a:pt x="523" y="96"/>
                  </a:cubicBezTo>
                  <a:cubicBezTo>
                    <a:pt x="190" y="3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24;p43"/>
            <p:cNvSpPr/>
            <p:nvPr/>
          </p:nvSpPr>
          <p:spPr>
            <a:xfrm>
              <a:off x="3035850" y="-1499975"/>
              <a:ext cx="115675" cy="149550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0" y="84"/>
                    <a:pt x="322" y="191"/>
                  </a:cubicBezTo>
                  <a:cubicBezTo>
                    <a:pt x="536" y="310"/>
                    <a:pt x="750" y="512"/>
                    <a:pt x="976" y="786"/>
                  </a:cubicBezTo>
                  <a:cubicBezTo>
                    <a:pt x="1071" y="928"/>
                    <a:pt x="1190" y="1083"/>
                    <a:pt x="1237" y="1273"/>
                  </a:cubicBezTo>
                  <a:cubicBezTo>
                    <a:pt x="1321" y="1452"/>
                    <a:pt x="1345" y="1653"/>
                    <a:pt x="1380" y="1867"/>
                  </a:cubicBezTo>
                  <a:cubicBezTo>
                    <a:pt x="1404" y="2081"/>
                    <a:pt x="1404" y="2308"/>
                    <a:pt x="1392" y="2533"/>
                  </a:cubicBezTo>
                  <a:lnTo>
                    <a:pt x="1356" y="2878"/>
                  </a:lnTo>
                  <a:cubicBezTo>
                    <a:pt x="1356" y="3140"/>
                    <a:pt x="1321" y="3104"/>
                    <a:pt x="1380" y="3389"/>
                  </a:cubicBezTo>
                  <a:cubicBezTo>
                    <a:pt x="1488" y="3865"/>
                    <a:pt x="1808" y="4079"/>
                    <a:pt x="2070" y="4222"/>
                  </a:cubicBezTo>
                  <a:cubicBezTo>
                    <a:pt x="2331" y="4377"/>
                    <a:pt x="2593" y="4448"/>
                    <a:pt x="2831" y="4531"/>
                  </a:cubicBezTo>
                  <a:cubicBezTo>
                    <a:pt x="3295" y="4673"/>
                    <a:pt x="3711" y="4768"/>
                    <a:pt x="3985" y="4971"/>
                  </a:cubicBezTo>
                  <a:cubicBezTo>
                    <a:pt x="4258" y="5149"/>
                    <a:pt x="4389" y="5411"/>
                    <a:pt x="4448" y="5625"/>
                  </a:cubicBezTo>
                  <a:cubicBezTo>
                    <a:pt x="4472" y="5839"/>
                    <a:pt x="4508" y="5981"/>
                    <a:pt x="4508" y="5981"/>
                  </a:cubicBezTo>
                  <a:cubicBezTo>
                    <a:pt x="4508" y="5981"/>
                    <a:pt x="4555" y="5862"/>
                    <a:pt x="4603" y="5625"/>
                  </a:cubicBezTo>
                  <a:cubicBezTo>
                    <a:pt x="4627" y="5399"/>
                    <a:pt x="4627" y="4971"/>
                    <a:pt x="4294" y="4626"/>
                  </a:cubicBezTo>
                  <a:cubicBezTo>
                    <a:pt x="3972" y="4293"/>
                    <a:pt x="3520" y="4055"/>
                    <a:pt x="3081" y="3865"/>
                  </a:cubicBezTo>
                  <a:cubicBezTo>
                    <a:pt x="2854" y="3770"/>
                    <a:pt x="2640" y="3663"/>
                    <a:pt x="2463" y="3556"/>
                  </a:cubicBezTo>
                  <a:cubicBezTo>
                    <a:pt x="2272" y="3461"/>
                    <a:pt x="2165" y="3294"/>
                    <a:pt x="2165" y="3259"/>
                  </a:cubicBezTo>
                  <a:cubicBezTo>
                    <a:pt x="2164" y="3260"/>
                    <a:pt x="2162" y="3260"/>
                    <a:pt x="2161" y="3260"/>
                  </a:cubicBezTo>
                  <a:cubicBezTo>
                    <a:pt x="2132" y="3260"/>
                    <a:pt x="2152" y="2985"/>
                    <a:pt x="2142" y="2985"/>
                  </a:cubicBezTo>
                  <a:lnTo>
                    <a:pt x="2142" y="2985"/>
                  </a:lnTo>
                  <a:cubicBezTo>
                    <a:pt x="2142" y="2985"/>
                    <a:pt x="2141" y="2985"/>
                    <a:pt x="2141" y="2985"/>
                  </a:cubicBezTo>
                  <a:lnTo>
                    <a:pt x="2165" y="2557"/>
                  </a:lnTo>
                  <a:cubicBezTo>
                    <a:pt x="2189" y="2284"/>
                    <a:pt x="2130" y="1999"/>
                    <a:pt x="2082" y="1725"/>
                  </a:cubicBezTo>
                  <a:cubicBezTo>
                    <a:pt x="2011" y="1463"/>
                    <a:pt x="1903" y="1214"/>
                    <a:pt x="1761" y="1000"/>
                  </a:cubicBezTo>
                  <a:cubicBezTo>
                    <a:pt x="1630" y="786"/>
                    <a:pt x="1451" y="607"/>
                    <a:pt x="1297" y="464"/>
                  </a:cubicBezTo>
                  <a:cubicBezTo>
                    <a:pt x="964" y="191"/>
                    <a:pt x="584" y="84"/>
                    <a:pt x="370" y="49"/>
                  </a:cubicBezTo>
                  <a:cubicBezTo>
                    <a:pt x="144" y="1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25;p43"/>
            <p:cNvSpPr/>
            <p:nvPr/>
          </p:nvSpPr>
          <p:spPr>
            <a:xfrm>
              <a:off x="3069700" y="-827875"/>
              <a:ext cx="161775" cy="90050"/>
            </a:xfrm>
            <a:custGeom>
              <a:avLst/>
              <a:gdLst/>
              <a:ahLst/>
              <a:cxnLst/>
              <a:rect l="l" t="t" r="r" b="b"/>
              <a:pathLst>
                <a:path w="6471" h="3602" extrusionOk="0">
                  <a:moveTo>
                    <a:pt x="6471" y="0"/>
                  </a:moveTo>
                  <a:cubicBezTo>
                    <a:pt x="6471" y="0"/>
                    <a:pt x="6375" y="95"/>
                    <a:pt x="6233" y="274"/>
                  </a:cubicBezTo>
                  <a:cubicBezTo>
                    <a:pt x="6079" y="464"/>
                    <a:pt x="5852" y="655"/>
                    <a:pt x="5556" y="833"/>
                  </a:cubicBezTo>
                  <a:cubicBezTo>
                    <a:pt x="5413" y="916"/>
                    <a:pt x="5234" y="975"/>
                    <a:pt x="5044" y="1023"/>
                  </a:cubicBezTo>
                  <a:cubicBezTo>
                    <a:pt x="4932" y="1046"/>
                    <a:pt x="4809" y="1054"/>
                    <a:pt x="4684" y="1054"/>
                  </a:cubicBezTo>
                  <a:cubicBezTo>
                    <a:pt x="4611" y="1054"/>
                    <a:pt x="4536" y="1051"/>
                    <a:pt x="4462" y="1047"/>
                  </a:cubicBezTo>
                  <a:cubicBezTo>
                    <a:pt x="4259" y="1023"/>
                    <a:pt x="4045" y="975"/>
                    <a:pt x="3843" y="904"/>
                  </a:cubicBezTo>
                  <a:lnTo>
                    <a:pt x="3463" y="774"/>
                  </a:lnTo>
                  <a:cubicBezTo>
                    <a:pt x="3350" y="753"/>
                    <a:pt x="3290" y="697"/>
                    <a:pt x="3079" y="697"/>
                  </a:cubicBezTo>
                  <a:cubicBezTo>
                    <a:pt x="3045" y="697"/>
                    <a:pt x="3007" y="699"/>
                    <a:pt x="2963" y="702"/>
                  </a:cubicBezTo>
                  <a:cubicBezTo>
                    <a:pt x="2488" y="785"/>
                    <a:pt x="2250" y="1070"/>
                    <a:pt x="2084" y="1297"/>
                  </a:cubicBezTo>
                  <a:cubicBezTo>
                    <a:pt x="1893" y="1522"/>
                    <a:pt x="1786" y="1760"/>
                    <a:pt x="1667" y="1974"/>
                  </a:cubicBezTo>
                  <a:cubicBezTo>
                    <a:pt x="1453" y="2402"/>
                    <a:pt x="1286" y="2795"/>
                    <a:pt x="1061" y="3033"/>
                  </a:cubicBezTo>
                  <a:cubicBezTo>
                    <a:pt x="830" y="3321"/>
                    <a:pt x="534" y="3381"/>
                    <a:pt x="313" y="3381"/>
                  </a:cubicBezTo>
                  <a:cubicBezTo>
                    <a:pt x="154" y="3381"/>
                    <a:pt x="34" y="3350"/>
                    <a:pt x="7" y="3350"/>
                  </a:cubicBezTo>
                  <a:cubicBezTo>
                    <a:pt x="2" y="3350"/>
                    <a:pt x="1" y="3351"/>
                    <a:pt x="2" y="3353"/>
                  </a:cubicBezTo>
                  <a:cubicBezTo>
                    <a:pt x="2" y="3353"/>
                    <a:pt x="110" y="3425"/>
                    <a:pt x="335" y="3544"/>
                  </a:cubicBezTo>
                  <a:cubicBezTo>
                    <a:pt x="421" y="3553"/>
                    <a:pt x="537" y="3601"/>
                    <a:pt x="672" y="3601"/>
                  </a:cubicBezTo>
                  <a:cubicBezTo>
                    <a:pt x="706" y="3601"/>
                    <a:pt x="740" y="3598"/>
                    <a:pt x="776" y="3591"/>
                  </a:cubicBezTo>
                  <a:cubicBezTo>
                    <a:pt x="966" y="3591"/>
                    <a:pt x="1180" y="3508"/>
                    <a:pt x="1346" y="3377"/>
                  </a:cubicBezTo>
                  <a:cubicBezTo>
                    <a:pt x="1715" y="3115"/>
                    <a:pt x="2012" y="2735"/>
                    <a:pt x="2285" y="2331"/>
                  </a:cubicBezTo>
                  <a:cubicBezTo>
                    <a:pt x="2417" y="2140"/>
                    <a:pt x="2559" y="1939"/>
                    <a:pt x="2690" y="1772"/>
                  </a:cubicBezTo>
                  <a:cubicBezTo>
                    <a:pt x="2808" y="1594"/>
                    <a:pt x="2999" y="1511"/>
                    <a:pt x="3022" y="1511"/>
                  </a:cubicBezTo>
                  <a:cubicBezTo>
                    <a:pt x="3008" y="1500"/>
                    <a:pt x="3015" y="1496"/>
                    <a:pt x="3034" y="1496"/>
                  </a:cubicBezTo>
                  <a:cubicBezTo>
                    <a:pt x="3079" y="1496"/>
                    <a:pt x="3197" y="1521"/>
                    <a:pt x="3273" y="1546"/>
                  </a:cubicBezTo>
                  <a:lnTo>
                    <a:pt x="3617" y="1653"/>
                  </a:lnTo>
                  <a:cubicBezTo>
                    <a:pt x="3891" y="1736"/>
                    <a:pt x="4188" y="1749"/>
                    <a:pt x="4462" y="1749"/>
                  </a:cubicBezTo>
                  <a:cubicBezTo>
                    <a:pt x="4735" y="1749"/>
                    <a:pt x="4996" y="1677"/>
                    <a:pt x="5234" y="1570"/>
                  </a:cubicBezTo>
                  <a:cubicBezTo>
                    <a:pt x="5460" y="1463"/>
                    <a:pt x="5674" y="1332"/>
                    <a:pt x="5829" y="1189"/>
                  </a:cubicBezTo>
                  <a:cubicBezTo>
                    <a:pt x="6138" y="904"/>
                    <a:pt x="6293" y="547"/>
                    <a:pt x="6364" y="357"/>
                  </a:cubicBezTo>
                  <a:cubicBezTo>
                    <a:pt x="6435" y="132"/>
                    <a:pt x="6471" y="0"/>
                    <a:pt x="6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26;p43"/>
            <p:cNvSpPr/>
            <p:nvPr/>
          </p:nvSpPr>
          <p:spPr>
            <a:xfrm>
              <a:off x="2618525" y="-2080525"/>
              <a:ext cx="171225" cy="118350"/>
            </a:xfrm>
            <a:custGeom>
              <a:avLst/>
              <a:gdLst/>
              <a:ahLst/>
              <a:cxnLst/>
              <a:rect l="l" t="t" r="r" b="b"/>
              <a:pathLst>
                <a:path w="6849" h="4734" extrusionOk="0">
                  <a:moveTo>
                    <a:pt x="4827" y="1"/>
                  </a:moveTo>
                  <a:cubicBezTo>
                    <a:pt x="4578" y="49"/>
                    <a:pt x="4317" y="120"/>
                    <a:pt x="4043" y="204"/>
                  </a:cubicBezTo>
                  <a:cubicBezTo>
                    <a:pt x="3472" y="310"/>
                    <a:pt x="3044" y="738"/>
                    <a:pt x="2533" y="1024"/>
                  </a:cubicBezTo>
                  <a:cubicBezTo>
                    <a:pt x="2283" y="1190"/>
                    <a:pt x="2116" y="1428"/>
                    <a:pt x="1915" y="1630"/>
                  </a:cubicBezTo>
                  <a:cubicBezTo>
                    <a:pt x="1725" y="1832"/>
                    <a:pt x="1546" y="2046"/>
                    <a:pt x="1368" y="2236"/>
                  </a:cubicBezTo>
                  <a:cubicBezTo>
                    <a:pt x="975" y="2629"/>
                    <a:pt x="832" y="3116"/>
                    <a:pt x="595" y="3473"/>
                  </a:cubicBezTo>
                  <a:cubicBezTo>
                    <a:pt x="203" y="4210"/>
                    <a:pt x="0" y="4733"/>
                    <a:pt x="0" y="4733"/>
                  </a:cubicBezTo>
                  <a:cubicBezTo>
                    <a:pt x="0" y="4733"/>
                    <a:pt x="417" y="4341"/>
                    <a:pt x="964" y="3734"/>
                  </a:cubicBezTo>
                  <a:cubicBezTo>
                    <a:pt x="1249" y="3438"/>
                    <a:pt x="1511" y="3033"/>
                    <a:pt x="1902" y="2712"/>
                  </a:cubicBezTo>
                  <a:cubicBezTo>
                    <a:pt x="2081" y="2545"/>
                    <a:pt x="2272" y="2379"/>
                    <a:pt x="2462" y="2189"/>
                  </a:cubicBezTo>
                  <a:cubicBezTo>
                    <a:pt x="2652" y="2011"/>
                    <a:pt x="2818" y="1797"/>
                    <a:pt x="3032" y="1654"/>
                  </a:cubicBezTo>
                  <a:lnTo>
                    <a:pt x="3662" y="1226"/>
                  </a:lnTo>
                  <a:cubicBezTo>
                    <a:pt x="3865" y="1071"/>
                    <a:pt x="4066" y="917"/>
                    <a:pt x="4293" y="857"/>
                  </a:cubicBezTo>
                  <a:cubicBezTo>
                    <a:pt x="4518" y="774"/>
                    <a:pt x="4721" y="667"/>
                    <a:pt x="4923" y="584"/>
                  </a:cubicBezTo>
                  <a:cubicBezTo>
                    <a:pt x="5149" y="548"/>
                    <a:pt x="5351" y="513"/>
                    <a:pt x="5541" y="477"/>
                  </a:cubicBezTo>
                  <a:cubicBezTo>
                    <a:pt x="5598" y="462"/>
                    <a:pt x="5654" y="458"/>
                    <a:pt x="5708" y="458"/>
                  </a:cubicBezTo>
                  <a:cubicBezTo>
                    <a:pt x="5800" y="458"/>
                    <a:pt x="5888" y="471"/>
                    <a:pt x="5975" y="471"/>
                  </a:cubicBezTo>
                  <a:cubicBezTo>
                    <a:pt x="6005" y="471"/>
                    <a:pt x="6034" y="469"/>
                    <a:pt x="6064" y="465"/>
                  </a:cubicBezTo>
                  <a:cubicBezTo>
                    <a:pt x="6230" y="465"/>
                    <a:pt x="6362" y="489"/>
                    <a:pt x="6481" y="524"/>
                  </a:cubicBezTo>
                  <a:cubicBezTo>
                    <a:pt x="6718" y="560"/>
                    <a:pt x="6849" y="608"/>
                    <a:pt x="6849" y="608"/>
                  </a:cubicBezTo>
                  <a:cubicBezTo>
                    <a:pt x="6849" y="608"/>
                    <a:pt x="6766" y="500"/>
                    <a:pt x="6540" y="381"/>
                  </a:cubicBezTo>
                  <a:cubicBezTo>
                    <a:pt x="6433" y="299"/>
                    <a:pt x="6302" y="227"/>
                    <a:pt x="6135" y="180"/>
                  </a:cubicBezTo>
                  <a:cubicBezTo>
                    <a:pt x="5976" y="134"/>
                    <a:pt x="5785" y="24"/>
                    <a:pt x="5582" y="24"/>
                  </a:cubicBezTo>
                  <a:cubicBezTo>
                    <a:pt x="5573" y="24"/>
                    <a:pt x="5563" y="24"/>
                    <a:pt x="5553" y="25"/>
                  </a:cubicBezTo>
                  <a:cubicBezTo>
                    <a:pt x="5327" y="25"/>
                    <a:pt x="5078" y="13"/>
                    <a:pt x="4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27;p43"/>
            <p:cNvSpPr/>
            <p:nvPr/>
          </p:nvSpPr>
          <p:spPr>
            <a:xfrm>
              <a:off x="2678875" y="-1892075"/>
              <a:ext cx="164375" cy="234875"/>
            </a:xfrm>
            <a:custGeom>
              <a:avLst/>
              <a:gdLst/>
              <a:ahLst/>
              <a:cxnLst/>
              <a:rect l="l" t="t" r="r" b="b"/>
              <a:pathLst>
                <a:path w="6575" h="9395" extrusionOk="0">
                  <a:moveTo>
                    <a:pt x="5675" y="1"/>
                  </a:moveTo>
                  <a:cubicBezTo>
                    <a:pt x="5492" y="1"/>
                    <a:pt x="5312" y="34"/>
                    <a:pt x="5124" y="61"/>
                  </a:cubicBezTo>
                  <a:cubicBezTo>
                    <a:pt x="4649" y="144"/>
                    <a:pt x="4149" y="275"/>
                    <a:pt x="3721" y="525"/>
                  </a:cubicBezTo>
                  <a:cubicBezTo>
                    <a:pt x="3496" y="632"/>
                    <a:pt x="3270" y="751"/>
                    <a:pt x="3092" y="905"/>
                  </a:cubicBezTo>
                  <a:cubicBezTo>
                    <a:pt x="2889" y="1048"/>
                    <a:pt x="2699" y="1203"/>
                    <a:pt x="2509" y="1369"/>
                  </a:cubicBezTo>
                  <a:cubicBezTo>
                    <a:pt x="2236" y="1607"/>
                    <a:pt x="1998" y="1892"/>
                    <a:pt x="1771" y="2189"/>
                  </a:cubicBezTo>
                  <a:cubicBezTo>
                    <a:pt x="1391" y="1785"/>
                    <a:pt x="987" y="1404"/>
                    <a:pt x="535" y="1060"/>
                  </a:cubicBezTo>
                  <a:lnTo>
                    <a:pt x="535" y="1060"/>
                  </a:lnTo>
                  <a:cubicBezTo>
                    <a:pt x="773" y="1618"/>
                    <a:pt x="1082" y="2130"/>
                    <a:pt x="1391" y="2630"/>
                  </a:cubicBezTo>
                  <a:cubicBezTo>
                    <a:pt x="1296" y="2784"/>
                    <a:pt x="1142" y="3093"/>
                    <a:pt x="951" y="3509"/>
                  </a:cubicBezTo>
                  <a:cubicBezTo>
                    <a:pt x="666" y="4115"/>
                    <a:pt x="404" y="4971"/>
                    <a:pt x="202" y="5851"/>
                  </a:cubicBezTo>
                  <a:cubicBezTo>
                    <a:pt x="107" y="6279"/>
                    <a:pt x="83" y="6744"/>
                    <a:pt x="24" y="7159"/>
                  </a:cubicBezTo>
                  <a:cubicBezTo>
                    <a:pt x="0" y="7587"/>
                    <a:pt x="72" y="7992"/>
                    <a:pt x="83" y="8324"/>
                  </a:cubicBezTo>
                  <a:cubicBezTo>
                    <a:pt x="83" y="8491"/>
                    <a:pt x="167" y="8646"/>
                    <a:pt x="202" y="8776"/>
                  </a:cubicBezTo>
                  <a:cubicBezTo>
                    <a:pt x="249" y="8908"/>
                    <a:pt x="286" y="9014"/>
                    <a:pt x="309" y="9109"/>
                  </a:cubicBezTo>
                  <a:cubicBezTo>
                    <a:pt x="381" y="9288"/>
                    <a:pt x="416" y="9395"/>
                    <a:pt x="416" y="9395"/>
                  </a:cubicBezTo>
                  <a:cubicBezTo>
                    <a:pt x="416" y="9395"/>
                    <a:pt x="404" y="8931"/>
                    <a:pt x="440" y="8313"/>
                  </a:cubicBezTo>
                  <a:cubicBezTo>
                    <a:pt x="535" y="7671"/>
                    <a:pt x="701" y="6850"/>
                    <a:pt x="987" y="6054"/>
                  </a:cubicBezTo>
                  <a:cubicBezTo>
                    <a:pt x="1118" y="5637"/>
                    <a:pt x="1224" y="5233"/>
                    <a:pt x="1379" y="4865"/>
                  </a:cubicBezTo>
                  <a:cubicBezTo>
                    <a:pt x="1522" y="4496"/>
                    <a:pt x="1641" y="4139"/>
                    <a:pt x="1760" y="3842"/>
                  </a:cubicBezTo>
                  <a:cubicBezTo>
                    <a:pt x="1985" y="3235"/>
                    <a:pt x="2128" y="2831"/>
                    <a:pt x="2128" y="2831"/>
                  </a:cubicBezTo>
                  <a:cubicBezTo>
                    <a:pt x="2140" y="2820"/>
                    <a:pt x="2140" y="2807"/>
                    <a:pt x="2140" y="2796"/>
                  </a:cubicBezTo>
                  <a:cubicBezTo>
                    <a:pt x="2283" y="2665"/>
                    <a:pt x="2413" y="2546"/>
                    <a:pt x="2545" y="2416"/>
                  </a:cubicBezTo>
                  <a:cubicBezTo>
                    <a:pt x="2723" y="2273"/>
                    <a:pt x="2841" y="2083"/>
                    <a:pt x="3032" y="1964"/>
                  </a:cubicBezTo>
                  <a:cubicBezTo>
                    <a:pt x="3211" y="1832"/>
                    <a:pt x="3377" y="1690"/>
                    <a:pt x="3555" y="1547"/>
                  </a:cubicBezTo>
                  <a:cubicBezTo>
                    <a:pt x="3710" y="1393"/>
                    <a:pt x="3912" y="1309"/>
                    <a:pt x="4090" y="1179"/>
                  </a:cubicBezTo>
                  <a:cubicBezTo>
                    <a:pt x="4281" y="1060"/>
                    <a:pt x="4459" y="929"/>
                    <a:pt x="4661" y="846"/>
                  </a:cubicBezTo>
                  <a:cubicBezTo>
                    <a:pt x="4863" y="739"/>
                    <a:pt x="5053" y="608"/>
                    <a:pt x="5256" y="537"/>
                  </a:cubicBezTo>
                  <a:cubicBezTo>
                    <a:pt x="5684" y="382"/>
                    <a:pt x="6099" y="215"/>
                    <a:pt x="6575" y="120"/>
                  </a:cubicBezTo>
                  <a:cubicBezTo>
                    <a:pt x="6350" y="37"/>
                    <a:pt x="6099" y="14"/>
                    <a:pt x="5862" y="14"/>
                  </a:cubicBezTo>
                  <a:cubicBezTo>
                    <a:pt x="5799" y="5"/>
                    <a:pt x="5737" y="1"/>
                    <a:pt x="5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28;p43"/>
            <p:cNvSpPr/>
            <p:nvPr/>
          </p:nvSpPr>
          <p:spPr>
            <a:xfrm>
              <a:off x="2398550" y="-1673925"/>
              <a:ext cx="398925" cy="565475"/>
            </a:xfrm>
            <a:custGeom>
              <a:avLst/>
              <a:gdLst/>
              <a:ahLst/>
              <a:cxnLst/>
              <a:rect l="l" t="t" r="r" b="b"/>
              <a:pathLst>
                <a:path w="15957" h="22619" extrusionOk="0">
                  <a:moveTo>
                    <a:pt x="7687" y="1"/>
                  </a:moveTo>
                  <a:cubicBezTo>
                    <a:pt x="7614" y="1"/>
                    <a:pt x="7541" y="1"/>
                    <a:pt x="7467" y="3"/>
                  </a:cubicBezTo>
                  <a:cubicBezTo>
                    <a:pt x="9750" y="122"/>
                    <a:pt x="12093" y="847"/>
                    <a:pt x="13710" y="2417"/>
                  </a:cubicBezTo>
                  <a:lnTo>
                    <a:pt x="13734" y="2441"/>
                  </a:lnTo>
                  <a:cubicBezTo>
                    <a:pt x="14744" y="3308"/>
                    <a:pt x="15481" y="4640"/>
                    <a:pt x="15280" y="5924"/>
                  </a:cubicBezTo>
                  <a:cubicBezTo>
                    <a:pt x="15244" y="6233"/>
                    <a:pt x="15137" y="6590"/>
                    <a:pt x="14994" y="6756"/>
                  </a:cubicBezTo>
                  <a:cubicBezTo>
                    <a:pt x="14828" y="6959"/>
                    <a:pt x="14601" y="7042"/>
                    <a:pt x="14292" y="7066"/>
                  </a:cubicBezTo>
                  <a:cubicBezTo>
                    <a:pt x="14206" y="7072"/>
                    <a:pt x="14118" y="7075"/>
                    <a:pt x="14028" y="7075"/>
                  </a:cubicBezTo>
                  <a:cubicBezTo>
                    <a:pt x="13611" y="7075"/>
                    <a:pt x="13150" y="7017"/>
                    <a:pt x="12666" y="7017"/>
                  </a:cubicBezTo>
                  <a:cubicBezTo>
                    <a:pt x="12501" y="7017"/>
                    <a:pt x="12334" y="7024"/>
                    <a:pt x="12164" y="7042"/>
                  </a:cubicBezTo>
                  <a:cubicBezTo>
                    <a:pt x="11962" y="7066"/>
                    <a:pt x="11772" y="7102"/>
                    <a:pt x="11570" y="7161"/>
                  </a:cubicBezTo>
                  <a:cubicBezTo>
                    <a:pt x="11391" y="7221"/>
                    <a:pt x="11237" y="7256"/>
                    <a:pt x="11047" y="7327"/>
                  </a:cubicBezTo>
                  <a:cubicBezTo>
                    <a:pt x="10678" y="7470"/>
                    <a:pt x="10345" y="7649"/>
                    <a:pt x="10012" y="7863"/>
                  </a:cubicBezTo>
                  <a:cubicBezTo>
                    <a:pt x="9358" y="8278"/>
                    <a:pt x="8811" y="8920"/>
                    <a:pt x="8502" y="9670"/>
                  </a:cubicBezTo>
                  <a:cubicBezTo>
                    <a:pt x="8027" y="10823"/>
                    <a:pt x="8133" y="12036"/>
                    <a:pt x="8455" y="13130"/>
                  </a:cubicBezTo>
                  <a:cubicBezTo>
                    <a:pt x="8157" y="13023"/>
                    <a:pt x="7860" y="12952"/>
                    <a:pt x="7539" y="12880"/>
                  </a:cubicBezTo>
                  <a:cubicBezTo>
                    <a:pt x="7253" y="12833"/>
                    <a:pt x="6957" y="12797"/>
                    <a:pt x="6671" y="12797"/>
                  </a:cubicBezTo>
                  <a:cubicBezTo>
                    <a:pt x="6564" y="12701"/>
                    <a:pt x="6397" y="12571"/>
                    <a:pt x="6183" y="12416"/>
                  </a:cubicBezTo>
                  <a:cubicBezTo>
                    <a:pt x="5779" y="12072"/>
                    <a:pt x="5197" y="11739"/>
                    <a:pt x="4626" y="11370"/>
                  </a:cubicBezTo>
                  <a:cubicBezTo>
                    <a:pt x="4055" y="11002"/>
                    <a:pt x="3425" y="10740"/>
                    <a:pt x="2985" y="10502"/>
                  </a:cubicBezTo>
                  <a:cubicBezTo>
                    <a:pt x="2628" y="10323"/>
                    <a:pt x="2378" y="10193"/>
                    <a:pt x="2272" y="10146"/>
                  </a:cubicBezTo>
                  <a:cubicBezTo>
                    <a:pt x="2438" y="9919"/>
                    <a:pt x="2592" y="9705"/>
                    <a:pt x="2747" y="9491"/>
                  </a:cubicBezTo>
                  <a:cubicBezTo>
                    <a:pt x="3044" y="9134"/>
                    <a:pt x="3282" y="8754"/>
                    <a:pt x="3544" y="8481"/>
                  </a:cubicBezTo>
                  <a:cubicBezTo>
                    <a:pt x="4008" y="7886"/>
                    <a:pt x="4341" y="7482"/>
                    <a:pt x="4341" y="7482"/>
                  </a:cubicBezTo>
                  <a:lnTo>
                    <a:pt x="4341" y="7482"/>
                  </a:lnTo>
                  <a:cubicBezTo>
                    <a:pt x="4341" y="7482"/>
                    <a:pt x="3841" y="7684"/>
                    <a:pt x="3223" y="8159"/>
                  </a:cubicBezTo>
                  <a:cubicBezTo>
                    <a:pt x="2592" y="8611"/>
                    <a:pt x="1844" y="9348"/>
                    <a:pt x="1237" y="10205"/>
                  </a:cubicBezTo>
                  <a:cubicBezTo>
                    <a:pt x="975" y="10669"/>
                    <a:pt x="666" y="11097"/>
                    <a:pt x="500" y="11560"/>
                  </a:cubicBezTo>
                  <a:cubicBezTo>
                    <a:pt x="405" y="11798"/>
                    <a:pt x="333" y="12024"/>
                    <a:pt x="262" y="12238"/>
                  </a:cubicBezTo>
                  <a:cubicBezTo>
                    <a:pt x="203" y="12464"/>
                    <a:pt x="108" y="12654"/>
                    <a:pt x="95" y="12857"/>
                  </a:cubicBezTo>
                  <a:cubicBezTo>
                    <a:pt x="0" y="13653"/>
                    <a:pt x="0" y="14164"/>
                    <a:pt x="0" y="14164"/>
                  </a:cubicBezTo>
                  <a:cubicBezTo>
                    <a:pt x="0" y="14164"/>
                    <a:pt x="262" y="13676"/>
                    <a:pt x="523" y="12999"/>
                  </a:cubicBezTo>
                  <a:cubicBezTo>
                    <a:pt x="655" y="12654"/>
                    <a:pt x="940" y="12297"/>
                    <a:pt x="1130" y="11882"/>
                  </a:cubicBezTo>
                  <a:cubicBezTo>
                    <a:pt x="1297" y="11560"/>
                    <a:pt x="1522" y="11239"/>
                    <a:pt x="1736" y="10918"/>
                  </a:cubicBezTo>
                  <a:cubicBezTo>
                    <a:pt x="1772" y="10942"/>
                    <a:pt x="1796" y="10954"/>
                    <a:pt x="1831" y="10966"/>
                  </a:cubicBezTo>
                  <a:lnTo>
                    <a:pt x="1868" y="10989"/>
                  </a:lnTo>
                  <a:cubicBezTo>
                    <a:pt x="1868" y="10989"/>
                    <a:pt x="2164" y="11121"/>
                    <a:pt x="2605" y="11322"/>
                  </a:cubicBezTo>
                  <a:cubicBezTo>
                    <a:pt x="3044" y="11525"/>
                    <a:pt x="3662" y="11750"/>
                    <a:pt x="4222" y="12072"/>
                  </a:cubicBezTo>
                  <a:cubicBezTo>
                    <a:pt x="4721" y="12357"/>
                    <a:pt x="5244" y="12630"/>
                    <a:pt x="5612" y="12892"/>
                  </a:cubicBezTo>
                  <a:cubicBezTo>
                    <a:pt x="5565" y="12904"/>
                    <a:pt x="5517" y="12904"/>
                    <a:pt x="5482" y="12915"/>
                  </a:cubicBezTo>
                  <a:cubicBezTo>
                    <a:pt x="5137" y="12975"/>
                    <a:pt x="4816" y="13118"/>
                    <a:pt x="4495" y="13237"/>
                  </a:cubicBezTo>
                  <a:cubicBezTo>
                    <a:pt x="4198" y="13403"/>
                    <a:pt x="3889" y="13546"/>
                    <a:pt x="3615" y="13760"/>
                  </a:cubicBezTo>
                  <a:cubicBezTo>
                    <a:pt x="3330" y="13950"/>
                    <a:pt x="3092" y="14188"/>
                    <a:pt x="2843" y="14414"/>
                  </a:cubicBezTo>
                  <a:cubicBezTo>
                    <a:pt x="2592" y="14628"/>
                    <a:pt x="2402" y="14913"/>
                    <a:pt x="2188" y="15151"/>
                  </a:cubicBezTo>
                  <a:cubicBezTo>
                    <a:pt x="1950" y="15436"/>
                    <a:pt x="1808" y="15686"/>
                    <a:pt x="1617" y="15948"/>
                  </a:cubicBezTo>
                  <a:cubicBezTo>
                    <a:pt x="1439" y="16221"/>
                    <a:pt x="1273" y="16530"/>
                    <a:pt x="1118" y="16815"/>
                  </a:cubicBezTo>
                  <a:cubicBezTo>
                    <a:pt x="833" y="17410"/>
                    <a:pt x="571" y="18017"/>
                    <a:pt x="441" y="18670"/>
                  </a:cubicBezTo>
                  <a:cubicBezTo>
                    <a:pt x="167" y="19954"/>
                    <a:pt x="250" y="21358"/>
                    <a:pt x="928" y="22535"/>
                  </a:cubicBezTo>
                  <a:cubicBezTo>
                    <a:pt x="951" y="22589"/>
                    <a:pt x="1001" y="22618"/>
                    <a:pt x="1052" y="22618"/>
                  </a:cubicBezTo>
                  <a:cubicBezTo>
                    <a:pt x="1079" y="22618"/>
                    <a:pt x="1106" y="22610"/>
                    <a:pt x="1130" y="22594"/>
                  </a:cubicBezTo>
                  <a:cubicBezTo>
                    <a:pt x="1213" y="22559"/>
                    <a:pt x="1237" y="22464"/>
                    <a:pt x="1202" y="22392"/>
                  </a:cubicBezTo>
                  <a:lnTo>
                    <a:pt x="1189" y="22369"/>
                  </a:lnTo>
                  <a:cubicBezTo>
                    <a:pt x="631" y="21286"/>
                    <a:pt x="583" y="19954"/>
                    <a:pt x="893" y="18778"/>
                  </a:cubicBezTo>
                  <a:cubicBezTo>
                    <a:pt x="1035" y="18171"/>
                    <a:pt x="1308" y="17613"/>
                    <a:pt x="1582" y="17066"/>
                  </a:cubicBezTo>
                  <a:cubicBezTo>
                    <a:pt x="1749" y="16804"/>
                    <a:pt x="1903" y="16542"/>
                    <a:pt x="2082" y="16281"/>
                  </a:cubicBezTo>
                  <a:cubicBezTo>
                    <a:pt x="2272" y="16031"/>
                    <a:pt x="2462" y="15745"/>
                    <a:pt x="2652" y="15531"/>
                  </a:cubicBezTo>
                  <a:cubicBezTo>
                    <a:pt x="2866" y="15317"/>
                    <a:pt x="3044" y="15068"/>
                    <a:pt x="3282" y="14878"/>
                  </a:cubicBezTo>
                  <a:cubicBezTo>
                    <a:pt x="3520" y="14675"/>
                    <a:pt x="3734" y="14474"/>
                    <a:pt x="3995" y="14319"/>
                  </a:cubicBezTo>
                  <a:cubicBezTo>
                    <a:pt x="4246" y="14141"/>
                    <a:pt x="4519" y="14022"/>
                    <a:pt x="4780" y="13903"/>
                  </a:cubicBezTo>
                  <a:cubicBezTo>
                    <a:pt x="5066" y="13795"/>
                    <a:pt x="5339" y="13689"/>
                    <a:pt x="5636" y="13653"/>
                  </a:cubicBezTo>
                  <a:cubicBezTo>
                    <a:pt x="5893" y="13605"/>
                    <a:pt x="6155" y="13581"/>
                    <a:pt x="6417" y="13581"/>
                  </a:cubicBezTo>
                  <a:cubicBezTo>
                    <a:pt x="6737" y="13581"/>
                    <a:pt x="7058" y="13617"/>
                    <a:pt x="7372" y="13689"/>
                  </a:cubicBezTo>
                  <a:cubicBezTo>
                    <a:pt x="7943" y="13819"/>
                    <a:pt x="8526" y="14057"/>
                    <a:pt x="8989" y="14355"/>
                  </a:cubicBezTo>
                  <a:cubicBezTo>
                    <a:pt x="9059" y="14401"/>
                    <a:pt x="9143" y="14427"/>
                    <a:pt x="9229" y="14427"/>
                  </a:cubicBezTo>
                  <a:cubicBezTo>
                    <a:pt x="9276" y="14427"/>
                    <a:pt x="9324" y="14419"/>
                    <a:pt x="9370" y="14402"/>
                  </a:cubicBezTo>
                  <a:cubicBezTo>
                    <a:pt x="9608" y="14331"/>
                    <a:pt x="9739" y="14069"/>
                    <a:pt x="9655" y="13832"/>
                  </a:cubicBezTo>
                  <a:lnTo>
                    <a:pt x="9655" y="13819"/>
                  </a:lnTo>
                  <a:cubicBezTo>
                    <a:pt x="9251" y="12547"/>
                    <a:pt x="8942" y="11180"/>
                    <a:pt x="9406" y="10027"/>
                  </a:cubicBezTo>
                  <a:cubicBezTo>
                    <a:pt x="9620" y="9456"/>
                    <a:pt x="10000" y="8957"/>
                    <a:pt x="10511" y="8587"/>
                  </a:cubicBezTo>
                  <a:cubicBezTo>
                    <a:pt x="10773" y="8410"/>
                    <a:pt x="11058" y="8231"/>
                    <a:pt x="11344" y="8112"/>
                  </a:cubicBezTo>
                  <a:cubicBezTo>
                    <a:pt x="11475" y="8053"/>
                    <a:pt x="11665" y="7993"/>
                    <a:pt x="11819" y="7934"/>
                  </a:cubicBezTo>
                  <a:cubicBezTo>
                    <a:pt x="11950" y="7898"/>
                    <a:pt x="12104" y="7850"/>
                    <a:pt x="12260" y="7826"/>
                  </a:cubicBezTo>
                  <a:cubicBezTo>
                    <a:pt x="12464" y="7796"/>
                    <a:pt x="12674" y="7787"/>
                    <a:pt x="12893" y="7787"/>
                  </a:cubicBezTo>
                  <a:cubicBezTo>
                    <a:pt x="13150" y="7787"/>
                    <a:pt x="13417" y="7799"/>
                    <a:pt x="13698" y="7799"/>
                  </a:cubicBezTo>
                  <a:cubicBezTo>
                    <a:pt x="13916" y="7799"/>
                    <a:pt x="14141" y="7792"/>
                    <a:pt x="14376" y="7768"/>
                  </a:cubicBezTo>
                  <a:cubicBezTo>
                    <a:pt x="14756" y="7720"/>
                    <a:pt x="15244" y="7530"/>
                    <a:pt x="15505" y="7149"/>
                  </a:cubicBezTo>
                  <a:cubicBezTo>
                    <a:pt x="15779" y="6745"/>
                    <a:pt x="15827" y="6388"/>
                    <a:pt x="15874" y="5995"/>
                  </a:cubicBezTo>
                  <a:cubicBezTo>
                    <a:pt x="15957" y="5223"/>
                    <a:pt x="15755" y="4450"/>
                    <a:pt x="15399" y="3796"/>
                  </a:cubicBezTo>
                  <a:cubicBezTo>
                    <a:pt x="15029" y="3142"/>
                    <a:pt x="14542" y="2595"/>
                    <a:pt x="13959" y="2132"/>
                  </a:cubicBezTo>
                  <a:lnTo>
                    <a:pt x="13959" y="2132"/>
                  </a:lnTo>
                  <a:lnTo>
                    <a:pt x="13972" y="2143"/>
                  </a:lnTo>
                  <a:cubicBezTo>
                    <a:pt x="13092" y="1347"/>
                    <a:pt x="12022" y="800"/>
                    <a:pt x="10904" y="467"/>
                  </a:cubicBezTo>
                  <a:cubicBezTo>
                    <a:pt x="9857" y="166"/>
                    <a:pt x="8777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29;p43"/>
            <p:cNvSpPr/>
            <p:nvPr/>
          </p:nvSpPr>
          <p:spPr>
            <a:xfrm>
              <a:off x="2517750" y="-1632550"/>
              <a:ext cx="163200" cy="162025"/>
            </a:xfrm>
            <a:custGeom>
              <a:avLst/>
              <a:gdLst/>
              <a:ahLst/>
              <a:cxnLst/>
              <a:rect l="l" t="t" r="r" b="b"/>
              <a:pathLst>
                <a:path w="6528" h="6481" extrusionOk="0">
                  <a:moveTo>
                    <a:pt x="6528" y="1"/>
                  </a:moveTo>
                  <a:cubicBezTo>
                    <a:pt x="6528" y="1"/>
                    <a:pt x="6052" y="36"/>
                    <a:pt x="5363" y="250"/>
                  </a:cubicBezTo>
                  <a:cubicBezTo>
                    <a:pt x="4673" y="477"/>
                    <a:pt x="3782" y="868"/>
                    <a:pt x="2985" y="1487"/>
                  </a:cubicBezTo>
                  <a:cubicBezTo>
                    <a:pt x="2604" y="1820"/>
                    <a:pt x="2236" y="2176"/>
                    <a:pt x="1951" y="2593"/>
                  </a:cubicBezTo>
                  <a:cubicBezTo>
                    <a:pt x="1808" y="2783"/>
                    <a:pt x="1677" y="2985"/>
                    <a:pt x="1605" y="3199"/>
                  </a:cubicBezTo>
                  <a:cubicBezTo>
                    <a:pt x="1523" y="3413"/>
                    <a:pt x="1415" y="3603"/>
                    <a:pt x="1404" y="3806"/>
                  </a:cubicBezTo>
                  <a:cubicBezTo>
                    <a:pt x="1344" y="4067"/>
                    <a:pt x="1309" y="4281"/>
                    <a:pt x="1309" y="4472"/>
                  </a:cubicBezTo>
                  <a:cubicBezTo>
                    <a:pt x="1118" y="4519"/>
                    <a:pt x="952" y="4602"/>
                    <a:pt x="821" y="4697"/>
                  </a:cubicBezTo>
                  <a:cubicBezTo>
                    <a:pt x="559" y="4887"/>
                    <a:pt x="393" y="5138"/>
                    <a:pt x="262" y="5339"/>
                  </a:cubicBezTo>
                  <a:cubicBezTo>
                    <a:pt x="36" y="5756"/>
                    <a:pt x="1" y="6076"/>
                    <a:pt x="1" y="6076"/>
                  </a:cubicBezTo>
                  <a:cubicBezTo>
                    <a:pt x="1" y="6076"/>
                    <a:pt x="239" y="5898"/>
                    <a:pt x="607" y="5637"/>
                  </a:cubicBezTo>
                  <a:cubicBezTo>
                    <a:pt x="888" y="5425"/>
                    <a:pt x="1272" y="5223"/>
                    <a:pt x="1585" y="5223"/>
                  </a:cubicBezTo>
                  <a:cubicBezTo>
                    <a:pt x="1642" y="5223"/>
                    <a:pt x="1697" y="5229"/>
                    <a:pt x="1748" y="5244"/>
                  </a:cubicBezTo>
                  <a:cubicBezTo>
                    <a:pt x="1927" y="5268"/>
                    <a:pt x="2117" y="5387"/>
                    <a:pt x="2319" y="5529"/>
                  </a:cubicBezTo>
                  <a:cubicBezTo>
                    <a:pt x="2498" y="5672"/>
                    <a:pt x="2699" y="5827"/>
                    <a:pt x="2842" y="5970"/>
                  </a:cubicBezTo>
                  <a:cubicBezTo>
                    <a:pt x="3151" y="6279"/>
                    <a:pt x="3401" y="6481"/>
                    <a:pt x="3401" y="6481"/>
                  </a:cubicBezTo>
                  <a:cubicBezTo>
                    <a:pt x="3401" y="6481"/>
                    <a:pt x="3401" y="6398"/>
                    <a:pt x="3365" y="6267"/>
                  </a:cubicBezTo>
                  <a:cubicBezTo>
                    <a:pt x="3330" y="6136"/>
                    <a:pt x="3330" y="5934"/>
                    <a:pt x="3222" y="5720"/>
                  </a:cubicBezTo>
                  <a:cubicBezTo>
                    <a:pt x="3068" y="5387"/>
                    <a:pt x="2831" y="4864"/>
                    <a:pt x="2284" y="4591"/>
                  </a:cubicBezTo>
                  <a:cubicBezTo>
                    <a:pt x="2284" y="4567"/>
                    <a:pt x="2284" y="4531"/>
                    <a:pt x="2295" y="4495"/>
                  </a:cubicBezTo>
                  <a:cubicBezTo>
                    <a:pt x="2331" y="4377"/>
                    <a:pt x="2379" y="4234"/>
                    <a:pt x="2426" y="4091"/>
                  </a:cubicBezTo>
                  <a:cubicBezTo>
                    <a:pt x="2509" y="3793"/>
                    <a:pt x="2640" y="3461"/>
                    <a:pt x="2818" y="3116"/>
                  </a:cubicBezTo>
                  <a:cubicBezTo>
                    <a:pt x="2985" y="2759"/>
                    <a:pt x="3246" y="2414"/>
                    <a:pt x="3532" y="2081"/>
                  </a:cubicBezTo>
                  <a:cubicBezTo>
                    <a:pt x="4115" y="1415"/>
                    <a:pt x="4876" y="881"/>
                    <a:pt x="5482" y="548"/>
                  </a:cubicBezTo>
                  <a:cubicBezTo>
                    <a:pt x="6088" y="191"/>
                    <a:pt x="6528" y="1"/>
                    <a:pt x="6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30;p43"/>
            <p:cNvSpPr/>
            <p:nvPr/>
          </p:nvSpPr>
          <p:spPr>
            <a:xfrm>
              <a:off x="2412525" y="-1654575"/>
              <a:ext cx="116250" cy="47900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3095" y="1"/>
                  </a:moveTo>
                  <a:cubicBezTo>
                    <a:pt x="3082" y="1"/>
                    <a:pt x="3069" y="1"/>
                    <a:pt x="3056" y="2"/>
                  </a:cubicBezTo>
                  <a:cubicBezTo>
                    <a:pt x="2723" y="2"/>
                    <a:pt x="2355" y="2"/>
                    <a:pt x="2022" y="121"/>
                  </a:cubicBezTo>
                  <a:lnTo>
                    <a:pt x="1510" y="299"/>
                  </a:lnTo>
                  <a:cubicBezTo>
                    <a:pt x="1367" y="383"/>
                    <a:pt x="1225" y="489"/>
                    <a:pt x="1082" y="573"/>
                  </a:cubicBezTo>
                  <a:cubicBezTo>
                    <a:pt x="809" y="751"/>
                    <a:pt x="595" y="977"/>
                    <a:pt x="440" y="1191"/>
                  </a:cubicBezTo>
                  <a:cubicBezTo>
                    <a:pt x="131" y="1607"/>
                    <a:pt x="1" y="1916"/>
                    <a:pt x="1" y="1916"/>
                  </a:cubicBezTo>
                  <a:cubicBezTo>
                    <a:pt x="1" y="1916"/>
                    <a:pt x="334" y="1773"/>
                    <a:pt x="738" y="1535"/>
                  </a:cubicBezTo>
                  <a:cubicBezTo>
                    <a:pt x="916" y="1393"/>
                    <a:pt x="1177" y="1298"/>
                    <a:pt x="1439" y="1191"/>
                  </a:cubicBezTo>
                  <a:cubicBezTo>
                    <a:pt x="1689" y="1060"/>
                    <a:pt x="1951" y="953"/>
                    <a:pt x="2236" y="893"/>
                  </a:cubicBezTo>
                  <a:cubicBezTo>
                    <a:pt x="2379" y="858"/>
                    <a:pt x="2509" y="787"/>
                    <a:pt x="2652" y="787"/>
                  </a:cubicBezTo>
                  <a:cubicBezTo>
                    <a:pt x="2794" y="774"/>
                    <a:pt x="2926" y="739"/>
                    <a:pt x="3068" y="715"/>
                  </a:cubicBezTo>
                  <a:cubicBezTo>
                    <a:pt x="3303" y="695"/>
                    <a:pt x="3530" y="665"/>
                    <a:pt x="3740" y="665"/>
                  </a:cubicBezTo>
                  <a:cubicBezTo>
                    <a:pt x="3774" y="665"/>
                    <a:pt x="3807" y="666"/>
                    <a:pt x="3841" y="668"/>
                  </a:cubicBezTo>
                  <a:cubicBezTo>
                    <a:pt x="3890" y="670"/>
                    <a:pt x="3939" y="671"/>
                    <a:pt x="3986" y="671"/>
                  </a:cubicBezTo>
                  <a:cubicBezTo>
                    <a:pt x="4076" y="671"/>
                    <a:pt x="4162" y="668"/>
                    <a:pt x="4237" y="668"/>
                  </a:cubicBezTo>
                  <a:cubicBezTo>
                    <a:pt x="4304" y="668"/>
                    <a:pt x="4363" y="671"/>
                    <a:pt x="4411" y="679"/>
                  </a:cubicBezTo>
                  <a:cubicBezTo>
                    <a:pt x="4566" y="692"/>
                    <a:pt x="4649" y="703"/>
                    <a:pt x="4649" y="703"/>
                  </a:cubicBezTo>
                  <a:cubicBezTo>
                    <a:pt x="4649" y="703"/>
                    <a:pt x="4424" y="430"/>
                    <a:pt x="3936" y="216"/>
                  </a:cubicBezTo>
                  <a:cubicBezTo>
                    <a:pt x="3817" y="156"/>
                    <a:pt x="3674" y="132"/>
                    <a:pt x="3532" y="97"/>
                  </a:cubicBezTo>
                  <a:cubicBezTo>
                    <a:pt x="3400" y="64"/>
                    <a:pt x="3248" y="1"/>
                    <a:pt x="3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31;p43"/>
            <p:cNvSpPr/>
            <p:nvPr/>
          </p:nvSpPr>
          <p:spPr>
            <a:xfrm>
              <a:off x="2594725" y="-1357875"/>
              <a:ext cx="284200" cy="409950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3152" y="1"/>
                  </a:moveTo>
                  <a:lnTo>
                    <a:pt x="3152" y="1"/>
                  </a:lnTo>
                  <a:cubicBezTo>
                    <a:pt x="3211" y="238"/>
                    <a:pt x="3283" y="476"/>
                    <a:pt x="3366" y="725"/>
                  </a:cubicBezTo>
                  <a:cubicBezTo>
                    <a:pt x="3461" y="963"/>
                    <a:pt x="3497" y="1237"/>
                    <a:pt x="3639" y="1451"/>
                  </a:cubicBezTo>
                  <a:lnTo>
                    <a:pt x="4056" y="2105"/>
                  </a:lnTo>
                  <a:cubicBezTo>
                    <a:pt x="4175" y="2342"/>
                    <a:pt x="4376" y="2521"/>
                    <a:pt x="4555" y="2723"/>
                  </a:cubicBezTo>
                  <a:cubicBezTo>
                    <a:pt x="4733" y="2913"/>
                    <a:pt x="4923" y="3116"/>
                    <a:pt x="5150" y="3258"/>
                  </a:cubicBezTo>
                  <a:cubicBezTo>
                    <a:pt x="5364" y="3401"/>
                    <a:pt x="5578" y="3579"/>
                    <a:pt x="5827" y="3686"/>
                  </a:cubicBezTo>
                  <a:cubicBezTo>
                    <a:pt x="6077" y="3793"/>
                    <a:pt x="6315" y="3924"/>
                    <a:pt x="6577" y="3996"/>
                  </a:cubicBezTo>
                  <a:cubicBezTo>
                    <a:pt x="6588" y="3996"/>
                    <a:pt x="6612" y="3996"/>
                    <a:pt x="6624" y="4007"/>
                  </a:cubicBezTo>
                  <a:cubicBezTo>
                    <a:pt x="6493" y="4197"/>
                    <a:pt x="6363" y="4400"/>
                    <a:pt x="6244" y="4602"/>
                  </a:cubicBezTo>
                  <a:cubicBezTo>
                    <a:pt x="5768" y="5410"/>
                    <a:pt x="5328" y="6255"/>
                    <a:pt x="4912" y="7146"/>
                  </a:cubicBezTo>
                  <a:cubicBezTo>
                    <a:pt x="4876" y="7170"/>
                    <a:pt x="4828" y="7194"/>
                    <a:pt x="4781" y="7217"/>
                  </a:cubicBezTo>
                  <a:cubicBezTo>
                    <a:pt x="4270" y="7479"/>
                    <a:pt x="3568" y="7800"/>
                    <a:pt x="2867" y="7883"/>
                  </a:cubicBezTo>
                  <a:cubicBezTo>
                    <a:pt x="2703" y="7917"/>
                    <a:pt x="2537" y="7929"/>
                    <a:pt x="2373" y="7929"/>
                  </a:cubicBezTo>
                  <a:cubicBezTo>
                    <a:pt x="2192" y="7929"/>
                    <a:pt x="2013" y="7914"/>
                    <a:pt x="1844" y="7896"/>
                  </a:cubicBezTo>
                  <a:cubicBezTo>
                    <a:pt x="1511" y="7836"/>
                    <a:pt x="1178" y="7777"/>
                    <a:pt x="928" y="7658"/>
                  </a:cubicBezTo>
                  <a:cubicBezTo>
                    <a:pt x="396" y="7461"/>
                    <a:pt x="34" y="7253"/>
                    <a:pt x="3" y="7253"/>
                  </a:cubicBezTo>
                  <a:cubicBezTo>
                    <a:pt x="2" y="7253"/>
                    <a:pt x="1" y="7253"/>
                    <a:pt x="1" y="7254"/>
                  </a:cubicBezTo>
                  <a:cubicBezTo>
                    <a:pt x="1" y="7254"/>
                    <a:pt x="61" y="7349"/>
                    <a:pt x="167" y="7491"/>
                  </a:cubicBezTo>
                  <a:cubicBezTo>
                    <a:pt x="286" y="7622"/>
                    <a:pt x="429" y="7872"/>
                    <a:pt x="703" y="8050"/>
                  </a:cubicBezTo>
                  <a:cubicBezTo>
                    <a:pt x="822" y="8145"/>
                    <a:pt x="964" y="8264"/>
                    <a:pt x="1131" y="8335"/>
                  </a:cubicBezTo>
                  <a:cubicBezTo>
                    <a:pt x="1297" y="8419"/>
                    <a:pt x="1475" y="8549"/>
                    <a:pt x="1678" y="8585"/>
                  </a:cubicBezTo>
                  <a:cubicBezTo>
                    <a:pt x="1945" y="8671"/>
                    <a:pt x="2238" y="8716"/>
                    <a:pt x="2533" y="8716"/>
                  </a:cubicBezTo>
                  <a:cubicBezTo>
                    <a:pt x="2685" y="8716"/>
                    <a:pt x="2836" y="8705"/>
                    <a:pt x="2986" y="8680"/>
                  </a:cubicBezTo>
                  <a:cubicBezTo>
                    <a:pt x="3438" y="8609"/>
                    <a:pt x="3853" y="8466"/>
                    <a:pt x="4199" y="8252"/>
                  </a:cubicBezTo>
                  <a:cubicBezTo>
                    <a:pt x="4317" y="8192"/>
                    <a:pt x="4413" y="8121"/>
                    <a:pt x="4508" y="8050"/>
                  </a:cubicBezTo>
                  <a:lnTo>
                    <a:pt x="4508" y="8050"/>
                  </a:lnTo>
                  <a:cubicBezTo>
                    <a:pt x="4495" y="8086"/>
                    <a:pt x="4472" y="8121"/>
                    <a:pt x="4460" y="8157"/>
                  </a:cubicBezTo>
                  <a:cubicBezTo>
                    <a:pt x="3961" y="9429"/>
                    <a:pt x="3544" y="10832"/>
                    <a:pt x="3842" y="12200"/>
                  </a:cubicBezTo>
                  <a:cubicBezTo>
                    <a:pt x="3984" y="12877"/>
                    <a:pt x="4341" y="13472"/>
                    <a:pt x="4733" y="13936"/>
                  </a:cubicBezTo>
                  <a:cubicBezTo>
                    <a:pt x="5161" y="14411"/>
                    <a:pt x="5613" y="14708"/>
                    <a:pt x="5982" y="15030"/>
                  </a:cubicBezTo>
                  <a:cubicBezTo>
                    <a:pt x="6814" y="15648"/>
                    <a:pt x="7587" y="16028"/>
                    <a:pt x="8146" y="16230"/>
                  </a:cubicBezTo>
                  <a:cubicBezTo>
                    <a:pt x="8603" y="16382"/>
                    <a:pt x="8914" y="16398"/>
                    <a:pt x="9021" y="16398"/>
                  </a:cubicBezTo>
                  <a:cubicBezTo>
                    <a:pt x="9047" y="16398"/>
                    <a:pt x="9061" y="16397"/>
                    <a:pt x="9061" y="16397"/>
                  </a:cubicBezTo>
                  <a:cubicBezTo>
                    <a:pt x="9061" y="16397"/>
                    <a:pt x="8728" y="16349"/>
                    <a:pt x="8205" y="16087"/>
                  </a:cubicBezTo>
                  <a:cubicBezTo>
                    <a:pt x="7694" y="15838"/>
                    <a:pt x="7016" y="15339"/>
                    <a:pt x="6279" y="14697"/>
                  </a:cubicBezTo>
                  <a:cubicBezTo>
                    <a:pt x="5934" y="14340"/>
                    <a:pt x="5494" y="13983"/>
                    <a:pt x="5185" y="13567"/>
                  </a:cubicBezTo>
                  <a:cubicBezTo>
                    <a:pt x="4864" y="13139"/>
                    <a:pt x="4638" y="12628"/>
                    <a:pt x="4531" y="12069"/>
                  </a:cubicBezTo>
                  <a:cubicBezTo>
                    <a:pt x="4329" y="10939"/>
                    <a:pt x="4722" y="9667"/>
                    <a:pt x="5197" y="8466"/>
                  </a:cubicBezTo>
                  <a:cubicBezTo>
                    <a:pt x="5697" y="7265"/>
                    <a:pt x="6315" y="6052"/>
                    <a:pt x="6873" y="4971"/>
                  </a:cubicBezTo>
                  <a:cubicBezTo>
                    <a:pt x="7005" y="4744"/>
                    <a:pt x="7124" y="4543"/>
                    <a:pt x="7242" y="4329"/>
                  </a:cubicBezTo>
                  <a:cubicBezTo>
                    <a:pt x="7349" y="4566"/>
                    <a:pt x="7480" y="4780"/>
                    <a:pt x="7647" y="4971"/>
                  </a:cubicBezTo>
                  <a:cubicBezTo>
                    <a:pt x="7872" y="5315"/>
                    <a:pt x="8205" y="5553"/>
                    <a:pt x="8503" y="5814"/>
                  </a:cubicBezTo>
                  <a:cubicBezTo>
                    <a:pt x="9132" y="6290"/>
                    <a:pt x="9834" y="6647"/>
                    <a:pt x="10572" y="6849"/>
                  </a:cubicBezTo>
                  <a:cubicBezTo>
                    <a:pt x="9953" y="6397"/>
                    <a:pt x="9383" y="5922"/>
                    <a:pt x="8871" y="5399"/>
                  </a:cubicBezTo>
                  <a:cubicBezTo>
                    <a:pt x="8645" y="5113"/>
                    <a:pt x="8395" y="4852"/>
                    <a:pt x="8229" y="4554"/>
                  </a:cubicBezTo>
                  <a:cubicBezTo>
                    <a:pt x="8146" y="4411"/>
                    <a:pt x="8027" y="4281"/>
                    <a:pt x="7991" y="4115"/>
                  </a:cubicBezTo>
                  <a:lnTo>
                    <a:pt x="7801" y="3663"/>
                  </a:lnTo>
                  <a:lnTo>
                    <a:pt x="7801" y="3650"/>
                  </a:lnTo>
                  <a:cubicBezTo>
                    <a:pt x="7789" y="3603"/>
                    <a:pt x="7766" y="3568"/>
                    <a:pt x="7742" y="3544"/>
                  </a:cubicBezTo>
                  <a:cubicBezTo>
                    <a:pt x="8075" y="3044"/>
                    <a:pt x="8419" y="2593"/>
                    <a:pt x="8776" y="2212"/>
                  </a:cubicBezTo>
                  <a:cubicBezTo>
                    <a:pt x="9430" y="1486"/>
                    <a:pt x="10060" y="952"/>
                    <a:pt x="10559" y="654"/>
                  </a:cubicBezTo>
                  <a:cubicBezTo>
                    <a:pt x="11047" y="345"/>
                    <a:pt x="11368" y="226"/>
                    <a:pt x="11368" y="226"/>
                  </a:cubicBezTo>
                  <a:lnTo>
                    <a:pt x="11368" y="226"/>
                  </a:lnTo>
                  <a:cubicBezTo>
                    <a:pt x="11368" y="226"/>
                    <a:pt x="11035" y="262"/>
                    <a:pt x="10488" y="500"/>
                  </a:cubicBezTo>
                  <a:cubicBezTo>
                    <a:pt x="9941" y="749"/>
                    <a:pt x="9180" y="1166"/>
                    <a:pt x="8431" y="1879"/>
                  </a:cubicBezTo>
                  <a:cubicBezTo>
                    <a:pt x="7991" y="2283"/>
                    <a:pt x="7552" y="2759"/>
                    <a:pt x="7124" y="3306"/>
                  </a:cubicBezTo>
                  <a:cubicBezTo>
                    <a:pt x="7016" y="3282"/>
                    <a:pt x="6909" y="3258"/>
                    <a:pt x="6814" y="3222"/>
                  </a:cubicBezTo>
                  <a:cubicBezTo>
                    <a:pt x="6588" y="3175"/>
                    <a:pt x="6386" y="3068"/>
                    <a:pt x="6172" y="2973"/>
                  </a:cubicBezTo>
                  <a:cubicBezTo>
                    <a:pt x="5958" y="2902"/>
                    <a:pt x="5779" y="2747"/>
                    <a:pt x="5578" y="2640"/>
                  </a:cubicBezTo>
                  <a:cubicBezTo>
                    <a:pt x="5364" y="2533"/>
                    <a:pt x="5185" y="2379"/>
                    <a:pt x="5007" y="2223"/>
                  </a:cubicBezTo>
                  <a:cubicBezTo>
                    <a:pt x="4841" y="2069"/>
                    <a:pt x="4627" y="1950"/>
                    <a:pt x="4484" y="1760"/>
                  </a:cubicBezTo>
                  <a:lnTo>
                    <a:pt x="4008" y="1213"/>
                  </a:lnTo>
                  <a:cubicBezTo>
                    <a:pt x="3699" y="844"/>
                    <a:pt x="3461" y="405"/>
                    <a:pt x="3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32;p43"/>
            <p:cNvSpPr/>
            <p:nvPr/>
          </p:nvSpPr>
          <p:spPr>
            <a:xfrm>
              <a:off x="2462150" y="-974725"/>
              <a:ext cx="327600" cy="318400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404" y="0"/>
                  </a:moveTo>
                  <a:cubicBezTo>
                    <a:pt x="1404" y="0"/>
                    <a:pt x="1464" y="60"/>
                    <a:pt x="1547" y="156"/>
                  </a:cubicBezTo>
                  <a:cubicBezTo>
                    <a:pt x="1642" y="227"/>
                    <a:pt x="1713" y="405"/>
                    <a:pt x="1808" y="560"/>
                  </a:cubicBezTo>
                  <a:cubicBezTo>
                    <a:pt x="1927" y="774"/>
                    <a:pt x="2022" y="1035"/>
                    <a:pt x="2117" y="1332"/>
                  </a:cubicBezTo>
                  <a:cubicBezTo>
                    <a:pt x="1939" y="1332"/>
                    <a:pt x="1725" y="1356"/>
                    <a:pt x="1499" y="1451"/>
                  </a:cubicBezTo>
                  <a:cubicBezTo>
                    <a:pt x="738" y="1736"/>
                    <a:pt x="167" y="2688"/>
                    <a:pt x="72" y="3746"/>
                  </a:cubicBezTo>
                  <a:cubicBezTo>
                    <a:pt x="1" y="4281"/>
                    <a:pt x="13" y="4852"/>
                    <a:pt x="108" y="5446"/>
                  </a:cubicBezTo>
                  <a:cubicBezTo>
                    <a:pt x="132" y="5732"/>
                    <a:pt x="227" y="6041"/>
                    <a:pt x="286" y="6350"/>
                  </a:cubicBezTo>
                  <a:cubicBezTo>
                    <a:pt x="370" y="6611"/>
                    <a:pt x="441" y="6933"/>
                    <a:pt x="584" y="7230"/>
                  </a:cubicBezTo>
                  <a:cubicBezTo>
                    <a:pt x="714" y="7527"/>
                    <a:pt x="845" y="7837"/>
                    <a:pt x="988" y="8146"/>
                  </a:cubicBezTo>
                  <a:cubicBezTo>
                    <a:pt x="1178" y="8431"/>
                    <a:pt x="1392" y="8716"/>
                    <a:pt x="1606" y="9002"/>
                  </a:cubicBezTo>
                  <a:cubicBezTo>
                    <a:pt x="1879" y="9240"/>
                    <a:pt x="2189" y="9465"/>
                    <a:pt x="2486" y="9655"/>
                  </a:cubicBezTo>
                  <a:cubicBezTo>
                    <a:pt x="2831" y="9774"/>
                    <a:pt x="3164" y="9964"/>
                    <a:pt x="3509" y="10012"/>
                  </a:cubicBezTo>
                  <a:cubicBezTo>
                    <a:pt x="4888" y="10297"/>
                    <a:pt x="6160" y="10202"/>
                    <a:pt x="7385" y="10297"/>
                  </a:cubicBezTo>
                  <a:cubicBezTo>
                    <a:pt x="8586" y="10369"/>
                    <a:pt x="9716" y="10488"/>
                    <a:pt x="10607" y="10821"/>
                  </a:cubicBezTo>
                  <a:cubicBezTo>
                    <a:pt x="10833" y="10892"/>
                    <a:pt x="11047" y="10976"/>
                    <a:pt x="11225" y="11082"/>
                  </a:cubicBezTo>
                  <a:cubicBezTo>
                    <a:pt x="11428" y="11177"/>
                    <a:pt x="11606" y="11272"/>
                    <a:pt x="11761" y="11391"/>
                  </a:cubicBezTo>
                  <a:cubicBezTo>
                    <a:pt x="12081" y="11605"/>
                    <a:pt x="12319" y="11867"/>
                    <a:pt x="12509" y="12070"/>
                  </a:cubicBezTo>
                  <a:cubicBezTo>
                    <a:pt x="12890" y="12498"/>
                    <a:pt x="13104" y="12735"/>
                    <a:pt x="13104" y="12735"/>
                  </a:cubicBezTo>
                  <a:cubicBezTo>
                    <a:pt x="13104" y="12735"/>
                    <a:pt x="12926" y="12474"/>
                    <a:pt x="12593" y="11998"/>
                  </a:cubicBezTo>
                  <a:cubicBezTo>
                    <a:pt x="12414" y="11772"/>
                    <a:pt x="12200" y="11486"/>
                    <a:pt x="11891" y="11225"/>
                  </a:cubicBezTo>
                  <a:cubicBezTo>
                    <a:pt x="11594" y="10952"/>
                    <a:pt x="11201" y="10678"/>
                    <a:pt x="10738" y="10500"/>
                  </a:cubicBezTo>
                  <a:cubicBezTo>
                    <a:pt x="9811" y="10083"/>
                    <a:pt x="8657" y="9846"/>
                    <a:pt x="7433" y="9703"/>
                  </a:cubicBezTo>
                  <a:cubicBezTo>
                    <a:pt x="6231" y="9536"/>
                    <a:pt x="4864" y="9549"/>
                    <a:pt x="3699" y="9240"/>
                  </a:cubicBezTo>
                  <a:cubicBezTo>
                    <a:pt x="3401" y="9180"/>
                    <a:pt x="3164" y="9026"/>
                    <a:pt x="2891" y="8931"/>
                  </a:cubicBezTo>
                  <a:cubicBezTo>
                    <a:pt x="2653" y="8764"/>
                    <a:pt x="2439" y="8598"/>
                    <a:pt x="2236" y="8407"/>
                  </a:cubicBezTo>
                  <a:lnTo>
                    <a:pt x="1761" y="7718"/>
                  </a:lnTo>
                  <a:cubicBezTo>
                    <a:pt x="1654" y="7444"/>
                    <a:pt x="1547" y="7182"/>
                    <a:pt x="1440" y="6909"/>
                  </a:cubicBezTo>
                  <a:cubicBezTo>
                    <a:pt x="1321" y="6659"/>
                    <a:pt x="1274" y="6374"/>
                    <a:pt x="1178" y="6088"/>
                  </a:cubicBezTo>
                  <a:cubicBezTo>
                    <a:pt x="1118" y="5815"/>
                    <a:pt x="1047" y="5565"/>
                    <a:pt x="1023" y="5304"/>
                  </a:cubicBezTo>
                  <a:cubicBezTo>
                    <a:pt x="941" y="4793"/>
                    <a:pt x="941" y="4293"/>
                    <a:pt x="988" y="3853"/>
                  </a:cubicBezTo>
                  <a:cubicBezTo>
                    <a:pt x="1083" y="2973"/>
                    <a:pt x="1488" y="2367"/>
                    <a:pt x="1832" y="2260"/>
                  </a:cubicBezTo>
                  <a:cubicBezTo>
                    <a:pt x="1941" y="2209"/>
                    <a:pt x="2039" y="2193"/>
                    <a:pt x="2121" y="2193"/>
                  </a:cubicBezTo>
                  <a:cubicBezTo>
                    <a:pt x="2263" y="2193"/>
                    <a:pt x="2358" y="2241"/>
                    <a:pt x="2384" y="2241"/>
                  </a:cubicBezTo>
                  <a:cubicBezTo>
                    <a:pt x="2389" y="2241"/>
                    <a:pt x="2391" y="2240"/>
                    <a:pt x="2391" y="2236"/>
                  </a:cubicBezTo>
                  <a:cubicBezTo>
                    <a:pt x="2510" y="2640"/>
                    <a:pt x="2640" y="3033"/>
                    <a:pt x="2759" y="3354"/>
                  </a:cubicBezTo>
                  <a:cubicBezTo>
                    <a:pt x="2902" y="3758"/>
                    <a:pt x="3045" y="4032"/>
                    <a:pt x="3045" y="4032"/>
                  </a:cubicBezTo>
                  <a:cubicBezTo>
                    <a:pt x="3045" y="4032"/>
                    <a:pt x="3164" y="3746"/>
                    <a:pt x="3211" y="3295"/>
                  </a:cubicBezTo>
                  <a:cubicBezTo>
                    <a:pt x="3247" y="2854"/>
                    <a:pt x="3247" y="2260"/>
                    <a:pt x="3068" y="1677"/>
                  </a:cubicBezTo>
                  <a:cubicBezTo>
                    <a:pt x="2962" y="1392"/>
                    <a:pt x="2867" y="1107"/>
                    <a:pt x="2700" y="857"/>
                  </a:cubicBezTo>
                  <a:cubicBezTo>
                    <a:pt x="2545" y="607"/>
                    <a:pt x="2331" y="405"/>
                    <a:pt x="2153" y="251"/>
                  </a:cubicBezTo>
                  <a:cubicBezTo>
                    <a:pt x="1963" y="108"/>
                    <a:pt x="1761" y="37"/>
                    <a:pt x="1618" y="13"/>
                  </a:cubicBezTo>
                  <a:cubicBezTo>
                    <a:pt x="1488" y="0"/>
                    <a:pt x="1404" y="0"/>
                    <a:pt x="1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33;p43"/>
            <p:cNvSpPr/>
            <p:nvPr/>
          </p:nvSpPr>
          <p:spPr>
            <a:xfrm>
              <a:off x="2516250" y="-1122750"/>
              <a:ext cx="144500" cy="114750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1" y="0"/>
                  </a:moveTo>
                  <a:cubicBezTo>
                    <a:pt x="1" y="0"/>
                    <a:pt x="132" y="464"/>
                    <a:pt x="441" y="1142"/>
                  </a:cubicBezTo>
                  <a:cubicBezTo>
                    <a:pt x="584" y="1487"/>
                    <a:pt x="809" y="1855"/>
                    <a:pt x="1107" y="2212"/>
                  </a:cubicBezTo>
                  <a:cubicBezTo>
                    <a:pt x="1250" y="2402"/>
                    <a:pt x="1392" y="2605"/>
                    <a:pt x="1559" y="2782"/>
                  </a:cubicBezTo>
                  <a:lnTo>
                    <a:pt x="2117" y="3270"/>
                  </a:lnTo>
                  <a:cubicBezTo>
                    <a:pt x="2498" y="3603"/>
                    <a:pt x="2938" y="3841"/>
                    <a:pt x="3354" y="4055"/>
                  </a:cubicBezTo>
                  <a:cubicBezTo>
                    <a:pt x="3556" y="4186"/>
                    <a:pt x="3782" y="4233"/>
                    <a:pt x="3984" y="4304"/>
                  </a:cubicBezTo>
                  <a:cubicBezTo>
                    <a:pt x="4186" y="4364"/>
                    <a:pt x="4376" y="4447"/>
                    <a:pt x="4555" y="4483"/>
                  </a:cubicBezTo>
                  <a:cubicBezTo>
                    <a:pt x="4973" y="4571"/>
                    <a:pt x="5310" y="4589"/>
                    <a:pt x="5524" y="4589"/>
                  </a:cubicBezTo>
                  <a:cubicBezTo>
                    <a:pt x="5688" y="4589"/>
                    <a:pt x="5779" y="4578"/>
                    <a:pt x="5779" y="4578"/>
                  </a:cubicBezTo>
                  <a:cubicBezTo>
                    <a:pt x="5779" y="4578"/>
                    <a:pt x="5673" y="4518"/>
                    <a:pt x="5483" y="4436"/>
                  </a:cubicBezTo>
                  <a:cubicBezTo>
                    <a:pt x="5280" y="4364"/>
                    <a:pt x="5031" y="4198"/>
                    <a:pt x="4709" y="4055"/>
                  </a:cubicBezTo>
                  <a:cubicBezTo>
                    <a:pt x="4400" y="3889"/>
                    <a:pt x="4056" y="3675"/>
                    <a:pt x="3699" y="3437"/>
                  </a:cubicBezTo>
                  <a:cubicBezTo>
                    <a:pt x="3520" y="3318"/>
                    <a:pt x="3354" y="3187"/>
                    <a:pt x="3164" y="3068"/>
                  </a:cubicBezTo>
                  <a:cubicBezTo>
                    <a:pt x="2962" y="2961"/>
                    <a:pt x="2807" y="2782"/>
                    <a:pt x="2629" y="2640"/>
                  </a:cubicBezTo>
                  <a:cubicBezTo>
                    <a:pt x="2260" y="2367"/>
                    <a:pt x="1927" y="2069"/>
                    <a:pt x="1642" y="1749"/>
                  </a:cubicBezTo>
                  <a:cubicBezTo>
                    <a:pt x="1488" y="1593"/>
                    <a:pt x="1333" y="1451"/>
                    <a:pt x="1178" y="1320"/>
                  </a:cubicBezTo>
                  <a:cubicBezTo>
                    <a:pt x="1023" y="1189"/>
                    <a:pt x="928" y="1023"/>
                    <a:pt x="809" y="892"/>
                  </a:cubicBezTo>
                  <a:cubicBezTo>
                    <a:pt x="370" y="34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34;p43"/>
            <p:cNvSpPr/>
            <p:nvPr/>
          </p:nvSpPr>
          <p:spPr>
            <a:xfrm>
              <a:off x="2319775" y="-1317075"/>
              <a:ext cx="77000" cy="83475"/>
            </a:xfrm>
            <a:custGeom>
              <a:avLst/>
              <a:gdLst/>
              <a:ahLst/>
              <a:cxnLst/>
              <a:rect l="l" t="t" r="r" b="b"/>
              <a:pathLst>
                <a:path w="3080" h="3339" extrusionOk="0">
                  <a:moveTo>
                    <a:pt x="2461" y="0"/>
                  </a:moveTo>
                  <a:cubicBezTo>
                    <a:pt x="2402" y="0"/>
                    <a:pt x="2338" y="3"/>
                    <a:pt x="2271" y="9"/>
                  </a:cubicBezTo>
                  <a:cubicBezTo>
                    <a:pt x="2141" y="9"/>
                    <a:pt x="2022" y="68"/>
                    <a:pt x="1880" y="92"/>
                  </a:cubicBezTo>
                  <a:cubicBezTo>
                    <a:pt x="1737" y="128"/>
                    <a:pt x="1570" y="152"/>
                    <a:pt x="1439" y="247"/>
                  </a:cubicBezTo>
                  <a:cubicBezTo>
                    <a:pt x="1154" y="401"/>
                    <a:pt x="881" y="604"/>
                    <a:pt x="667" y="877"/>
                  </a:cubicBezTo>
                  <a:cubicBezTo>
                    <a:pt x="429" y="1127"/>
                    <a:pt x="286" y="1436"/>
                    <a:pt x="191" y="1733"/>
                  </a:cubicBezTo>
                  <a:cubicBezTo>
                    <a:pt x="48" y="2007"/>
                    <a:pt x="25" y="2304"/>
                    <a:pt x="25" y="2541"/>
                  </a:cubicBezTo>
                  <a:cubicBezTo>
                    <a:pt x="1" y="3029"/>
                    <a:pt x="60" y="3339"/>
                    <a:pt x="60" y="3339"/>
                  </a:cubicBezTo>
                  <a:cubicBezTo>
                    <a:pt x="60" y="3339"/>
                    <a:pt x="262" y="3065"/>
                    <a:pt x="453" y="2673"/>
                  </a:cubicBezTo>
                  <a:cubicBezTo>
                    <a:pt x="524" y="2459"/>
                    <a:pt x="667" y="2245"/>
                    <a:pt x="821" y="2042"/>
                  </a:cubicBezTo>
                  <a:cubicBezTo>
                    <a:pt x="892" y="1923"/>
                    <a:pt x="976" y="1828"/>
                    <a:pt x="1035" y="1698"/>
                  </a:cubicBezTo>
                  <a:cubicBezTo>
                    <a:pt x="1095" y="1579"/>
                    <a:pt x="1201" y="1508"/>
                    <a:pt x="1285" y="1400"/>
                  </a:cubicBezTo>
                  <a:cubicBezTo>
                    <a:pt x="1428" y="1175"/>
                    <a:pt x="1629" y="1020"/>
                    <a:pt x="1820" y="853"/>
                  </a:cubicBezTo>
                  <a:cubicBezTo>
                    <a:pt x="2010" y="687"/>
                    <a:pt x="2212" y="544"/>
                    <a:pt x="2403" y="449"/>
                  </a:cubicBezTo>
                  <a:cubicBezTo>
                    <a:pt x="2593" y="354"/>
                    <a:pt x="2747" y="235"/>
                    <a:pt x="2878" y="200"/>
                  </a:cubicBezTo>
                  <a:cubicBezTo>
                    <a:pt x="2997" y="140"/>
                    <a:pt x="3080" y="116"/>
                    <a:pt x="3080" y="116"/>
                  </a:cubicBezTo>
                  <a:cubicBezTo>
                    <a:pt x="3080" y="116"/>
                    <a:pt x="2848" y="0"/>
                    <a:pt x="2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35;p43"/>
            <p:cNvSpPr/>
            <p:nvPr/>
          </p:nvSpPr>
          <p:spPr>
            <a:xfrm>
              <a:off x="2369125" y="-1116500"/>
              <a:ext cx="72550" cy="215225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154" y="0"/>
                  </a:moveTo>
                  <a:cubicBezTo>
                    <a:pt x="1368" y="357"/>
                    <a:pt x="1309" y="738"/>
                    <a:pt x="1237" y="1106"/>
                  </a:cubicBezTo>
                  <a:cubicBezTo>
                    <a:pt x="1177" y="1486"/>
                    <a:pt x="1047" y="1855"/>
                    <a:pt x="928" y="2212"/>
                  </a:cubicBezTo>
                  <a:cubicBezTo>
                    <a:pt x="654" y="2937"/>
                    <a:pt x="381" y="3686"/>
                    <a:pt x="83" y="4387"/>
                  </a:cubicBezTo>
                  <a:cubicBezTo>
                    <a:pt x="1" y="4566"/>
                    <a:pt x="36" y="4780"/>
                    <a:pt x="191" y="4923"/>
                  </a:cubicBezTo>
                  <a:lnTo>
                    <a:pt x="215" y="4947"/>
                  </a:lnTo>
                  <a:cubicBezTo>
                    <a:pt x="476" y="5208"/>
                    <a:pt x="762" y="5446"/>
                    <a:pt x="1023" y="5708"/>
                  </a:cubicBezTo>
                  <a:cubicBezTo>
                    <a:pt x="1272" y="5993"/>
                    <a:pt x="1534" y="6255"/>
                    <a:pt x="1748" y="6564"/>
                  </a:cubicBezTo>
                  <a:cubicBezTo>
                    <a:pt x="1998" y="6849"/>
                    <a:pt x="2176" y="7182"/>
                    <a:pt x="2355" y="7515"/>
                  </a:cubicBezTo>
                  <a:cubicBezTo>
                    <a:pt x="2545" y="7859"/>
                    <a:pt x="2675" y="8216"/>
                    <a:pt x="2783" y="8609"/>
                  </a:cubicBezTo>
                  <a:cubicBezTo>
                    <a:pt x="2902" y="8205"/>
                    <a:pt x="2842" y="7788"/>
                    <a:pt x="2794" y="7372"/>
                  </a:cubicBezTo>
                  <a:cubicBezTo>
                    <a:pt x="2771" y="7158"/>
                    <a:pt x="2688" y="6968"/>
                    <a:pt x="2628" y="6765"/>
                  </a:cubicBezTo>
                  <a:cubicBezTo>
                    <a:pt x="2580" y="6551"/>
                    <a:pt x="2474" y="6373"/>
                    <a:pt x="2390" y="6183"/>
                  </a:cubicBezTo>
                  <a:cubicBezTo>
                    <a:pt x="2236" y="5779"/>
                    <a:pt x="1951" y="5457"/>
                    <a:pt x="1713" y="5113"/>
                  </a:cubicBezTo>
                  <a:cubicBezTo>
                    <a:pt x="1594" y="4934"/>
                    <a:pt x="1427" y="4804"/>
                    <a:pt x="1285" y="4649"/>
                  </a:cubicBezTo>
                  <a:lnTo>
                    <a:pt x="1082" y="4459"/>
                  </a:lnTo>
                  <a:cubicBezTo>
                    <a:pt x="1344" y="3793"/>
                    <a:pt x="1546" y="3116"/>
                    <a:pt x="1653" y="2390"/>
                  </a:cubicBezTo>
                  <a:cubicBezTo>
                    <a:pt x="1700" y="1974"/>
                    <a:pt x="1748" y="1557"/>
                    <a:pt x="1713" y="1129"/>
                  </a:cubicBezTo>
                  <a:cubicBezTo>
                    <a:pt x="1677" y="915"/>
                    <a:pt x="1641" y="701"/>
                    <a:pt x="1558" y="500"/>
                  </a:cubicBezTo>
                  <a:cubicBezTo>
                    <a:pt x="1486" y="286"/>
                    <a:pt x="1332" y="107"/>
                    <a:pt x="1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6;p43"/>
            <p:cNvSpPr/>
            <p:nvPr/>
          </p:nvSpPr>
          <p:spPr>
            <a:xfrm>
              <a:off x="2488025" y="-1273450"/>
              <a:ext cx="125475" cy="122775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1" y="0"/>
                  </a:moveTo>
                  <a:cubicBezTo>
                    <a:pt x="1" y="0"/>
                    <a:pt x="179" y="309"/>
                    <a:pt x="535" y="714"/>
                  </a:cubicBezTo>
                  <a:cubicBezTo>
                    <a:pt x="714" y="915"/>
                    <a:pt x="963" y="1118"/>
                    <a:pt x="1249" y="1296"/>
                  </a:cubicBezTo>
                  <a:cubicBezTo>
                    <a:pt x="1463" y="1475"/>
                    <a:pt x="1737" y="1594"/>
                    <a:pt x="2010" y="1700"/>
                  </a:cubicBezTo>
                  <a:lnTo>
                    <a:pt x="2010" y="1927"/>
                  </a:lnTo>
                  <a:cubicBezTo>
                    <a:pt x="2022" y="2259"/>
                    <a:pt x="2105" y="2699"/>
                    <a:pt x="2152" y="3139"/>
                  </a:cubicBezTo>
                  <a:cubicBezTo>
                    <a:pt x="2236" y="3579"/>
                    <a:pt x="2355" y="4019"/>
                    <a:pt x="2403" y="4340"/>
                  </a:cubicBezTo>
                  <a:cubicBezTo>
                    <a:pt x="2474" y="4661"/>
                    <a:pt x="2545" y="4910"/>
                    <a:pt x="2545" y="4910"/>
                  </a:cubicBezTo>
                  <a:cubicBezTo>
                    <a:pt x="2545" y="4910"/>
                    <a:pt x="2640" y="4709"/>
                    <a:pt x="2759" y="4364"/>
                  </a:cubicBezTo>
                  <a:cubicBezTo>
                    <a:pt x="2902" y="4007"/>
                    <a:pt x="2913" y="3555"/>
                    <a:pt x="2961" y="3092"/>
                  </a:cubicBezTo>
                  <a:cubicBezTo>
                    <a:pt x="2973" y="2675"/>
                    <a:pt x="2949" y="2271"/>
                    <a:pt x="2913" y="1938"/>
                  </a:cubicBezTo>
                  <a:lnTo>
                    <a:pt x="2913" y="1938"/>
                  </a:lnTo>
                  <a:cubicBezTo>
                    <a:pt x="3021" y="1962"/>
                    <a:pt x="3140" y="1974"/>
                    <a:pt x="3235" y="1986"/>
                  </a:cubicBezTo>
                  <a:cubicBezTo>
                    <a:pt x="3313" y="1991"/>
                    <a:pt x="3390" y="1993"/>
                    <a:pt x="3465" y="1993"/>
                  </a:cubicBezTo>
                  <a:cubicBezTo>
                    <a:pt x="3722" y="1993"/>
                    <a:pt x="3960" y="1966"/>
                    <a:pt x="4162" y="1938"/>
                  </a:cubicBezTo>
                  <a:cubicBezTo>
                    <a:pt x="4697" y="1855"/>
                    <a:pt x="5018" y="1653"/>
                    <a:pt x="5018" y="1653"/>
                  </a:cubicBezTo>
                  <a:cubicBezTo>
                    <a:pt x="5018" y="1653"/>
                    <a:pt x="4662" y="1594"/>
                    <a:pt x="4174" y="1486"/>
                  </a:cubicBezTo>
                  <a:cubicBezTo>
                    <a:pt x="3924" y="1451"/>
                    <a:pt x="3639" y="1356"/>
                    <a:pt x="3354" y="1284"/>
                  </a:cubicBezTo>
                  <a:cubicBezTo>
                    <a:pt x="3127" y="1201"/>
                    <a:pt x="2890" y="1166"/>
                    <a:pt x="2652" y="1082"/>
                  </a:cubicBezTo>
                  <a:cubicBezTo>
                    <a:pt x="2593" y="1023"/>
                    <a:pt x="2509" y="987"/>
                    <a:pt x="2414" y="987"/>
                  </a:cubicBezTo>
                  <a:cubicBezTo>
                    <a:pt x="2117" y="904"/>
                    <a:pt x="1843" y="796"/>
                    <a:pt x="1582" y="666"/>
                  </a:cubicBezTo>
                  <a:cubicBezTo>
                    <a:pt x="1309" y="547"/>
                    <a:pt x="1011" y="487"/>
                    <a:pt x="809" y="345"/>
                  </a:cubicBezTo>
                  <a:cubicBezTo>
                    <a:pt x="357" y="11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37;p43"/>
            <p:cNvSpPr/>
            <p:nvPr/>
          </p:nvSpPr>
          <p:spPr>
            <a:xfrm>
              <a:off x="2421700" y="-1803575"/>
              <a:ext cx="170675" cy="80975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714" y="1"/>
                  </a:moveTo>
                  <a:cubicBezTo>
                    <a:pt x="554" y="1"/>
                    <a:pt x="429" y="79"/>
                    <a:pt x="323" y="100"/>
                  </a:cubicBezTo>
                  <a:cubicBezTo>
                    <a:pt x="109" y="231"/>
                    <a:pt x="2" y="314"/>
                    <a:pt x="2" y="314"/>
                  </a:cubicBezTo>
                  <a:cubicBezTo>
                    <a:pt x="0" y="316"/>
                    <a:pt x="1" y="317"/>
                    <a:pt x="4" y="317"/>
                  </a:cubicBezTo>
                  <a:cubicBezTo>
                    <a:pt x="28" y="317"/>
                    <a:pt x="193" y="254"/>
                    <a:pt x="407" y="254"/>
                  </a:cubicBezTo>
                  <a:cubicBezTo>
                    <a:pt x="617" y="254"/>
                    <a:pt x="874" y="314"/>
                    <a:pt x="1096" y="552"/>
                  </a:cubicBezTo>
                  <a:cubicBezTo>
                    <a:pt x="1357" y="778"/>
                    <a:pt x="1547" y="1170"/>
                    <a:pt x="1809" y="1586"/>
                  </a:cubicBezTo>
                  <a:cubicBezTo>
                    <a:pt x="1940" y="1801"/>
                    <a:pt x="2071" y="2026"/>
                    <a:pt x="2273" y="2252"/>
                  </a:cubicBezTo>
                  <a:cubicBezTo>
                    <a:pt x="2463" y="2466"/>
                    <a:pt x="2725" y="2739"/>
                    <a:pt x="3212" y="2776"/>
                  </a:cubicBezTo>
                  <a:cubicBezTo>
                    <a:pt x="3557" y="2763"/>
                    <a:pt x="3510" y="2728"/>
                    <a:pt x="3771" y="2644"/>
                  </a:cubicBezTo>
                  <a:lnTo>
                    <a:pt x="4092" y="2502"/>
                  </a:lnTo>
                  <a:cubicBezTo>
                    <a:pt x="4295" y="2419"/>
                    <a:pt x="4509" y="2359"/>
                    <a:pt x="4710" y="2324"/>
                  </a:cubicBezTo>
                  <a:cubicBezTo>
                    <a:pt x="4848" y="2300"/>
                    <a:pt x="4981" y="2287"/>
                    <a:pt x="5109" y="2287"/>
                  </a:cubicBezTo>
                  <a:cubicBezTo>
                    <a:pt x="5180" y="2287"/>
                    <a:pt x="5249" y="2291"/>
                    <a:pt x="5317" y="2300"/>
                  </a:cubicBezTo>
                  <a:cubicBezTo>
                    <a:pt x="5507" y="2324"/>
                    <a:pt x="5685" y="2383"/>
                    <a:pt x="5840" y="2454"/>
                  </a:cubicBezTo>
                  <a:cubicBezTo>
                    <a:pt x="6161" y="2620"/>
                    <a:pt x="6411" y="2787"/>
                    <a:pt x="6565" y="2977"/>
                  </a:cubicBezTo>
                  <a:lnTo>
                    <a:pt x="6827" y="3239"/>
                  </a:lnTo>
                  <a:cubicBezTo>
                    <a:pt x="6827" y="3239"/>
                    <a:pt x="6791" y="3108"/>
                    <a:pt x="6708" y="2882"/>
                  </a:cubicBezTo>
                  <a:cubicBezTo>
                    <a:pt x="6613" y="2692"/>
                    <a:pt x="6435" y="2347"/>
                    <a:pt x="6089" y="2074"/>
                  </a:cubicBezTo>
                  <a:cubicBezTo>
                    <a:pt x="5923" y="1943"/>
                    <a:pt x="5698" y="1824"/>
                    <a:pt x="5460" y="1729"/>
                  </a:cubicBezTo>
                  <a:cubicBezTo>
                    <a:pt x="5236" y="1654"/>
                    <a:pt x="4994" y="1608"/>
                    <a:pt x="4741" y="1608"/>
                  </a:cubicBezTo>
                  <a:cubicBezTo>
                    <a:pt x="4711" y="1608"/>
                    <a:pt x="4681" y="1609"/>
                    <a:pt x="4651" y="1610"/>
                  </a:cubicBezTo>
                  <a:cubicBezTo>
                    <a:pt x="4377" y="1634"/>
                    <a:pt x="4081" y="1669"/>
                    <a:pt x="3819" y="1777"/>
                  </a:cubicBezTo>
                  <a:lnTo>
                    <a:pt x="3415" y="1943"/>
                  </a:lnTo>
                  <a:cubicBezTo>
                    <a:pt x="3415" y="1942"/>
                    <a:pt x="3414" y="1942"/>
                    <a:pt x="3412" y="1942"/>
                  </a:cubicBezTo>
                  <a:cubicBezTo>
                    <a:pt x="3390" y="1942"/>
                    <a:pt x="3253" y="1986"/>
                    <a:pt x="3212" y="1986"/>
                  </a:cubicBezTo>
                  <a:cubicBezTo>
                    <a:pt x="3198" y="1986"/>
                    <a:pt x="3195" y="1981"/>
                    <a:pt x="3212" y="1967"/>
                  </a:cubicBezTo>
                  <a:lnTo>
                    <a:pt x="3212" y="1967"/>
                  </a:lnTo>
                  <a:cubicBezTo>
                    <a:pt x="3210" y="1968"/>
                    <a:pt x="3207" y="1968"/>
                    <a:pt x="3204" y="1968"/>
                  </a:cubicBezTo>
                  <a:cubicBezTo>
                    <a:pt x="3154" y="1968"/>
                    <a:pt x="2978" y="1886"/>
                    <a:pt x="2844" y="1729"/>
                  </a:cubicBezTo>
                  <a:cubicBezTo>
                    <a:pt x="2701" y="1563"/>
                    <a:pt x="2535" y="1384"/>
                    <a:pt x="2392" y="1182"/>
                  </a:cubicBezTo>
                  <a:cubicBezTo>
                    <a:pt x="2094" y="802"/>
                    <a:pt x="1750" y="421"/>
                    <a:pt x="1370" y="183"/>
                  </a:cubicBezTo>
                  <a:cubicBezTo>
                    <a:pt x="1193" y="73"/>
                    <a:pt x="984" y="3"/>
                    <a:pt x="813" y="3"/>
                  </a:cubicBezTo>
                  <a:cubicBezTo>
                    <a:pt x="800" y="3"/>
                    <a:pt x="788" y="4"/>
                    <a:pt x="775" y="5"/>
                  </a:cubicBezTo>
                  <a:cubicBezTo>
                    <a:pt x="754" y="2"/>
                    <a:pt x="734" y="1"/>
                    <a:pt x="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38;p43"/>
            <p:cNvSpPr/>
            <p:nvPr/>
          </p:nvSpPr>
          <p:spPr>
            <a:xfrm>
              <a:off x="2310550" y="-1599850"/>
              <a:ext cx="166200" cy="216125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6648" y="1"/>
                  </a:moveTo>
                  <a:cubicBezTo>
                    <a:pt x="6648" y="1"/>
                    <a:pt x="6458" y="36"/>
                    <a:pt x="6125" y="96"/>
                  </a:cubicBezTo>
                  <a:cubicBezTo>
                    <a:pt x="5958" y="107"/>
                    <a:pt x="5779" y="215"/>
                    <a:pt x="5542" y="298"/>
                  </a:cubicBezTo>
                  <a:cubicBezTo>
                    <a:pt x="5304" y="381"/>
                    <a:pt x="5102" y="559"/>
                    <a:pt x="4852" y="738"/>
                  </a:cubicBezTo>
                  <a:cubicBezTo>
                    <a:pt x="4638" y="952"/>
                    <a:pt x="4389" y="1190"/>
                    <a:pt x="4222" y="1499"/>
                  </a:cubicBezTo>
                  <a:cubicBezTo>
                    <a:pt x="4032" y="1808"/>
                    <a:pt x="3889" y="2153"/>
                    <a:pt x="3806" y="2533"/>
                  </a:cubicBezTo>
                  <a:cubicBezTo>
                    <a:pt x="3734" y="2902"/>
                    <a:pt x="3663" y="3306"/>
                    <a:pt x="3687" y="3698"/>
                  </a:cubicBezTo>
                  <a:lnTo>
                    <a:pt x="3723" y="4293"/>
                  </a:lnTo>
                  <a:cubicBezTo>
                    <a:pt x="3711" y="4340"/>
                    <a:pt x="3758" y="4709"/>
                    <a:pt x="3699" y="4733"/>
                  </a:cubicBezTo>
                  <a:cubicBezTo>
                    <a:pt x="3675" y="4887"/>
                    <a:pt x="3461" y="5137"/>
                    <a:pt x="3176" y="5280"/>
                  </a:cubicBezTo>
                  <a:cubicBezTo>
                    <a:pt x="2902" y="5447"/>
                    <a:pt x="2581" y="5601"/>
                    <a:pt x="2260" y="5732"/>
                  </a:cubicBezTo>
                  <a:cubicBezTo>
                    <a:pt x="1606" y="6005"/>
                    <a:pt x="964" y="6314"/>
                    <a:pt x="524" y="6766"/>
                  </a:cubicBezTo>
                  <a:cubicBezTo>
                    <a:pt x="299" y="6992"/>
                    <a:pt x="156" y="7254"/>
                    <a:pt x="96" y="7503"/>
                  </a:cubicBezTo>
                  <a:cubicBezTo>
                    <a:pt x="1" y="7741"/>
                    <a:pt x="48" y="7967"/>
                    <a:pt x="25" y="8134"/>
                  </a:cubicBezTo>
                  <a:cubicBezTo>
                    <a:pt x="96" y="8467"/>
                    <a:pt x="143" y="8645"/>
                    <a:pt x="143" y="8645"/>
                  </a:cubicBezTo>
                  <a:cubicBezTo>
                    <a:pt x="143" y="8645"/>
                    <a:pt x="156" y="8467"/>
                    <a:pt x="180" y="8134"/>
                  </a:cubicBezTo>
                  <a:cubicBezTo>
                    <a:pt x="239" y="7991"/>
                    <a:pt x="251" y="7788"/>
                    <a:pt x="370" y="7611"/>
                  </a:cubicBezTo>
                  <a:cubicBezTo>
                    <a:pt x="465" y="7432"/>
                    <a:pt x="631" y="7265"/>
                    <a:pt x="822" y="7099"/>
                  </a:cubicBezTo>
                  <a:cubicBezTo>
                    <a:pt x="1226" y="6790"/>
                    <a:pt x="1844" y="6623"/>
                    <a:pt x="2510" y="6398"/>
                  </a:cubicBezTo>
                  <a:cubicBezTo>
                    <a:pt x="2843" y="6279"/>
                    <a:pt x="3211" y="6171"/>
                    <a:pt x="3568" y="5957"/>
                  </a:cubicBezTo>
                  <a:cubicBezTo>
                    <a:pt x="3925" y="5756"/>
                    <a:pt x="4353" y="5458"/>
                    <a:pt x="4484" y="4863"/>
                  </a:cubicBezTo>
                  <a:cubicBezTo>
                    <a:pt x="4567" y="4531"/>
                    <a:pt x="4508" y="4507"/>
                    <a:pt x="4508" y="4186"/>
                  </a:cubicBezTo>
                  <a:lnTo>
                    <a:pt x="4472" y="3663"/>
                  </a:lnTo>
                  <a:cubicBezTo>
                    <a:pt x="4448" y="3318"/>
                    <a:pt x="4460" y="2985"/>
                    <a:pt x="4495" y="2664"/>
                  </a:cubicBezTo>
                  <a:cubicBezTo>
                    <a:pt x="4555" y="2355"/>
                    <a:pt x="4614" y="2046"/>
                    <a:pt x="4745" y="1772"/>
                  </a:cubicBezTo>
                  <a:cubicBezTo>
                    <a:pt x="4841" y="1487"/>
                    <a:pt x="5018" y="1273"/>
                    <a:pt x="5173" y="1059"/>
                  </a:cubicBezTo>
                  <a:cubicBezTo>
                    <a:pt x="5364" y="881"/>
                    <a:pt x="5506" y="667"/>
                    <a:pt x="5697" y="559"/>
                  </a:cubicBezTo>
                  <a:cubicBezTo>
                    <a:pt x="5875" y="440"/>
                    <a:pt x="6017" y="298"/>
                    <a:pt x="6172" y="239"/>
                  </a:cubicBezTo>
                  <a:cubicBezTo>
                    <a:pt x="6469" y="96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39;p43"/>
            <p:cNvSpPr/>
            <p:nvPr/>
          </p:nvSpPr>
          <p:spPr>
            <a:xfrm>
              <a:off x="2731475" y="-1499975"/>
              <a:ext cx="115675" cy="149550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4626" y="1"/>
                  </a:moveTo>
                  <a:cubicBezTo>
                    <a:pt x="4626" y="1"/>
                    <a:pt x="4483" y="12"/>
                    <a:pt x="4257" y="49"/>
                  </a:cubicBezTo>
                  <a:cubicBezTo>
                    <a:pt x="4043" y="84"/>
                    <a:pt x="3662" y="191"/>
                    <a:pt x="3330" y="464"/>
                  </a:cubicBezTo>
                  <a:cubicBezTo>
                    <a:pt x="3175" y="607"/>
                    <a:pt x="2997" y="786"/>
                    <a:pt x="2866" y="1000"/>
                  </a:cubicBezTo>
                  <a:cubicBezTo>
                    <a:pt x="2724" y="1214"/>
                    <a:pt x="2616" y="1463"/>
                    <a:pt x="2545" y="1725"/>
                  </a:cubicBezTo>
                  <a:cubicBezTo>
                    <a:pt x="2497" y="1999"/>
                    <a:pt x="2438" y="2284"/>
                    <a:pt x="2462" y="2557"/>
                  </a:cubicBezTo>
                  <a:lnTo>
                    <a:pt x="2486" y="2985"/>
                  </a:lnTo>
                  <a:cubicBezTo>
                    <a:pt x="2486" y="2985"/>
                    <a:pt x="2485" y="2985"/>
                    <a:pt x="2485" y="2985"/>
                  </a:cubicBezTo>
                  <a:cubicBezTo>
                    <a:pt x="2475" y="2985"/>
                    <a:pt x="2495" y="3260"/>
                    <a:pt x="2466" y="3260"/>
                  </a:cubicBezTo>
                  <a:cubicBezTo>
                    <a:pt x="2465" y="3260"/>
                    <a:pt x="2463" y="3260"/>
                    <a:pt x="2462" y="3259"/>
                  </a:cubicBezTo>
                  <a:cubicBezTo>
                    <a:pt x="2462" y="3294"/>
                    <a:pt x="2355" y="3461"/>
                    <a:pt x="2164" y="3556"/>
                  </a:cubicBezTo>
                  <a:cubicBezTo>
                    <a:pt x="1986" y="3663"/>
                    <a:pt x="1772" y="3770"/>
                    <a:pt x="1546" y="3865"/>
                  </a:cubicBezTo>
                  <a:cubicBezTo>
                    <a:pt x="1107" y="4055"/>
                    <a:pt x="655" y="4293"/>
                    <a:pt x="346" y="4626"/>
                  </a:cubicBezTo>
                  <a:cubicBezTo>
                    <a:pt x="0" y="4971"/>
                    <a:pt x="13" y="5399"/>
                    <a:pt x="24" y="5625"/>
                  </a:cubicBezTo>
                  <a:cubicBezTo>
                    <a:pt x="84" y="5862"/>
                    <a:pt x="119" y="5981"/>
                    <a:pt x="119" y="5981"/>
                  </a:cubicBezTo>
                  <a:cubicBezTo>
                    <a:pt x="119" y="5981"/>
                    <a:pt x="155" y="5839"/>
                    <a:pt x="179" y="5625"/>
                  </a:cubicBezTo>
                  <a:cubicBezTo>
                    <a:pt x="238" y="5411"/>
                    <a:pt x="369" y="5149"/>
                    <a:pt x="642" y="4971"/>
                  </a:cubicBezTo>
                  <a:cubicBezTo>
                    <a:pt x="916" y="4768"/>
                    <a:pt x="1332" y="4673"/>
                    <a:pt x="1796" y="4531"/>
                  </a:cubicBezTo>
                  <a:cubicBezTo>
                    <a:pt x="2034" y="4448"/>
                    <a:pt x="2296" y="4377"/>
                    <a:pt x="2557" y="4222"/>
                  </a:cubicBezTo>
                  <a:cubicBezTo>
                    <a:pt x="2819" y="4079"/>
                    <a:pt x="3139" y="3865"/>
                    <a:pt x="3258" y="3389"/>
                  </a:cubicBezTo>
                  <a:cubicBezTo>
                    <a:pt x="3306" y="3104"/>
                    <a:pt x="3271" y="3140"/>
                    <a:pt x="3271" y="2878"/>
                  </a:cubicBezTo>
                  <a:lnTo>
                    <a:pt x="3234" y="2533"/>
                  </a:lnTo>
                  <a:cubicBezTo>
                    <a:pt x="3223" y="2308"/>
                    <a:pt x="3223" y="2081"/>
                    <a:pt x="3247" y="1867"/>
                  </a:cubicBezTo>
                  <a:cubicBezTo>
                    <a:pt x="3282" y="1653"/>
                    <a:pt x="3306" y="1452"/>
                    <a:pt x="3389" y="1273"/>
                  </a:cubicBezTo>
                  <a:cubicBezTo>
                    <a:pt x="3448" y="1083"/>
                    <a:pt x="3556" y="928"/>
                    <a:pt x="3651" y="786"/>
                  </a:cubicBezTo>
                  <a:cubicBezTo>
                    <a:pt x="3876" y="512"/>
                    <a:pt x="4091" y="310"/>
                    <a:pt x="4305" y="191"/>
                  </a:cubicBezTo>
                  <a:cubicBezTo>
                    <a:pt x="4507" y="84"/>
                    <a:pt x="4626" y="1"/>
                    <a:pt x="4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40;p43"/>
            <p:cNvSpPr/>
            <p:nvPr/>
          </p:nvSpPr>
          <p:spPr>
            <a:xfrm>
              <a:off x="2651800" y="-827875"/>
              <a:ext cx="161500" cy="90050"/>
            </a:xfrm>
            <a:custGeom>
              <a:avLst/>
              <a:gdLst/>
              <a:ahLst/>
              <a:cxnLst/>
              <a:rect l="l" t="t" r="r" b="b"/>
              <a:pathLst>
                <a:path w="6460" h="360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5" y="132"/>
                    <a:pt x="96" y="357"/>
                  </a:cubicBezTo>
                  <a:cubicBezTo>
                    <a:pt x="167" y="547"/>
                    <a:pt x="322" y="904"/>
                    <a:pt x="631" y="1189"/>
                  </a:cubicBezTo>
                  <a:cubicBezTo>
                    <a:pt x="785" y="1332"/>
                    <a:pt x="1000" y="1463"/>
                    <a:pt x="1226" y="1570"/>
                  </a:cubicBezTo>
                  <a:cubicBezTo>
                    <a:pt x="1464" y="1677"/>
                    <a:pt x="1725" y="1749"/>
                    <a:pt x="2011" y="1749"/>
                  </a:cubicBezTo>
                  <a:cubicBezTo>
                    <a:pt x="2272" y="1749"/>
                    <a:pt x="2569" y="1736"/>
                    <a:pt x="2843" y="1653"/>
                  </a:cubicBezTo>
                  <a:lnTo>
                    <a:pt x="3187" y="1546"/>
                  </a:lnTo>
                  <a:cubicBezTo>
                    <a:pt x="3263" y="1521"/>
                    <a:pt x="3380" y="1496"/>
                    <a:pt x="3426" y="1496"/>
                  </a:cubicBezTo>
                  <a:cubicBezTo>
                    <a:pt x="3445" y="1496"/>
                    <a:pt x="3451" y="1500"/>
                    <a:pt x="3437" y="1511"/>
                  </a:cubicBezTo>
                  <a:cubicBezTo>
                    <a:pt x="3461" y="1511"/>
                    <a:pt x="3651" y="1594"/>
                    <a:pt x="3770" y="1772"/>
                  </a:cubicBezTo>
                  <a:cubicBezTo>
                    <a:pt x="3901" y="1939"/>
                    <a:pt x="4043" y="2140"/>
                    <a:pt x="4175" y="2331"/>
                  </a:cubicBezTo>
                  <a:cubicBezTo>
                    <a:pt x="4448" y="2735"/>
                    <a:pt x="4757" y="3115"/>
                    <a:pt x="5114" y="3377"/>
                  </a:cubicBezTo>
                  <a:cubicBezTo>
                    <a:pt x="5280" y="3508"/>
                    <a:pt x="5494" y="3591"/>
                    <a:pt x="5684" y="3591"/>
                  </a:cubicBezTo>
                  <a:cubicBezTo>
                    <a:pt x="5720" y="3598"/>
                    <a:pt x="5754" y="3601"/>
                    <a:pt x="5788" y="3601"/>
                  </a:cubicBezTo>
                  <a:cubicBezTo>
                    <a:pt x="5923" y="3601"/>
                    <a:pt x="6041" y="3553"/>
                    <a:pt x="6136" y="3544"/>
                  </a:cubicBezTo>
                  <a:cubicBezTo>
                    <a:pt x="6350" y="3425"/>
                    <a:pt x="6458" y="3353"/>
                    <a:pt x="6458" y="3353"/>
                  </a:cubicBezTo>
                  <a:cubicBezTo>
                    <a:pt x="6459" y="3351"/>
                    <a:pt x="6458" y="3350"/>
                    <a:pt x="6453" y="3350"/>
                  </a:cubicBezTo>
                  <a:cubicBezTo>
                    <a:pt x="6427" y="3350"/>
                    <a:pt x="6309" y="3381"/>
                    <a:pt x="6152" y="3381"/>
                  </a:cubicBezTo>
                  <a:cubicBezTo>
                    <a:pt x="5935" y="3381"/>
                    <a:pt x="5642" y="3321"/>
                    <a:pt x="5411" y="3033"/>
                  </a:cubicBezTo>
                  <a:cubicBezTo>
                    <a:pt x="5173" y="2795"/>
                    <a:pt x="5007" y="2402"/>
                    <a:pt x="4793" y="1974"/>
                  </a:cubicBezTo>
                  <a:cubicBezTo>
                    <a:pt x="4674" y="1760"/>
                    <a:pt x="4567" y="1522"/>
                    <a:pt x="4376" y="1297"/>
                  </a:cubicBezTo>
                  <a:cubicBezTo>
                    <a:pt x="4210" y="1070"/>
                    <a:pt x="3972" y="785"/>
                    <a:pt x="3496" y="702"/>
                  </a:cubicBezTo>
                  <a:cubicBezTo>
                    <a:pt x="3453" y="699"/>
                    <a:pt x="3415" y="697"/>
                    <a:pt x="3381" y="697"/>
                  </a:cubicBezTo>
                  <a:cubicBezTo>
                    <a:pt x="3172" y="697"/>
                    <a:pt x="3120" y="753"/>
                    <a:pt x="2997" y="774"/>
                  </a:cubicBezTo>
                  <a:lnTo>
                    <a:pt x="2617" y="904"/>
                  </a:lnTo>
                  <a:cubicBezTo>
                    <a:pt x="2415" y="975"/>
                    <a:pt x="2201" y="1023"/>
                    <a:pt x="1998" y="1047"/>
                  </a:cubicBezTo>
                  <a:cubicBezTo>
                    <a:pt x="1924" y="1051"/>
                    <a:pt x="1849" y="1054"/>
                    <a:pt x="1776" y="1054"/>
                  </a:cubicBezTo>
                  <a:cubicBezTo>
                    <a:pt x="1650" y="1054"/>
                    <a:pt x="1528" y="1046"/>
                    <a:pt x="1416" y="1023"/>
                  </a:cubicBezTo>
                  <a:cubicBezTo>
                    <a:pt x="1226" y="975"/>
                    <a:pt x="1047" y="916"/>
                    <a:pt x="904" y="833"/>
                  </a:cubicBezTo>
                  <a:cubicBezTo>
                    <a:pt x="608" y="655"/>
                    <a:pt x="381" y="464"/>
                    <a:pt x="239" y="274"/>
                  </a:cubicBezTo>
                  <a:cubicBezTo>
                    <a:pt x="84" y="9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41;p43"/>
            <p:cNvSpPr/>
            <p:nvPr/>
          </p:nvSpPr>
          <p:spPr>
            <a:xfrm>
              <a:off x="2942825" y="-2178900"/>
              <a:ext cx="692050" cy="164147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5410" y="1214"/>
                  </a:moveTo>
                  <a:cubicBezTo>
                    <a:pt x="6731" y="1214"/>
                    <a:pt x="8252" y="1737"/>
                    <a:pt x="9941" y="2771"/>
                  </a:cubicBezTo>
                  <a:cubicBezTo>
                    <a:pt x="15113" y="5957"/>
                    <a:pt x="20547" y="10404"/>
                    <a:pt x="21438" y="13424"/>
                  </a:cubicBezTo>
                  <a:cubicBezTo>
                    <a:pt x="20606" y="13151"/>
                    <a:pt x="19762" y="12949"/>
                    <a:pt x="18894" y="12818"/>
                  </a:cubicBezTo>
                  <a:cubicBezTo>
                    <a:pt x="18403" y="12777"/>
                    <a:pt x="17911" y="12707"/>
                    <a:pt x="17411" y="12707"/>
                  </a:cubicBezTo>
                  <a:cubicBezTo>
                    <a:pt x="17342" y="12707"/>
                    <a:pt x="17274" y="12708"/>
                    <a:pt x="17205" y="12711"/>
                  </a:cubicBezTo>
                  <a:cubicBezTo>
                    <a:pt x="17123" y="12705"/>
                    <a:pt x="17042" y="12703"/>
                    <a:pt x="16961" y="12703"/>
                  </a:cubicBezTo>
                  <a:cubicBezTo>
                    <a:pt x="16546" y="12703"/>
                    <a:pt x="16137" y="12770"/>
                    <a:pt x="15720" y="12830"/>
                  </a:cubicBezTo>
                  <a:cubicBezTo>
                    <a:pt x="14982" y="12010"/>
                    <a:pt x="14185" y="11296"/>
                    <a:pt x="13294" y="10666"/>
                  </a:cubicBezTo>
                  <a:cubicBezTo>
                    <a:pt x="12806" y="10345"/>
                    <a:pt x="12319" y="10036"/>
                    <a:pt x="11772" y="9810"/>
                  </a:cubicBezTo>
                  <a:cubicBezTo>
                    <a:pt x="11510" y="9703"/>
                    <a:pt x="11201" y="9560"/>
                    <a:pt x="10940" y="9513"/>
                  </a:cubicBezTo>
                  <a:cubicBezTo>
                    <a:pt x="10671" y="9451"/>
                    <a:pt x="10384" y="9415"/>
                    <a:pt x="10110" y="9415"/>
                  </a:cubicBezTo>
                  <a:cubicBezTo>
                    <a:pt x="10069" y="9415"/>
                    <a:pt x="10029" y="9416"/>
                    <a:pt x="9988" y="9418"/>
                  </a:cubicBezTo>
                  <a:cubicBezTo>
                    <a:pt x="9370" y="9429"/>
                    <a:pt x="8776" y="9656"/>
                    <a:pt x="8311" y="9775"/>
                  </a:cubicBezTo>
                  <a:cubicBezTo>
                    <a:pt x="8228" y="9791"/>
                    <a:pt x="8154" y="9800"/>
                    <a:pt x="8085" y="9800"/>
                  </a:cubicBezTo>
                  <a:cubicBezTo>
                    <a:pt x="7956" y="9800"/>
                    <a:pt x="7845" y="9768"/>
                    <a:pt x="7729" y="9691"/>
                  </a:cubicBezTo>
                  <a:cubicBezTo>
                    <a:pt x="7550" y="9572"/>
                    <a:pt x="7408" y="9358"/>
                    <a:pt x="7265" y="9132"/>
                  </a:cubicBezTo>
                  <a:cubicBezTo>
                    <a:pt x="7146" y="8918"/>
                    <a:pt x="7027" y="8644"/>
                    <a:pt x="6897" y="8395"/>
                  </a:cubicBezTo>
                  <a:cubicBezTo>
                    <a:pt x="6778" y="8145"/>
                    <a:pt x="6623" y="7907"/>
                    <a:pt x="6528" y="7658"/>
                  </a:cubicBezTo>
                  <a:cubicBezTo>
                    <a:pt x="6326" y="7146"/>
                    <a:pt x="6112" y="6636"/>
                    <a:pt x="6017" y="6076"/>
                  </a:cubicBezTo>
                  <a:lnTo>
                    <a:pt x="6017" y="6076"/>
                  </a:lnTo>
                  <a:cubicBezTo>
                    <a:pt x="5993" y="6647"/>
                    <a:pt x="6136" y="7206"/>
                    <a:pt x="6266" y="7753"/>
                  </a:cubicBezTo>
                  <a:cubicBezTo>
                    <a:pt x="6433" y="8312"/>
                    <a:pt x="6623" y="8800"/>
                    <a:pt x="6849" y="9358"/>
                  </a:cubicBezTo>
                  <a:cubicBezTo>
                    <a:pt x="6992" y="9619"/>
                    <a:pt x="7122" y="9893"/>
                    <a:pt x="7396" y="10119"/>
                  </a:cubicBezTo>
                  <a:cubicBezTo>
                    <a:pt x="7608" y="10321"/>
                    <a:pt x="7929" y="10407"/>
                    <a:pt x="8207" y="10407"/>
                  </a:cubicBezTo>
                  <a:cubicBezTo>
                    <a:pt x="8273" y="10407"/>
                    <a:pt x="8336" y="10402"/>
                    <a:pt x="8395" y="10393"/>
                  </a:cubicBezTo>
                  <a:cubicBezTo>
                    <a:pt x="9004" y="10301"/>
                    <a:pt x="9469" y="10142"/>
                    <a:pt x="9951" y="10142"/>
                  </a:cubicBezTo>
                  <a:cubicBezTo>
                    <a:pt x="9967" y="10142"/>
                    <a:pt x="9983" y="10142"/>
                    <a:pt x="10000" y="10143"/>
                  </a:cubicBezTo>
                  <a:cubicBezTo>
                    <a:pt x="10261" y="10155"/>
                    <a:pt x="10475" y="10179"/>
                    <a:pt x="10726" y="10250"/>
                  </a:cubicBezTo>
                  <a:cubicBezTo>
                    <a:pt x="10999" y="10321"/>
                    <a:pt x="11201" y="10417"/>
                    <a:pt x="11450" y="10535"/>
                  </a:cubicBezTo>
                  <a:cubicBezTo>
                    <a:pt x="11938" y="10726"/>
                    <a:pt x="12390" y="11035"/>
                    <a:pt x="12830" y="11332"/>
                  </a:cubicBezTo>
                  <a:cubicBezTo>
                    <a:pt x="13567" y="11831"/>
                    <a:pt x="14257" y="12426"/>
                    <a:pt x="14899" y="13044"/>
                  </a:cubicBezTo>
                  <a:cubicBezTo>
                    <a:pt x="14804" y="13068"/>
                    <a:pt x="14708" y="13104"/>
                    <a:pt x="14602" y="13151"/>
                  </a:cubicBezTo>
                  <a:cubicBezTo>
                    <a:pt x="14079" y="13342"/>
                    <a:pt x="13448" y="13710"/>
                    <a:pt x="12877" y="14174"/>
                  </a:cubicBezTo>
                  <a:cubicBezTo>
                    <a:pt x="12330" y="14661"/>
                    <a:pt x="11867" y="15244"/>
                    <a:pt x="11629" y="15731"/>
                  </a:cubicBezTo>
                  <a:cubicBezTo>
                    <a:pt x="11403" y="16230"/>
                    <a:pt x="11296" y="16563"/>
                    <a:pt x="11296" y="16563"/>
                  </a:cubicBezTo>
                  <a:cubicBezTo>
                    <a:pt x="11296" y="16563"/>
                    <a:pt x="11569" y="16314"/>
                    <a:pt x="11926" y="15957"/>
                  </a:cubicBezTo>
                  <a:cubicBezTo>
                    <a:pt x="12081" y="15755"/>
                    <a:pt x="12366" y="15612"/>
                    <a:pt x="12581" y="15387"/>
                  </a:cubicBezTo>
                  <a:cubicBezTo>
                    <a:pt x="12795" y="15160"/>
                    <a:pt x="13104" y="15006"/>
                    <a:pt x="13365" y="14816"/>
                  </a:cubicBezTo>
                  <a:cubicBezTo>
                    <a:pt x="13627" y="14613"/>
                    <a:pt x="13924" y="14459"/>
                    <a:pt x="14185" y="14293"/>
                  </a:cubicBezTo>
                  <a:cubicBezTo>
                    <a:pt x="14459" y="14162"/>
                    <a:pt x="14697" y="13984"/>
                    <a:pt x="14922" y="13889"/>
                  </a:cubicBezTo>
                  <a:cubicBezTo>
                    <a:pt x="15208" y="13746"/>
                    <a:pt x="15434" y="13627"/>
                    <a:pt x="15553" y="13567"/>
                  </a:cubicBezTo>
                  <a:cubicBezTo>
                    <a:pt x="15588" y="13567"/>
                    <a:pt x="15612" y="13567"/>
                    <a:pt x="15648" y="13556"/>
                  </a:cubicBezTo>
                  <a:lnTo>
                    <a:pt x="15660" y="13556"/>
                  </a:lnTo>
                  <a:cubicBezTo>
                    <a:pt x="16183" y="13472"/>
                    <a:pt x="16695" y="13342"/>
                    <a:pt x="17229" y="13318"/>
                  </a:cubicBezTo>
                  <a:cubicBezTo>
                    <a:pt x="17528" y="13284"/>
                    <a:pt x="17830" y="13277"/>
                    <a:pt x="18131" y="13277"/>
                  </a:cubicBezTo>
                  <a:cubicBezTo>
                    <a:pt x="18371" y="13277"/>
                    <a:pt x="18610" y="13282"/>
                    <a:pt x="18846" y="13282"/>
                  </a:cubicBezTo>
                  <a:cubicBezTo>
                    <a:pt x="19726" y="13342"/>
                    <a:pt x="20595" y="13424"/>
                    <a:pt x="21474" y="13567"/>
                  </a:cubicBezTo>
                  <a:cubicBezTo>
                    <a:pt x="21498" y="13638"/>
                    <a:pt x="21510" y="13710"/>
                    <a:pt x="21522" y="13781"/>
                  </a:cubicBezTo>
                  <a:cubicBezTo>
                    <a:pt x="21546" y="13876"/>
                    <a:pt x="21581" y="13960"/>
                    <a:pt x="21641" y="14031"/>
                  </a:cubicBezTo>
                  <a:cubicBezTo>
                    <a:pt x="21652" y="14055"/>
                    <a:pt x="22913" y="15767"/>
                    <a:pt x="23734" y="18074"/>
                  </a:cubicBezTo>
                  <a:cubicBezTo>
                    <a:pt x="23210" y="17884"/>
                    <a:pt x="22675" y="17693"/>
                    <a:pt x="22164" y="17479"/>
                  </a:cubicBezTo>
                  <a:cubicBezTo>
                    <a:pt x="21795" y="17348"/>
                    <a:pt x="21403" y="17218"/>
                    <a:pt x="21046" y="17015"/>
                  </a:cubicBezTo>
                  <a:cubicBezTo>
                    <a:pt x="20666" y="16849"/>
                    <a:pt x="20285" y="16682"/>
                    <a:pt x="19881" y="16540"/>
                  </a:cubicBezTo>
                  <a:lnTo>
                    <a:pt x="19881" y="16540"/>
                  </a:lnTo>
                  <a:cubicBezTo>
                    <a:pt x="20178" y="16837"/>
                    <a:pt x="20499" y="17110"/>
                    <a:pt x="20809" y="17384"/>
                  </a:cubicBezTo>
                  <a:cubicBezTo>
                    <a:pt x="21118" y="17646"/>
                    <a:pt x="21486" y="17860"/>
                    <a:pt x="21855" y="18074"/>
                  </a:cubicBezTo>
                  <a:cubicBezTo>
                    <a:pt x="22223" y="18264"/>
                    <a:pt x="22592" y="18502"/>
                    <a:pt x="22984" y="18632"/>
                  </a:cubicBezTo>
                  <a:cubicBezTo>
                    <a:pt x="23115" y="18692"/>
                    <a:pt x="23234" y="18740"/>
                    <a:pt x="23364" y="18787"/>
                  </a:cubicBezTo>
                  <a:cubicBezTo>
                    <a:pt x="23329" y="18799"/>
                    <a:pt x="23305" y="18822"/>
                    <a:pt x="23282" y="18835"/>
                  </a:cubicBezTo>
                  <a:cubicBezTo>
                    <a:pt x="23020" y="19025"/>
                    <a:pt x="22794" y="19263"/>
                    <a:pt x="22556" y="19477"/>
                  </a:cubicBezTo>
                  <a:cubicBezTo>
                    <a:pt x="22318" y="19691"/>
                    <a:pt x="22116" y="19940"/>
                    <a:pt x="21926" y="20202"/>
                  </a:cubicBezTo>
                  <a:cubicBezTo>
                    <a:pt x="21747" y="20463"/>
                    <a:pt x="21557" y="20713"/>
                    <a:pt x="21391" y="20975"/>
                  </a:cubicBezTo>
                  <a:cubicBezTo>
                    <a:pt x="21676" y="20809"/>
                    <a:pt x="21914" y="20618"/>
                    <a:pt x="22164" y="20440"/>
                  </a:cubicBezTo>
                  <a:cubicBezTo>
                    <a:pt x="22426" y="20273"/>
                    <a:pt x="22627" y="20048"/>
                    <a:pt x="22913" y="19916"/>
                  </a:cubicBezTo>
                  <a:cubicBezTo>
                    <a:pt x="23163" y="19762"/>
                    <a:pt x="23424" y="19596"/>
                    <a:pt x="23674" y="19441"/>
                  </a:cubicBezTo>
                  <a:cubicBezTo>
                    <a:pt x="23805" y="19382"/>
                    <a:pt x="23948" y="19298"/>
                    <a:pt x="24090" y="19227"/>
                  </a:cubicBezTo>
                  <a:cubicBezTo>
                    <a:pt x="24280" y="20000"/>
                    <a:pt x="24411" y="20820"/>
                    <a:pt x="24411" y="21641"/>
                  </a:cubicBezTo>
                  <a:cubicBezTo>
                    <a:pt x="24411" y="21784"/>
                    <a:pt x="24458" y="21926"/>
                    <a:pt x="24553" y="22033"/>
                  </a:cubicBezTo>
                  <a:cubicBezTo>
                    <a:pt x="24566" y="22045"/>
                    <a:pt x="26016" y="23853"/>
                    <a:pt x="25671" y="27372"/>
                  </a:cubicBezTo>
                  <a:cubicBezTo>
                    <a:pt x="25386" y="30261"/>
                    <a:pt x="25719" y="32187"/>
                    <a:pt x="25969" y="33602"/>
                  </a:cubicBezTo>
                  <a:cubicBezTo>
                    <a:pt x="26064" y="34102"/>
                    <a:pt x="26135" y="34530"/>
                    <a:pt x="26171" y="34934"/>
                  </a:cubicBezTo>
                  <a:cubicBezTo>
                    <a:pt x="26254" y="35921"/>
                    <a:pt x="26468" y="39405"/>
                    <a:pt x="25921" y="43020"/>
                  </a:cubicBezTo>
                  <a:cubicBezTo>
                    <a:pt x="25565" y="45398"/>
                    <a:pt x="24411" y="48691"/>
                    <a:pt x="23805" y="50296"/>
                  </a:cubicBezTo>
                  <a:cubicBezTo>
                    <a:pt x="23626" y="50117"/>
                    <a:pt x="23412" y="49951"/>
                    <a:pt x="23174" y="49821"/>
                  </a:cubicBezTo>
                  <a:cubicBezTo>
                    <a:pt x="22770" y="49607"/>
                    <a:pt x="22330" y="49488"/>
                    <a:pt x="22009" y="49475"/>
                  </a:cubicBezTo>
                  <a:cubicBezTo>
                    <a:pt x="21665" y="49488"/>
                    <a:pt x="21462" y="49523"/>
                    <a:pt x="21462" y="49523"/>
                  </a:cubicBezTo>
                  <a:cubicBezTo>
                    <a:pt x="21462" y="49523"/>
                    <a:pt x="21652" y="49642"/>
                    <a:pt x="21902" y="49797"/>
                  </a:cubicBezTo>
                  <a:cubicBezTo>
                    <a:pt x="22033" y="49856"/>
                    <a:pt x="22152" y="50011"/>
                    <a:pt x="22294" y="50106"/>
                  </a:cubicBezTo>
                  <a:cubicBezTo>
                    <a:pt x="22437" y="50189"/>
                    <a:pt x="22568" y="50344"/>
                    <a:pt x="22687" y="50463"/>
                  </a:cubicBezTo>
                  <a:cubicBezTo>
                    <a:pt x="22949" y="50712"/>
                    <a:pt x="23163" y="51010"/>
                    <a:pt x="23317" y="51211"/>
                  </a:cubicBezTo>
                  <a:cubicBezTo>
                    <a:pt x="23353" y="51259"/>
                    <a:pt x="23388" y="51307"/>
                    <a:pt x="23412" y="51343"/>
                  </a:cubicBezTo>
                  <a:cubicBezTo>
                    <a:pt x="23377" y="51544"/>
                    <a:pt x="23448" y="51771"/>
                    <a:pt x="23602" y="51913"/>
                  </a:cubicBezTo>
                  <a:cubicBezTo>
                    <a:pt x="23615" y="51937"/>
                    <a:pt x="24043" y="52377"/>
                    <a:pt x="23686" y="53471"/>
                  </a:cubicBezTo>
                  <a:cubicBezTo>
                    <a:pt x="23377" y="54410"/>
                    <a:pt x="22175" y="55599"/>
                    <a:pt x="20904" y="56860"/>
                  </a:cubicBezTo>
                  <a:cubicBezTo>
                    <a:pt x="20333" y="57430"/>
                    <a:pt x="19726" y="58025"/>
                    <a:pt x="19155" y="58643"/>
                  </a:cubicBezTo>
                  <a:cubicBezTo>
                    <a:pt x="17432" y="60522"/>
                    <a:pt x="12925" y="63506"/>
                    <a:pt x="8311" y="64243"/>
                  </a:cubicBezTo>
                  <a:cubicBezTo>
                    <a:pt x="7444" y="64386"/>
                    <a:pt x="6790" y="64446"/>
                    <a:pt x="6219" y="64446"/>
                  </a:cubicBezTo>
                  <a:cubicBezTo>
                    <a:pt x="4221" y="64446"/>
                    <a:pt x="2379" y="63899"/>
                    <a:pt x="1808" y="57644"/>
                  </a:cubicBezTo>
                  <a:cubicBezTo>
                    <a:pt x="1832" y="57549"/>
                    <a:pt x="1867" y="57454"/>
                    <a:pt x="1903" y="57359"/>
                  </a:cubicBezTo>
                  <a:cubicBezTo>
                    <a:pt x="2117" y="56741"/>
                    <a:pt x="2521" y="55896"/>
                    <a:pt x="3151" y="55005"/>
                  </a:cubicBezTo>
                  <a:cubicBezTo>
                    <a:pt x="3484" y="54577"/>
                    <a:pt x="3877" y="54125"/>
                    <a:pt x="4376" y="53768"/>
                  </a:cubicBezTo>
                  <a:cubicBezTo>
                    <a:pt x="4852" y="53375"/>
                    <a:pt x="5458" y="53114"/>
                    <a:pt x="6100" y="52936"/>
                  </a:cubicBezTo>
                  <a:cubicBezTo>
                    <a:pt x="6766" y="52757"/>
                    <a:pt x="7396" y="52757"/>
                    <a:pt x="8216" y="52733"/>
                  </a:cubicBezTo>
                  <a:lnTo>
                    <a:pt x="9370" y="52710"/>
                  </a:lnTo>
                  <a:lnTo>
                    <a:pt x="10583" y="52543"/>
                  </a:lnTo>
                  <a:cubicBezTo>
                    <a:pt x="11391" y="52377"/>
                    <a:pt x="12176" y="52032"/>
                    <a:pt x="12818" y="51509"/>
                  </a:cubicBezTo>
                  <a:cubicBezTo>
                    <a:pt x="13424" y="50926"/>
                    <a:pt x="13865" y="50273"/>
                    <a:pt x="14209" y="49642"/>
                  </a:cubicBezTo>
                  <a:cubicBezTo>
                    <a:pt x="14578" y="49012"/>
                    <a:pt x="14911" y="48394"/>
                    <a:pt x="15255" y="47847"/>
                  </a:cubicBezTo>
                  <a:cubicBezTo>
                    <a:pt x="15612" y="47264"/>
                    <a:pt x="15969" y="46764"/>
                    <a:pt x="16338" y="46336"/>
                  </a:cubicBezTo>
                  <a:cubicBezTo>
                    <a:pt x="16718" y="45921"/>
                    <a:pt x="17099" y="45564"/>
                    <a:pt x="17467" y="45302"/>
                  </a:cubicBezTo>
                  <a:cubicBezTo>
                    <a:pt x="17860" y="45052"/>
                    <a:pt x="18228" y="44898"/>
                    <a:pt x="18549" y="44814"/>
                  </a:cubicBezTo>
                  <a:cubicBezTo>
                    <a:pt x="19119" y="44680"/>
                    <a:pt x="19499" y="44672"/>
                    <a:pt x="19587" y="44672"/>
                  </a:cubicBezTo>
                  <a:cubicBezTo>
                    <a:pt x="19600" y="44672"/>
                    <a:pt x="19607" y="44672"/>
                    <a:pt x="19607" y="44672"/>
                  </a:cubicBezTo>
                  <a:cubicBezTo>
                    <a:pt x="19607" y="44672"/>
                    <a:pt x="19496" y="44658"/>
                    <a:pt x="19290" y="44658"/>
                  </a:cubicBezTo>
                  <a:cubicBezTo>
                    <a:pt x="19109" y="44658"/>
                    <a:pt x="18854" y="44669"/>
                    <a:pt x="18537" y="44708"/>
                  </a:cubicBezTo>
                  <a:cubicBezTo>
                    <a:pt x="18193" y="44767"/>
                    <a:pt x="17788" y="44886"/>
                    <a:pt x="17360" y="45112"/>
                  </a:cubicBezTo>
                  <a:cubicBezTo>
                    <a:pt x="16932" y="45350"/>
                    <a:pt x="16492" y="45683"/>
                    <a:pt x="16076" y="46111"/>
                  </a:cubicBezTo>
                  <a:cubicBezTo>
                    <a:pt x="15660" y="46539"/>
                    <a:pt x="15268" y="47038"/>
                    <a:pt x="14887" y="47585"/>
                  </a:cubicBezTo>
                  <a:cubicBezTo>
                    <a:pt x="14494" y="48144"/>
                    <a:pt x="14126" y="48738"/>
                    <a:pt x="13733" y="49345"/>
                  </a:cubicBezTo>
                  <a:cubicBezTo>
                    <a:pt x="13353" y="49963"/>
                    <a:pt x="12913" y="50522"/>
                    <a:pt x="12378" y="50986"/>
                  </a:cubicBezTo>
                  <a:cubicBezTo>
                    <a:pt x="11820" y="51378"/>
                    <a:pt x="11154" y="51639"/>
                    <a:pt x="10428" y="51747"/>
                  </a:cubicBezTo>
                  <a:lnTo>
                    <a:pt x="9346" y="51890"/>
                  </a:lnTo>
                  <a:lnTo>
                    <a:pt x="8205" y="51913"/>
                  </a:lnTo>
                  <a:cubicBezTo>
                    <a:pt x="7503" y="51925"/>
                    <a:pt x="6623" y="51913"/>
                    <a:pt x="5886" y="52115"/>
                  </a:cubicBezTo>
                  <a:cubicBezTo>
                    <a:pt x="5137" y="52318"/>
                    <a:pt x="4424" y="52638"/>
                    <a:pt x="3865" y="53079"/>
                  </a:cubicBezTo>
                  <a:cubicBezTo>
                    <a:pt x="3282" y="53494"/>
                    <a:pt x="2831" y="54006"/>
                    <a:pt x="2450" y="54482"/>
                  </a:cubicBezTo>
                  <a:cubicBezTo>
                    <a:pt x="2129" y="54933"/>
                    <a:pt x="1879" y="55362"/>
                    <a:pt x="1677" y="55777"/>
                  </a:cubicBezTo>
                  <a:cubicBezTo>
                    <a:pt x="1594" y="53792"/>
                    <a:pt x="1534" y="50450"/>
                    <a:pt x="1510" y="46396"/>
                  </a:cubicBezTo>
                  <a:cubicBezTo>
                    <a:pt x="1724" y="46384"/>
                    <a:pt x="2070" y="46336"/>
                    <a:pt x="2461" y="46241"/>
                  </a:cubicBezTo>
                  <a:cubicBezTo>
                    <a:pt x="2818" y="46170"/>
                    <a:pt x="3211" y="45980"/>
                    <a:pt x="3639" y="45826"/>
                  </a:cubicBezTo>
                  <a:cubicBezTo>
                    <a:pt x="3769" y="45754"/>
                    <a:pt x="3912" y="45671"/>
                    <a:pt x="4055" y="45599"/>
                  </a:cubicBezTo>
                  <a:cubicBezTo>
                    <a:pt x="4054" y="45598"/>
                    <a:pt x="4054" y="45597"/>
                    <a:pt x="4054" y="45597"/>
                  </a:cubicBezTo>
                  <a:lnTo>
                    <a:pt x="4054" y="45597"/>
                  </a:lnTo>
                  <a:cubicBezTo>
                    <a:pt x="4061" y="45597"/>
                    <a:pt x="4187" y="45750"/>
                    <a:pt x="4376" y="45873"/>
                  </a:cubicBezTo>
                  <a:cubicBezTo>
                    <a:pt x="4578" y="46003"/>
                    <a:pt x="4876" y="46146"/>
                    <a:pt x="5185" y="46230"/>
                  </a:cubicBezTo>
                  <a:cubicBezTo>
                    <a:pt x="5309" y="46252"/>
                    <a:pt x="5432" y="46261"/>
                    <a:pt x="5549" y="46261"/>
                  </a:cubicBezTo>
                  <a:cubicBezTo>
                    <a:pt x="5744" y="46261"/>
                    <a:pt x="5923" y="46236"/>
                    <a:pt x="6065" y="46206"/>
                  </a:cubicBezTo>
                  <a:cubicBezTo>
                    <a:pt x="6290" y="46122"/>
                    <a:pt x="6409" y="46051"/>
                    <a:pt x="6409" y="46051"/>
                  </a:cubicBezTo>
                  <a:cubicBezTo>
                    <a:pt x="6398" y="46027"/>
                    <a:pt x="5838" y="45861"/>
                    <a:pt x="5529" y="45504"/>
                  </a:cubicBezTo>
                  <a:cubicBezTo>
                    <a:pt x="5351" y="45350"/>
                    <a:pt x="5196" y="45184"/>
                    <a:pt x="5101" y="45041"/>
                  </a:cubicBezTo>
                  <a:cubicBezTo>
                    <a:pt x="5054" y="44993"/>
                    <a:pt x="5030" y="44957"/>
                    <a:pt x="5006" y="44922"/>
                  </a:cubicBezTo>
                  <a:lnTo>
                    <a:pt x="5363" y="44577"/>
                  </a:lnTo>
                  <a:cubicBezTo>
                    <a:pt x="5553" y="44423"/>
                    <a:pt x="5660" y="44209"/>
                    <a:pt x="5779" y="44018"/>
                  </a:cubicBezTo>
                  <a:cubicBezTo>
                    <a:pt x="6005" y="43625"/>
                    <a:pt x="6279" y="43316"/>
                    <a:pt x="6350" y="42960"/>
                  </a:cubicBezTo>
                  <a:cubicBezTo>
                    <a:pt x="6552" y="42282"/>
                    <a:pt x="6647" y="41842"/>
                    <a:pt x="6647" y="41842"/>
                  </a:cubicBezTo>
                  <a:lnTo>
                    <a:pt x="6647" y="41842"/>
                  </a:lnTo>
                  <a:cubicBezTo>
                    <a:pt x="6647" y="41842"/>
                    <a:pt x="6398" y="42246"/>
                    <a:pt x="6065" y="42817"/>
                  </a:cubicBezTo>
                  <a:cubicBezTo>
                    <a:pt x="5946" y="43126"/>
                    <a:pt x="5624" y="43376"/>
                    <a:pt x="5363" y="43673"/>
                  </a:cubicBezTo>
                  <a:cubicBezTo>
                    <a:pt x="5232" y="43816"/>
                    <a:pt x="5101" y="43982"/>
                    <a:pt x="4911" y="44077"/>
                  </a:cubicBezTo>
                  <a:lnTo>
                    <a:pt x="4376" y="44423"/>
                  </a:lnTo>
                  <a:cubicBezTo>
                    <a:pt x="4043" y="44660"/>
                    <a:pt x="3627" y="44791"/>
                    <a:pt x="3282" y="44957"/>
                  </a:cubicBezTo>
                  <a:cubicBezTo>
                    <a:pt x="2902" y="45052"/>
                    <a:pt x="2557" y="45195"/>
                    <a:pt x="2236" y="45219"/>
                  </a:cubicBezTo>
                  <a:cubicBezTo>
                    <a:pt x="1927" y="45279"/>
                    <a:pt x="1677" y="45314"/>
                    <a:pt x="1510" y="45326"/>
                  </a:cubicBezTo>
                  <a:cubicBezTo>
                    <a:pt x="1499" y="44363"/>
                    <a:pt x="1499" y="43364"/>
                    <a:pt x="1499" y="42341"/>
                  </a:cubicBezTo>
                  <a:cubicBezTo>
                    <a:pt x="1570" y="42341"/>
                    <a:pt x="1665" y="42330"/>
                    <a:pt x="1748" y="42318"/>
                  </a:cubicBezTo>
                  <a:cubicBezTo>
                    <a:pt x="2141" y="42270"/>
                    <a:pt x="2652" y="42151"/>
                    <a:pt x="3127" y="41949"/>
                  </a:cubicBezTo>
                  <a:cubicBezTo>
                    <a:pt x="3354" y="41830"/>
                    <a:pt x="3579" y="41712"/>
                    <a:pt x="3769" y="41557"/>
                  </a:cubicBezTo>
                  <a:cubicBezTo>
                    <a:pt x="3960" y="41414"/>
                    <a:pt x="4138" y="41307"/>
                    <a:pt x="4269" y="41152"/>
                  </a:cubicBezTo>
                  <a:cubicBezTo>
                    <a:pt x="4519" y="40879"/>
                    <a:pt x="4662" y="40689"/>
                    <a:pt x="4662" y="40689"/>
                  </a:cubicBezTo>
                  <a:lnTo>
                    <a:pt x="4662" y="40689"/>
                  </a:lnTo>
                  <a:cubicBezTo>
                    <a:pt x="4662" y="40689"/>
                    <a:pt x="4424" y="40772"/>
                    <a:pt x="4102" y="40903"/>
                  </a:cubicBezTo>
                  <a:cubicBezTo>
                    <a:pt x="3948" y="40986"/>
                    <a:pt x="3746" y="41010"/>
                    <a:pt x="3544" y="41070"/>
                  </a:cubicBezTo>
                  <a:cubicBezTo>
                    <a:pt x="3341" y="41141"/>
                    <a:pt x="3116" y="41152"/>
                    <a:pt x="2890" y="41176"/>
                  </a:cubicBezTo>
                  <a:cubicBezTo>
                    <a:pt x="2645" y="41225"/>
                    <a:pt x="2392" y="41241"/>
                    <a:pt x="2162" y="41241"/>
                  </a:cubicBezTo>
                  <a:cubicBezTo>
                    <a:pt x="2001" y="41241"/>
                    <a:pt x="1852" y="41233"/>
                    <a:pt x="1724" y="41224"/>
                  </a:cubicBezTo>
                  <a:cubicBezTo>
                    <a:pt x="1629" y="41212"/>
                    <a:pt x="1558" y="41212"/>
                    <a:pt x="1486" y="41200"/>
                  </a:cubicBezTo>
                  <a:cubicBezTo>
                    <a:pt x="1486" y="36837"/>
                    <a:pt x="1499" y="32033"/>
                    <a:pt x="1523" y="27372"/>
                  </a:cubicBezTo>
                  <a:cubicBezTo>
                    <a:pt x="1642" y="27253"/>
                    <a:pt x="1760" y="27134"/>
                    <a:pt x="1856" y="27027"/>
                  </a:cubicBezTo>
                  <a:cubicBezTo>
                    <a:pt x="1951" y="26955"/>
                    <a:pt x="2022" y="26860"/>
                    <a:pt x="2105" y="26801"/>
                  </a:cubicBezTo>
                  <a:cubicBezTo>
                    <a:pt x="2200" y="26765"/>
                    <a:pt x="2260" y="26622"/>
                    <a:pt x="2366" y="26599"/>
                  </a:cubicBezTo>
                  <a:cubicBezTo>
                    <a:pt x="2557" y="26504"/>
                    <a:pt x="2747" y="26385"/>
                    <a:pt x="2747" y="26385"/>
                  </a:cubicBezTo>
                  <a:cubicBezTo>
                    <a:pt x="2747" y="26385"/>
                    <a:pt x="2617" y="26242"/>
                    <a:pt x="2319" y="26147"/>
                  </a:cubicBezTo>
                  <a:cubicBezTo>
                    <a:pt x="2262" y="26128"/>
                    <a:pt x="2199" y="26120"/>
                    <a:pt x="2133" y="26120"/>
                  </a:cubicBezTo>
                  <a:cubicBezTo>
                    <a:pt x="2032" y="26120"/>
                    <a:pt x="1922" y="26137"/>
                    <a:pt x="1808" y="26159"/>
                  </a:cubicBezTo>
                  <a:cubicBezTo>
                    <a:pt x="1701" y="26171"/>
                    <a:pt x="1618" y="26218"/>
                    <a:pt x="1534" y="26278"/>
                  </a:cubicBezTo>
                  <a:cubicBezTo>
                    <a:pt x="1534" y="24828"/>
                    <a:pt x="1546" y="23401"/>
                    <a:pt x="1558" y="21998"/>
                  </a:cubicBezTo>
                  <a:cubicBezTo>
                    <a:pt x="1642" y="21819"/>
                    <a:pt x="1772" y="21593"/>
                    <a:pt x="1951" y="21332"/>
                  </a:cubicBezTo>
                  <a:cubicBezTo>
                    <a:pt x="2331" y="20772"/>
                    <a:pt x="3008" y="20130"/>
                    <a:pt x="3888" y="20059"/>
                  </a:cubicBezTo>
                  <a:cubicBezTo>
                    <a:pt x="4044" y="20051"/>
                    <a:pt x="4177" y="20037"/>
                    <a:pt x="4335" y="20037"/>
                  </a:cubicBezTo>
                  <a:cubicBezTo>
                    <a:pt x="4405" y="20037"/>
                    <a:pt x="4481" y="20040"/>
                    <a:pt x="4567" y="20048"/>
                  </a:cubicBezTo>
                  <a:cubicBezTo>
                    <a:pt x="4828" y="20071"/>
                    <a:pt x="5030" y="20083"/>
                    <a:pt x="5256" y="20130"/>
                  </a:cubicBezTo>
                  <a:cubicBezTo>
                    <a:pt x="5470" y="20167"/>
                    <a:pt x="5684" y="20226"/>
                    <a:pt x="5874" y="20273"/>
                  </a:cubicBezTo>
                  <a:cubicBezTo>
                    <a:pt x="6076" y="20333"/>
                    <a:pt x="6266" y="20440"/>
                    <a:pt x="6552" y="20440"/>
                  </a:cubicBezTo>
                  <a:cubicBezTo>
                    <a:pt x="6826" y="20416"/>
                    <a:pt x="6968" y="20285"/>
                    <a:pt x="7099" y="20190"/>
                  </a:cubicBezTo>
                  <a:cubicBezTo>
                    <a:pt x="7218" y="20083"/>
                    <a:pt x="7313" y="19988"/>
                    <a:pt x="7396" y="19905"/>
                  </a:cubicBezTo>
                  <a:cubicBezTo>
                    <a:pt x="7563" y="19750"/>
                    <a:pt x="7646" y="19655"/>
                    <a:pt x="7646" y="19655"/>
                  </a:cubicBezTo>
                  <a:lnTo>
                    <a:pt x="7646" y="19655"/>
                  </a:lnTo>
                  <a:cubicBezTo>
                    <a:pt x="7646" y="19655"/>
                    <a:pt x="7539" y="19715"/>
                    <a:pt x="7336" y="19821"/>
                  </a:cubicBezTo>
                  <a:cubicBezTo>
                    <a:pt x="7164" y="19902"/>
                    <a:pt x="6824" y="20083"/>
                    <a:pt x="6575" y="20083"/>
                  </a:cubicBezTo>
                  <a:cubicBezTo>
                    <a:pt x="6567" y="20083"/>
                    <a:pt x="6560" y="20083"/>
                    <a:pt x="6552" y="20083"/>
                  </a:cubicBezTo>
                  <a:cubicBezTo>
                    <a:pt x="6361" y="20024"/>
                    <a:pt x="5981" y="19715"/>
                    <a:pt x="5553" y="19572"/>
                  </a:cubicBezTo>
                  <a:cubicBezTo>
                    <a:pt x="5577" y="19548"/>
                    <a:pt x="5600" y="19524"/>
                    <a:pt x="5613" y="19488"/>
                  </a:cubicBezTo>
                  <a:cubicBezTo>
                    <a:pt x="5838" y="19215"/>
                    <a:pt x="6076" y="18799"/>
                    <a:pt x="6290" y="18359"/>
                  </a:cubicBezTo>
                  <a:cubicBezTo>
                    <a:pt x="6385" y="18133"/>
                    <a:pt x="6445" y="17884"/>
                    <a:pt x="6517" y="17670"/>
                  </a:cubicBezTo>
                  <a:cubicBezTo>
                    <a:pt x="6575" y="17443"/>
                    <a:pt x="6575" y="17218"/>
                    <a:pt x="6599" y="17039"/>
                  </a:cubicBezTo>
                  <a:cubicBezTo>
                    <a:pt x="6612" y="16861"/>
                    <a:pt x="6552" y="16695"/>
                    <a:pt x="6552" y="16587"/>
                  </a:cubicBezTo>
                  <a:cubicBezTo>
                    <a:pt x="6528" y="16492"/>
                    <a:pt x="6517" y="16433"/>
                    <a:pt x="6517" y="16433"/>
                  </a:cubicBezTo>
                  <a:cubicBezTo>
                    <a:pt x="6517" y="16433"/>
                    <a:pt x="6421" y="16647"/>
                    <a:pt x="6266" y="16956"/>
                  </a:cubicBezTo>
                  <a:cubicBezTo>
                    <a:pt x="6088" y="17242"/>
                    <a:pt x="5862" y="17610"/>
                    <a:pt x="5577" y="17955"/>
                  </a:cubicBezTo>
                  <a:cubicBezTo>
                    <a:pt x="5327" y="18312"/>
                    <a:pt x="5054" y="18656"/>
                    <a:pt x="4863" y="18930"/>
                  </a:cubicBezTo>
                  <a:cubicBezTo>
                    <a:pt x="4733" y="19096"/>
                    <a:pt x="4638" y="19239"/>
                    <a:pt x="4590" y="19310"/>
                  </a:cubicBezTo>
                  <a:cubicBezTo>
                    <a:pt x="4364" y="19274"/>
                    <a:pt x="4079" y="19239"/>
                    <a:pt x="3829" y="19239"/>
                  </a:cubicBezTo>
                  <a:cubicBezTo>
                    <a:pt x="3246" y="19263"/>
                    <a:pt x="2664" y="19465"/>
                    <a:pt x="2212" y="19774"/>
                  </a:cubicBezTo>
                  <a:cubicBezTo>
                    <a:pt x="1951" y="19940"/>
                    <a:pt x="1748" y="20143"/>
                    <a:pt x="1570" y="20344"/>
                  </a:cubicBezTo>
                  <a:cubicBezTo>
                    <a:pt x="1570" y="18989"/>
                    <a:pt x="1582" y="17681"/>
                    <a:pt x="1594" y="16421"/>
                  </a:cubicBezTo>
                  <a:cubicBezTo>
                    <a:pt x="1689" y="16338"/>
                    <a:pt x="1796" y="16254"/>
                    <a:pt x="1891" y="16159"/>
                  </a:cubicBezTo>
                  <a:cubicBezTo>
                    <a:pt x="2081" y="16005"/>
                    <a:pt x="2260" y="15826"/>
                    <a:pt x="2461" y="15672"/>
                  </a:cubicBezTo>
                  <a:cubicBezTo>
                    <a:pt x="2676" y="15541"/>
                    <a:pt x="2842" y="15339"/>
                    <a:pt x="3056" y="15244"/>
                  </a:cubicBezTo>
                  <a:cubicBezTo>
                    <a:pt x="3270" y="15149"/>
                    <a:pt x="3436" y="14935"/>
                    <a:pt x="3627" y="14887"/>
                  </a:cubicBezTo>
                  <a:cubicBezTo>
                    <a:pt x="3983" y="14732"/>
                    <a:pt x="4257" y="14554"/>
                    <a:pt x="4257" y="14554"/>
                  </a:cubicBezTo>
                  <a:cubicBezTo>
                    <a:pt x="4257" y="14554"/>
                    <a:pt x="3972" y="14471"/>
                    <a:pt x="3508" y="14459"/>
                  </a:cubicBezTo>
                  <a:cubicBezTo>
                    <a:pt x="3482" y="14457"/>
                    <a:pt x="3457" y="14456"/>
                    <a:pt x="3431" y="14456"/>
                  </a:cubicBezTo>
                  <a:cubicBezTo>
                    <a:pt x="3216" y="14456"/>
                    <a:pt x="2992" y="14538"/>
                    <a:pt x="2747" y="14602"/>
                  </a:cubicBezTo>
                  <a:cubicBezTo>
                    <a:pt x="2450" y="14673"/>
                    <a:pt x="2224" y="14887"/>
                    <a:pt x="1962" y="15041"/>
                  </a:cubicBezTo>
                  <a:cubicBezTo>
                    <a:pt x="1832" y="15149"/>
                    <a:pt x="1713" y="15268"/>
                    <a:pt x="1605" y="15387"/>
                  </a:cubicBezTo>
                  <a:cubicBezTo>
                    <a:pt x="1629" y="12330"/>
                    <a:pt x="1653" y="9656"/>
                    <a:pt x="1677" y="7634"/>
                  </a:cubicBezTo>
                  <a:cubicBezTo>
                    <a:pt x="1843" y="7515"/>
                    <a:pt x="1962" y="7325"/>
                    <a:pt x="2152" y="7218"/>
                  </a:cubicBezTo>
                  <a:cubicBezTo>
                    <a:pt x="2319" y="7075"/>
                    <a:pt x="2474" y="6921"/>
                    <a:pt x="2664" y="6826"/>
                  </a:cubicBezTo>
                  <a:cubicBezTo>
                    <a:pt x="2842" y="6718"/>
                    <a:pt x="2985" y="6540"/>
                    <a:pt x="3163" y="6493"/>
                  </a:cubicBezTo>
                  <a:cubicBezTo>
                    <a:pt x="3473" y="6326"/>
                    <a:pt x="3710" y="6136"/>
                    <a:pt x="3710" y="6136"/>
                  </a:cubicBezTo>
                  <a:cubicBezTo>
                    <a:pt x="3710" y="6136"/>
                    <a:pt x="3460" y="6065"/>
                    <a:pt x="3032" y="6052"/>
                  </a:cubicBezTo>
                  <a:cubicBezTo>
                    <a:pt x="3015" y="6051"/>
                    <a:pt x="2997" y="6051"/>
                    <a:pt x="2979" y="6051"/>
                  </a:cubicBezTo>
                  <a:cubicBezTo>
                    <a:pt x="2781" y="6051"/>
                    <a:pt x="2572" y="6108"/>
                    <a:pt x="2343" y="6195"/>
                  </a:cubicBezTo>
                  <a:cubicBezTo>
                    <a:pt x="2224" y="6243"/>
                    <a:pt x="2070" y="6266"/>
                    <a:pt x="1974" y="6350"/>
                  </a:cubicBezTo>
                  <a:lnTo>
                    <a:pt x="1689" y="6564"/>
                  </a:lnTo>
                  <a:cubicBezTo>
                    <a:pt x="1701" y="5042"/>
                    <a:pt x="1713" y="4043"/>
                    <a:pt x="1713" y="3722"/>
                  </a:cubicBezTo>
                  <a:cubicBezTo>
                    <a:pt x="1986" y="3021"/>
                    <a:pt x="2949" y="1214"/>
                    <a:pt x="5410" y="1214"/>
                  </a:cubicBezTo>
                  <a:close/>
                  <a:moveTo>
                    <a:pt x="5410" y="1"/>
                  </a:moveTo>
                  <a:cubicBezTo>
                    <a:pt x="2735" y="1"/>
                    <a:pt x="1142" y="1761"/>
                    <a:pt x="548" y="3401"/>
                  </a:cubicBezTo>
                  <a:cubicBezTo>
                    <a:pt x="511" y="3460"/>
                    <a:pt x="511" y="3532"/>
                    <a:pt x="500" y="3603"/>
                  </a:cubicBezTo>
                  <a:cubicBezTo>
                    <a:pt x="500" y="4043"/>
                    <a:pt x="1" y="48239"/>
                    <a:pt x="511" y="56527"/>
                  </a:cubicBezTo>
                  <a:cubicBezTo>
                    <a:pt x="904" y="63090"/>
                    <a:pt x="2498" y="65658"/>
                    <a:pt x="6219" y="65658"/>
                  </a:cubicBezTo>
                  <a:cubicBezTo>
                    <a:pt x="6849" y="65658"/>
                    <a:pt x="7574" y="65587"/>
                    <a:pt x="8502" y="65444"/>
                  </a:cubicBezTo>
                  <a:cubicBezTo>
                    <a:pt x="13413" y="64647"/>
                    <a:pt x="18204" y="61473"/>
                    <a:pt x="20048" y="59463"/>
                  </a:cubicBezTo>
                  <a:cubicBezTo>
                    <a:pt x="20606" y="58857"/>
                    <a:pt x="21189" y="58274"/>
                    <a:pt x="21760" y="57716"/>
                  </a:cubicBezTo>
                  <a:cubicBezTo>
                    <a:pt x="23198" y="56289"/>
                    <a:pt x="24435" y="55064"/>
                    <a:pt x="24827" y="53851"/>
                  </a:cubicBezTo>
                  <a:cubicBezTo>
                    <a:pt x="25208" y="52698"/>
                    <a:pt x="24994" y="51853"/>
                    <a:pt x="24696" y="51366"/>
                  </a:cubicBezTo>
                  <a:cubicBezTo>
                    <a:pt x="25148" y="50189"/>
                    <a:pt x="26682" y="46122"/>
                    <a:pt x="27122" y="43210"/>
                  </a:cubicBezTo>
                  <a:cubicBezTo>
                    <a:pt x="27681" y="39464"/>
                    <a:pt x="27455" y="35849"/>
                    <a:pt x="27383" y="34839"/>
                  </a:cubicBezTo>
                  <a:cubicBezTo>
                    <a:pt x="27336" y="34399"/>
                    <a:pt x="27264" y="33923"/>
                    <a:pt x="27169" y="33388"/>
                  </a:cubicBezTo>
                  <a:cubicBezTo>
                    <a:pt x="26920" y="31973"/>
                    <a:pt x="26611" y="30213"/>
                    <a:pt x="26873" y="27491"/>
                  </a:cubicBezTo>
                  <a:cubicBezTo>
                    <a:pt x="27205" y="24054"/>
                    <a:pt x="26040" y="22045"/>
                    <a:pt x="25612" y="21438"/>
                  </a:cubicBezTo>
                  <a:cubicBezTo>
                    <a:pt x="25528" y="17598"/>
                    <a:pt x="23174" y="14103"/>
                    <a:pt x="22687" y="13424"/>
                  </a:cubicBezTo>
                  <a:cubicBezTo>
                    <a:pt x="21688" y="8776"/>
                    <a:pt x="12438" y="2890"/>
                    <a:pt x="10583" y="1748"/>
                  </a:cubicBezTo>
                  <a:cubicBezTo>
                    <a:pt x="8692" y="583"/>
                    <a:pt x="6956" y="1"/>
                    <a:pt x="5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42;p43"/>
            <p:cNvSpPr/>
            <p:nvPr/>
          </p:nvSpPr>
          <p:spPr>
            <a:xfrm>
              <a:off x="2248125" y="-2178900"/>
              <a:ext cx="692050" cy="164147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22283" y="1214"/>
                  </a:moveTo>
                  <a:cubicBezTo>
                    <a:pt x="24732" y="1214"/>
                    <a:pt x="25696" y="3021"/>
                    <a:pt x="25969" y="3722"/>
                  </a:cubicBezTo>
                  <a:cubicBezTo>
                    <a:pt x="25981" y="4043"/>
                    <a:pt x="25981" y="5042"/>
                    <a:pt x="26005" y="6564"/>
                  </a:cubicBezTo>
                  <a:lnTo>
                    <a:pt x="25720" y="6350"/>
                  </a:lnTo>
                  <a:cubicBezTo>
                    <a:pt x="25612" y="6266"/>
                    <a:pt x="25470" y="6243"/>
                    <a:pt x="25351" y="6195"/>
                  </a:cubicBezTo>
                  <a:cubicBezTo>
                    <a:pt x="25122" y="6108"/>
                    <a:pt x="24903" y="6051"/>
                    <a:pt x="24703" y="6051"/>
                  </a:cubicBezTo>
                  <a:cubicBezTo>
                    <a:pt x="24685" y="6051"/>
                    <a:pt x="24667" y="6051"/>
                    <a:pt x="24650" y="6052"/>
                  </a:cubicBezTo>
                  <a:cubicBezTo>
                    <a:pt x="24233" y="6065"/>
                    <a:pt x="23971" y="6136"/>
                    <a:pt x="23971" y="6136"/>
                  </a:cubicBezTo>
                  <a:cubicBezTo>
                    <a:pt x="23971" y="6136"/>
                    <a:pt x="24209" y="6326"/>
                    <a:pt x="24531" y="6493"/>
                  </a:cubicBezTo>
                  <a:cubicBezTo>
                    <a:pt x="24697" y="6540"/>
                    <a:pt x="24840" y="6718"/>
                    <a:pt x="25018" y="6826"/>
                  </a:cubicBezTo>
                  <a:cubicBezTo>
                    <a:pt x="25208" y="6921"/>
                    <a:pt x="25363" y="7075"/>
                    <a:pt x="25541" y="7218"/>
                  </a:cubicBezTo>
                  <a:cubicBezTo>
                    <a:pt x="25720" y="7325"/>
                    <a:pt x="25839" y="7515"/>
                    <a:pt x="26017" y="7646"/>
                  </a:cubicBezTo>
                  <a:cubicBezTo>
                    <a:pt x="26029" y="9656"/>
                    <a:pt x="26053" y="12330"/>
                    <a:pt x="26077" y="15387"/>
                  </a:cubicBezTo>
                  <a:cubicBezTo>
                    <a:pt x="25969" y="15268"/>
                    <a:pt x="25862" y="15149"/>
                    <a:pt x="25731" y="15041"/>
                  </a:cubicBezTo>
                  <a:cubicBezTo>
                    <a:pt x="25458" y="14887"/>
                    <a:pt x="25232" y="14673"/>
                    <a:pt x="24946" y="14602"/>
                  </a:cubicBezTo>
                  <a:cubicBezTo>
                    <a:pt x="24692" y="14538"/>
                    <a:pt x="24466" y="14456"/>
                    <a:pt x="24251" y="14456"/>
                  </a:cubicBezTo>
                  <a:cubicBezTo>
                    <a:pt x="24225" y="14456"/>
                    <a:pt x="24199" y="14457"/>
                    <a:pt x="24174" y="14459"/>
                  </a:cubicBezTo>
                  <a:cubicBezTo>
                    <a:pt x="23710" y="14471"/>
                    <a:pt x="23437" y="14554"/>
                    <a:pt x="23437" y="14554"/>
                  </a:cubicBezTo>
                  <a:cubicBezTo>
                    <a:pt x="23437" y="14554"/>
                    <a:pt x="23698" y="14732"/>
                    <a:pt x="24067" y="14887"/>
                  </a:cubicBezTo>
                  <a:cubicBezTo>
                    <a:pt x="24257" y="14935"/>
                    <a:pt x="24412" y="15149"/>
                    <a:pt x="24626" y="15244"/>
                  </a:cubicBezTo>
                  <a:cubicBezTo>
                    <a:pt x="24840" y="15339"/>
                    <a:pt x="25018" y="15541"/>
                    <a:pt x="25220" y="15672"/>
                  </a:cubicBezTo>
                  <a:cubicBezTo>
                    <a:pt x="25422" y="15826"/>
                    <a:pt x="25601" y="16005"/>
                    <a:pt x="25791" y="16159"/>
                  </a:cubicBezTo>
                  <a:cubicBezTo>
                    <a:pt x="25886" y="16254"/>
                    <a:pt x="25993" y="16338"/>
                    <a:pt x="26088" y="16421"/>
                  </a:cubicBezTo>
                  <a:cubicBezTo>
                    <a:pt x="26100" y="17681"/>
                    <a:pt x="26112" y="18989"/>
                    <a:pt x="26124" y="20344"/>
                  </a:cubicBezTo>
                  <a:cubicBezTo>
                    <a:pt x="25945" y="20143"/>
                    <a:pt x="25731" y="19953"/>
                    <a:pt x="25482" y="19774"/>
                  </a:cubicBezTo>
                  <a:cubicBezTo>
                    <a:pt x="25030" y="19465"/>
                    <a:pt x="24436" y="19263"/>
                    <a:pt x="23853" y="19239"/>
                  </a:cubicBezTo>
                  <a:cubicBezTo>
                    <a:pt x="23603" y="19239"/>
                    <a:pt x="23318" y="19274"/>
                    <a:pt x="23092" y="19310"/>
                  </a:cubicBezTo>
                  <a:cubicBezTo>
                    <a:pt x="23044" y="19239"/>
                    <a:pt x="22949" y="19096"/>
                    <a:pt x="22819" y="18930"/>
                  </a:cubicBezTo>
                  <a:cubicBezTo>
                    <a:pt x="22628" y="18656"/>
                    <a:pt x="22354" y="18312"/>
                    <a:pt x="22105" y="17955"/>
                  </a:cubicBezTo>
                  <a:cubicBezTo>
                    <a:pt x="21820" y="17610"/>
                    <a:pt x="21606" y="17242"/>
                    <a:pt x="21416" y="16956"/>
                  </a:cubicBezTo>
                  <a:cubicBezTo>
                    <a:pt x="21273" y="16647"/>
                    <a:pt x="21165" y="16433"/>
                    <a:pt x="21165" y="16433"/>
                  </a:cubicBezTo>
                  <a:cubicBezTo>
                    <a:pt x="21165" y="16433"/>
                    <a:pt x="21154" y="16492"/>
                    <a:pt x="21142" y="16587"/>
                  </a:cubicBezTo>
                  <a:cubicBezTo>
                    <a:pt x="21130" y="16695"/>
                    <a:pt x="21083" y="16861"/>
                    <a:pt x="21083" y="17039"/>
                  </a:cubicBezTo>
                  <a:cubicBezTo>
                    <a:pt x="21106" y="17218"/>
                    <a:pt x="21118" y="17443"/>
                    <a:pt x="21178" y="17670"/>
                  </a:cubicBezTo>
                  <a:cubicBezTo>
                    <a:pt x="21249" y="17884"/>
                    <a:pt x="21308" y="18133"/>
                    <a:pt x="21403" y="18359"/>
                  </a:cubicBezTo>
                  <a:cubicBezTo>
                    <a:pt x="21606" y="18799"/>
                    <a:pt x="21844" y="19215"/>
                    <a:pt x="22069" y="19488"/>
                  </a:cubicBezTo>
                  <a:cubicBezTo>
                    <a:pt x="22093" y="19524"/>
                    <a:pt x="22105" y="19548"/>
                    <a:pt x="22129" y="19572"/>
                  </a:cubicBezTo>
                  <a:cubicBezTo>
                    <a:pt x="21712" y="19715"/>
                    <a:pt x="21320" y="20024"/>
                    <a:pt x="21130" y="20083"/>
                  </a:cubicBezTo>
                  <a:cubicBezTo>
                    <a:pt x="21122" y="20083"/>
                    <a:pt x="21114" y="20083"/>
                    <a:pt x="21106" y="20083"/>
                  </a:cubicBezTo>
                  <a:cubicBezTo>
                    <a:pt x="20859" y="20083"/>
                    <a:pt x="20530" y="19902"/>
                    <a:pt x="20345" y="19821"/>
                  </a:cubicBezTo>
                  <a:cubicBezTo>
                    <a:pt x="20143" y="19715"/>
                    <a:pt x="20036" y="19655"/>
                    <a:pt x="20036" y="19655"/>
                  </a:cubicBezTo>
                  <a:lnTo>
                    <a:pt x="20036" y="19655"/>
                  </a:lnTo>
                  <a:lnTo>
                    <a:pt x="20286" y="19905"/>
                  </a:lnTo>
                  <a:cubicBezTo>
                    <a:pt x="20369" y="19988"/>
                    <a:pt x="20464" y="20083"/>
                    <a:pt x="20595" y="20190"/>
                  </a:cubicBezTo>
                  <a:cubicBezTo>
                    <a:pt x="20714" y="20285"/>
                    <a:pt x="20869" y="20416"/>
                    <a:pt x="21142" y="20440"/>
                  </a:cubicBezTo>
                  <a:cubicBezTo>
                    <a:pt x="21416" y="20440"/>
                    <a:pt x="21606" y="20333"/>
                    <a:pt x="21807" y="20273"/>
                  </a:cubicBezTo>
                  <a:cubicBezTo>
                    <a:pt x="22010" y="20226"/>
                    <a:pt x="22212" y="20167"/>
                    <a:pt x="22426" y="20130"/>
                  </a:cubicBezTo>
                  <a:cubicBezTo>
                    <a:pt x="22652" y="20083"/>
                    <a:pt x="22866" y="20071"/>
                    <a:pt x="23128" y="20048"/>
                  </a:cubicBezTo>
                  <a:cubicBezTo>
                    <a:pt x="23209" y="20040"/>
                    <a:pt x="23282" y="20037"/>
                    <a:pt x="23352" y="20037"/>
                  </a:cubicBezTo>
                  <a:cubicBezTo>
                    <a:pt x="23506" y="20037"/>
                    <a:pt x="23641" y="20051"/>
                    <a:pt x="23805" y="20059"/>
                  </a:cubicBezTo>
                  <a:cubicBezTo>
                    <a:pt x="24685" y="20130"/>
                    <a:pt x="25351" y="20772"/>
                    <a:pt x="25731" y="21332"/>
                  </a:cubicBezTo>
                  <a:cubicBezTo>
                    <a:pt x="25910" y="21593"/>
                    <a:pt x="26040" y="21819"/>
                    <a:pt x="26135" y="21998"/>
                  </a:cubicBezTo>
                  <a:cubicBezTo>
                    <a:pt x="26135" y="23401"/>
                    <a:pt x="26148" y="24828"/>
                    <a:pt x="26159" y="26278"/>
                  </a:cubicBezTo>
                  <a:cubicBezTo>
                    <a:pt x="26077" y="26218"/>
                    <a:pt x="25981" y="26171"/>
                    <a:pt x="25886" y="26159"/>
                  </a:cubicBezTo>
                  <a:cubicBezTo>
                    <a:pt x="25765" y="26137"/>
                    <a:pt x="25652" y="26120"/>
                    <a:pt x="25550" y="26120"/>
                  </a:cubicBezTo>
                  <a:cubicBezTo>
                    <a:pt x="25483" y="26120"/>
                    <a:pt x="25420" y="26128"/>
                    <a:pt x="25363" y="26147"/>
                  </a:cubicBezTo>
                  <a:cubicBezTo>
                    <a:pt x="25065" y="26242"/>
                    <a:pt x="24935" y="26385"/>
                    <a:pt x="24935" y="26385"/>
                  </a:cubicBezTo>
                  <a:cubicBezTo>
                    <a:pt x="24935" y="26385"/>
                    <a:pt x="25137" y="26504"/>
                    <a:pt x="25316" y="26599"/>
                  </a:cubicBezTo>
                  <a:cubicBezTo>
                    <a:pt x="25422" y="26622"/>
                    <a:pt x="25493" y="26765"/>
                    <a:pt x="25577" y="26801"/>
                  </a:cubicBezTo>
                  <a:cubicBezTo>
                    <a:pt x="25660" y="26860"/>
                    <a:pt x="25744" y="26955"/>
                    <a:pt x="25826" y="27027"/>
                  </a:cubicBezTo>
                  <a:cubicBezTo>
                    <a:pt x="25921" y="27134"/>
                    <a:pt x="26040" y="27253"/>
                    <a:pt x="26159" y="27372"/>
                  </a:cubicBezTo>
                  <a:cubicBezTo>
                    <a:pt x="26183" y="32033"/>
                    <a:pt x="26195" y="36837"/>
                    <a:pt x="26195" y="41200"/>
                  </a:cubicBezTo>
                  <a:cubicBezTo>
                    <a:pt x="26124" y="41212"/>
                    <a:pt x="26053" y="41212"/>
                    <a:pt x="25958" y="41224"/>
                  </a:cubicBezTo>
                  <a:cubicBezTo>
                    <a:pt x="25830" y="41233"/>
                    <a:pt x="25683" y="41241"/>
                    <a:pt x="25523" y="41241"/>
                  </a:cubicBezTo>
                  <a:cubicBezTo>
                    <a:pt x="25296" y="41241"/>
                    <a:pt x="25044" y="41225"/>
                    <a:pt x="24792" y="41176"/>
                  </a:cubicBezTo>
                  <a:cubicBezTo>
                    <a:pt x="24578" y="41152"/>
                    <a:pt x="24341" y="41141"/>
                    <a:pt x="24150" y="41070"/>
                  </a:cubicBezTo>
                  <a:cubicBezTo>
                    <a:pt x="23936" y="41010"/>
                    <a:pt x="23734" y="40986"/>
                    <a:pt x="23580" y="40903"/>
                  </a:cubicBezTo>
                  <a:cubicBezTo>
                    <a:pt x="23258" y="40772"/>
                    <a:pt x="23020" y="40689"/>
                    <a:pt x="23020" y="40689"/>
                  </a:cubicBezTo>
                  <a:lnTo>
                    <a:pt x="23020" y="40689"/>
                  </a:lnTo>
                  <a:cubicBezTo>
                    <a:pt x="23020" y="40689"/>
                    <a:pt x="23163" y="40879"/>
                    <a:pt x="23425" y="41152"/>
                  </a:cubicBezTo>
                  <a:cubicBezTo>
                    <a:pt x="23543" y="41307"/>
                    <a:pt x="23722" y="41414"/>
                    <a:pt x="23912" y="41557"/>
                  </a:cubicBezTo>
                  <a:cubicBezTo>
                    <a:pt x="24103" y="41712"/>
                    <a:pt x="24328" y="41830"/>
                    <a:pt x="24555" y="41949"/>
                  </a:cubicBezTo>
                  <a:cubicBezTo>
                    <a:pt x="25030" y="42151"/>
                    <a:pt x="25541" y="42270"/>
                    <a:pt x="25934" y="42318"/>
                  </a:cubicBezTo>
                  <a:cubicBezTo>
                    <a:pt x="26029" y="42330"/>
                    <a:pt x="26112" y="42341"/>
                    <a:pt x="26195" y="42341"/>
                  </a:cubicBezTo>
                  <a:cubicBezTo>
                    <a:pt x="26183" y="43364"/>
                    <a:pt x="26183" y="44363"/>
                    <a:pt x="26183" y="45326"/>
                  </a:cubicBezTo>
                  <a:cubicBezTo>
                    <a:pt x="26005" y="45314"/>
                    <a:pt x="25755" y="45279"/>
                    <a:pt x="25446" y="45219"/>
                  </a:cubicBezTo>
                  <a:cubicBezTo>
                    <a:pt x="25125" y="45195"/>
                    <a:pt x="24792" y="45052"/>
                    <a:pt x="24400" y="44957"/>
                  </a:cubicBezTo>
                  <a:cubicBezTo>
                    <a:pt x="24055" y="44791"/>
                    <a:pt x="23639" y="44660"/>
                    <a:pt x="23306" y="44423"/>
                  </a:cubicBezTo>
                  <a:lnTo>
                    <a:pt x="22782" y="44077"/>
                  </a:lnTo>
                  <a:cubicBezTo>
                    <a:pt x="22581" y="43982"/>
                    <a:pt x="22462" y="43816"/>
                    <a:pt x="22319" y="43673"/>
                  </a:cubicBezTo>
                  <a:cubicBezTo>
                    <a:pt x="22058" y="43376"/>
                    <a:pt x="21736" y="43126"/>
                    <a:pt x="21617" y="42817"/>
                  </a:cubicBezTo>
                  <a:cubicBezTo>
                    <a:pt x="21297" y="42246"/>
                    <a:pt x="21035" y="41842"/>
                    <a:pt x="21035" y="41842"/>
                  </a:cubicBezTo>
                  <a:lnTo>
                    <a:pt x="21035" y="41842"/>
                  </a:lnTo>
                  <a:cubicBezTo>
                    <a:pt x="21035" y="41842"/>
                    <a:pt x="21142" y="42282"/>
                    <a:pt x="21332" y="42960"/>
                  </a:cubicBezTo>
                  <a:cubicBezTo>
                    <a:pt x="21403" y="43316"/>
                    <a:pt x="21677" y="43625"/>
                    <a:pt x="21903" y="44018"/>
                  </a:cubicBezTo>
                  <a:cubicBezTo>
                    <a:pt x="22021" y="44209"/>
                    <a:pt x="22129" y="44423"/>
                    <a:pt x="22319" y="44577"/>
                  </a:cubicBezTo>
                  <a:lnTo>
                    <a:pt x="22687" y="44922"/>
                  </a:lnTo>
                  <a:cubicBezTo>
                    <a:pt x="22664" y="44957"/>
                    <a:pt x="22628" y="44993"/>
                    <a:pt x="22581" y="45041"/>
                  </a:cubicBezTo>
                  <a:cubicBezTo>
                    <a:pt x="22497" y="45184"/>
                    <a:pt x="22343" y="45350"/>
                    <a:pt x="22164" y="45504"/>
                  </a:cubicBezTo>
                  <a:cubicBezTo>
                    <a:pt x="21844" y="45861"/>
                    <a:pt x="21284" y="46027"/>
                    <a:pt x="21273" y="46051"/>
                  </a:cubicBezTo>
                  <a:cubicBezTo>
                    <a:pt x="21273" y="46051"/>
                    <a:pt x="21403" y="46122"/>
                    <a:pt x="21630" y="46206"/>
                  </a:cubicBezTo>
                  <a:cubicBezTo>
                    <a:pt x="21764" y="46236"/>
                    <a:pt x="21939" y="46261"/>
                    <a:pt x="22134" y="46261"/>
                  </a:cubicBezTo>
                  <a:cubicBezTo>
                    <a:pt x="22250" y="46261"/>
                    <a:pt x="22373" y="46252"/>
                    <a:pt x="22497" y="46230"/>
                  </a:cubicBezTo>
                  <a:cubicBezTo>
                    <a:pt x="22806" y="46146"/>
                    <a:pt x="23104" y="46003"/>
                    <a:pt x="23318" y="45873"/>
                  </a:cubicBezTo>
                  <a:cubicBezTo>
                    <a:pt x="23507" y="45750"/>
                    <a:pt x="23623" y="45597"/>
                    <a:pt x="23628" y="45597"/>
                  </a:cubicBezTo>
                  <a:lnTo>
                    <a:pt x="23628" y="45597"/>
                  </a:lnTo>
                  <a:cubicBezTo>
                    <a:pt x="23628" y="45597"/>
                    <a:pt x="23628" y="45598"/>
                    <a:pt x="23627" y="45599"/>
                  </a:cubicBezTo>
                  <a:lnTo>
                    <a:pt x="23639" y="45599"/>
                  </a:lnTo>
                  <a:cubicBezTo>
                    <a:pt x="23770" y="45671"/>
                    <a:pt x="23912" y="45754"/>
                    <a:pt x="24055" y="45826"/>
                  </a:cubicBezTo>
                  <a:cubicBezTo>
                    <a:pt x="24471" y="45980"/>
                    <a:pt x="24864" y="46170"/>
                    <a:pt x="25220" y="46241"/>
                  </a:cubicBezTo>
                  <a:cubicBezTo>
                    <a:pt x="25612" y="46336"/>
                    <a:pt x="25958" y="46384"/>
                    <a:pt x="26172" y="46396"/>
                  </a:cubicBezTo>
                  <a:cubicBezTo>
                    <a:pt x="26148" y="50450"/>
                    <a:pt x="26100" y="53792"/>
                    <a:pt x="26005" y="55777"/>
                  </a:cubicBezTo>
                  <a:cubicBezTo>
                    <a:pt x="25815" y="55362"/>
                    <a:pt x="25565" y="54933"/>
                    <a:pt x="25232" y="54482"/>
                  </a:cubicBezTo>
                  <a:cubicBezTo>
                    <a:pt x="24851" y="54006"/>
                    <a:pt x="24412" y="53494"/>
                    <a:pt x="23817" y="53079"/>
                  </a:cubicBezTo>
                  <a:cubicBezTo>
                    <a:pt x="23258" y="52638"/>
                    <a:pt x="22557" y="52318"/>
                    <a:pt x="21807" y="52115"/>
                  </a:cubicBezTo>
                  <a:cubicBezTo>
                    <a:pt x="21070" y="51913"/>
                    <a:pt x="20179" y="51925"/>
                    <a:pt x="19489" y="51913"/>
                  </a:cubicBezTo>
                  <a:lnTo>
                    <a:pt x="18336" y="51890"/>
                  </a:lnTo>
                  <a:lnTo>
                    <a:pt x="17254" y="51747"/>
                  </a:lnTo>
                  <a:cubicBezTo>
                    <a:pt x="16541" y="51639"/>
                    <a:pt x="15862" y="51378"/>
                    <a:pt x="15304" y="50986"/>
                  </a:cubicBezTo>
                  <a:cubicBezTo>
                    <a:pt x="14781" y="50522"/>
                    <a:pt x="14329" y="49963"/>
                    <a:pt x="13949" y="49345"/>
                  </a:cubicBezTo>
                  <a:cubicBezTo>
                    <a:pt x="13556" y="48738"/>
                    <a:pt x="13188" y="48144"/>
                    <a:pt x="12795" y="47585"/>
                  </a:cubicBezTo>
                  <a:cubicBezTo>
                    <a:pt x="12427" y="47038"/>
                    <a:pt x="12022" y="46539"/>
                    <a:pt x="11606" y="46111"/>
                  </a:cubicBezTo>
                  <a:cubicBezTo>
                    <a:pt x="11190" y="45683"/>
                    <a:pt x="10750" y="45350"/>
                    <a:pt x="10334" y="45112"/>
                  </a:cubicBezTo>
                  <a:cubicBezTo>
                    <a:pt x="9893" y="44886"/>
                    <a:pt x="9489" y="44767"/>
                    <a:pt x="9156" y="44708"/>
                  </a:cubicBezTo>
                  <a:cubicBezTo>
                    <a:pt x="8833" y="44669"/>
                    <a:pt x="8578" y="44658"/>
                    <a:pt x="8398" y="44658"/>
                  </a:cubicBezTo>
                  <a:cubicBezTo>
                    <a:pt x="8194" y="44658"/>
                    <a:pt x="8086" y="44672"/>
                    <a:pt x="8086" y="44672"/>
                  </a:cubicBezTo>
                  <a:cubicBezTo>
                    <a:pt x="8086" y="44672"/>
                    <a:pt x="8093" y="44672"/>
                    <a:pt x="8106" y="44672"/>
                  </a:cubicBezTo>
                  <a:cubicBezTo>
                    <a:pt x="8192" y="44672"/>
                    <a:pt x="8563" y="44680"/>
                    <a:pt x="9133" y="44814"/>
                  </a:cubicBezTo>
                  <a:cubicBezTo>
                    <a:pt x="9454" y="44898"/>
                    <a:pt x="9835" y="45052"/>
                    <a:pt x="10215" y="45302"/>
                  </a:cubicBezTo>
                  <a:cubicBezTo>
                    <a:pt x="10595" y="45564"/>
                    <a:pt x="10964" y="45921"/>
                    <a:pt x="11344" y="46336"/>
                  </a:cubicBezTo>
                  <a:cubicBezTo>
                    <a:pt x="11713" y="46764"/>
                    <a:pt x="12070" y="47264"/>
                    <a:pt x="12427" y="47847"/>
                  </a:cubicBezTo>
                  <a:cubicBezTo>
                    <a:pt x="12771" y="48394"/>
                    <a:pt x="13104" y="49012"/>
                    <a:pt x="13473" y="49642"/>
                  </a:cubicBezTo>
                  <a:cubicBezTo>
                    <a:pt x="13830" y="50273"/>
                    <a:pt x="14269" y="50926"/>
                    <a:pt x="14864" y="51509"/>
                  </a:cubicBezTo>
                  <a:cubicBezTo>
                    <a:pt x="15518" y="52032"/>
                    <a:pt x="16290" y="52377"/>
                    <a:pt x="17099" y="52543"/>
                  </a:cubicBezTo>
                  <a:lnTo>
                    <a:pt x="18312" y="52710"/>
                  </a:lnTo>
                  <a:lnTo>
                    <a:pt x="19466" y="52733"/>
                  </a:lnTo>
                  <a:cubicBezTo>
                    <a:pt x="20286" y="52757"/>
                    <a:pt x="20916" y="52757"/>
                    <a:pt x="21593" y="52936"/>
                  </a:cubicBezTo>
                  <a:cubicBezTo>
                    <a:pt x="22236" y="53114"/>
                    <a:pt x="22830" y="53375"/>
                    <a:pt x="23306" y="53768"/>
                  </a:cubicBezTo>
                  <a:cubicBezTo>
                    <a:pt x="23805" y="54125"/>
                    <a:pt x="24198" y="54577"/>
                    <a:pt x="24531" y="55005"/>
                  </a:cubicBezTo>
                  <a:cubicBezTo>
                    <a:pt x="25173" y="55896"/>
                    <a:pt x="25565" y="56741"/>
                    <a:pt x="25779" y="57359"/>
                  </a:cubicBezTo>
                  <a:cubicBezTo>
                    <a:pt x="25826" y="57454"/>
                    <a:pt x="25850" y="57549"/>
                    <a:pt x="25886" y="57644"/>
                  </a:cubicBezTo>
                  <a:cubicBezTo>
                    <a:pt x="25303" y="63899"/>
                    <a:pt x="23472" y="64446"/>
                    <a:pt x="21475" y="64446"/>
                  </a:cubicBezTo>
                  <a:cubicBezTo>
                    <a:pt x="20904" y="64446"/>
                    <a:pt x="20238" y="64386"/>
                    <a:pt x="19370" y="64243"/>
                  </a:cubicBezTo>
                  <a:cubicBezTo>
                    <a:pt x="14757" y="63506"/>
                    <a:pt x="10250" y="60522"/>
                    <a:pt x="8527" y="58643"/>
                  </a:cubicBezTo>
                  <a:cubicBezTo>
                    <a:pt x="7956" y="58025"/>
                    <a:pt x="7361" y="57430"/>
                    <a:pt x="6778" y="56860"/>
                  </a:cubicBezTo>
                  <a:cubicBezTo>
                    <a:pt x="5506" y="55599"/>
                    <a:pt x="4305" y="54410"/>
                    <a:pt x="4008" y="53471"/>
                  </a:cubicBezTo>
                  <a:cubicBezTo>
                    <a:pt x="3639" y="52377"/>
                    <a:pt x="4067" y="51937"/>
                    <a:pt x="4067" y="51937"/>
                  </a:cubicBezTo>
                  <a:cubicBezTo>
                    <a:pt x="4246" y="51782"/>
                    <a:pt x="4317" y="51557"/>
                    <a:pt x="4270" y="51343"/>
                  </a:cubicBezTo>
                  <a:cubicBezTo>
                    <a:pt x="4305" y="51307"/>
                    <a:pt x="4329" y="51259"/>
                    <a:pt x="4365" y="51211"/>
                  </a:cubicBezTo>
                  <a:cubicBezTo>
                    <a:pt x="4531" y="51010"/>
                    <a:pt x="4733" y="50712"/>
                    <a:pt x="4995" y="50463"/>
                  </a:cubicBezTo>
                  <a:cubicBezTo>
                    <a:pt x="5126" y="50344"/>
                    <a:pt x="5245" y="50189"/>
                    <a:pt x="5388" y="50106"/>
                  </a:cubicBezTo>
                  <a:cubicBezTo>
                    <a:pt x="5530" y="50011"/>
                    <a:pt x="5649" y="49856"/>
                    <a:pt x="5779" y="49797"/>
                  </a:cubicBezTo>
                  <a:cubicBezTo>
                    <a:pt x="6030" y="49642"/>
                    <a:pt x="6220" y="49523"/>
                    <a:pt x="6220" y="49523"/>
                  </a:cubicBezTo>
                  <a:cubicBezTo>
                    <a:pt x="6220" y="49523"/>
                    <a:pt x="6017" y="49488"/>
                    <a:pt x="5684" y="49475"/>
                  </a:cubicBezTo>
                  <a:cubicBezTo>
                    <a:pt x="5351" y="49488"/>
                    <a:pt x="4912" y="49607"/>
                    <a:pt x="4508" y="49821"/>
                  </a:cubicBezTo>
                  <a:cubicBezTo>
                    <a:pt x="4270" y="49951"/>
                    <a:pt x="4056" y="50117"/>
                    <a:pt x="3877" y="50296"/>
                  </a:cubicBezTo>
                  <a:cubicBezTo>
                    <a:pt x="3283" y="48691"/>
                    <a:pt x="2117" y="45398"/>
                    <a:pt x="1761" y="43020"/>
                  </a:cubicBezTo>
                  <a:cubicBezTo>
                    <a:pt x="1214" y="39405"/>
                    <a:pt x="1440" y="35921"/>
                    <a:pt x="1511" y="34934"/>
                  </a:cubicBezTo>
                  <a:cubicBezTo>
                    <a:pt x="1547" y="34530"/>
                    <a:pt x="1630" y="34102"/>
                    <a:pt x="1713" y="33602"/>
                  </a:cubicBezTo>
                  <a:cubicBezTo>
                    <a:pt x="1963" y="32187"/>
                    <a:pt x="2296" y="30261"/>
                    <a:pt x="2022" y="27372"/>
                  </a:cubicBezTo>
                  <a:cubicBezTo>
                    <a:pt x="1678" y="23853"/>
                    <a:pt x="3128" y="22045"/>
                    <a:pt x="3140" y="22033"/>
                  </a:cubicBezTo>
                  <a:cubicBezTo>
                    <a:pt x="3224" y="21926"/>
                    <a:pt x="3283" y="21784"/>
                    <a:pt x="3283" y="21641"/>
                  </a:cubicBezTo>
                  <a:cubicBezTo>
                    <a:pt x="3283" y="20820"/>
                    <a:pt x="3401" y="20000"/>
                    <a:pt x="3604" y="19227"/>
                  </a:cubicBezTo>
                  <a:cubicBezTo>
                    <a:pt x="3734" y="19298"/>
                    <a:pt x="3877" y="19382"/>
                    <a:pt x="4020" y="19441"/>
                  </a:cubicBezTo>
                  <a:cubicBezTo>
                    <a:pt x="4270" y="19596"/>
                    <a:pt x="4519" y="19762"/>
                    <a:pt x="4781" y="19916"/>
                  </a:cubicBezTo>
                  <a:cubicBezTo>
                    <a:pt x="5055" y="20048"/>
                    <a:pt x="5256" y="20273"/>
                    <a:pt x="5518" y="20440"/>
                  </a:cubicBezTo>
                  <a:cubicBezTo>
                    <a:pt x="5768" y="20618"/>
                    <a:pt x="6017" y="20809"/>
                    <a:pt x="6291" y="20975"/>
                  </a:cubicBezTo>
                  <a:cubicBezTo>
                    <a:pt x="6136" y="20713"/>
                    <a:pt x="5935" y="20463"/>
                    <a:pt x="5756" y="20202"/>
                  </a:cubicBezTo>
                  <a:cubicBezTo>
                    <a:pt x="5565" y="19940"/>
                    <a:pt x="5375" y="19691"/>
                    <a:pt x="5126" y="19477"/>
                  </a:cubicBezTo>
                  <a:cubicBezTo>
                    <a:pt x="4888" y="19263"/>
                    <a:pt x="4662" y="19025"/>
                    <a:pt x="4400" y="18835"/>
                  </a:cubicBezTo>
                  <a:cubicBezTo>
                    <a:pt x="4376" y="18822"/>
                    <a:pt x="4353" y="18811"/>
                    <a:pt x="4329" y="18787"/>
                  </a:cubicBezTo>
                  <a:cubicBezTo>
                    <a:pt x="4448" y="18740"/>
                    <a:pt x="4567" y="18692"/>
                    <a:pt x="4698" y="18632"/>
                  </a:cubicBezTo>
                  <a:cubicBezTo>
                    <a:pt x="5090" y="18502"/>
                    <a:pt x="5459" y="18264"/>
                    <a:pt x="5839" y="18074"/>
                  </a:cubicBezTo>
                  <a:cubicBezTo>
                    <a:pt x="6196" y="17860"/>
                    <a:pt x="6564" y="17646"/>
                    <a:pt x="6873" y="17384"/>
                  </a:cubicBezTo>
                  <a:cubicBezTo>
                    <a:pt x="7195" y="17110"/>
                    <a:pt x="7504" y="16837"/>
                    <a:pt x="7801" y="16540"/>
                  </a:cubicBezTo>
                  <a:lnTo>
                    <a:pt x="7801" y="16540"/>
                  </a:lnTo>
                  <a:cubicBezTo>
                    <a:pt x="7397" y="16682"/>
                    <a:pt x="7028" y="16849"/>
                    <a:pt x="6648" y="17015"/>
                  </a:cubicBezTo>
                  <a:cubicBezTo>
                    <a:pt x="6279" y="17218"/>
                    <a:pt x="5887" y="17348"/>
                    <a:pt x="5518" y="17479"/>
                  </a:cubicBezTo>
                  <a:cubicBezTo>
                    <a:pt x="5019" y="17693"/>
                    <a:pt x="4484" y="17884"/>
                    <a:pt x="3948" y="18074"/>
                  </a:cubicBezTo>
                  <a:cubicBezTo>
                    <a:pt x="4769" y="15767"/>
                    <a:pt x="6030" y="14055"/>
                    <a:pt x="6053" y="14031"/>
                  </a:cubicBezTo>
                  <a:cubicBezTo>
                    <a:pt x="6112" y="13960"/>
                    <a:pt x="6149" y="13876"/>
                    <a:pt x="6160" y="13781"/>
                  </a:cubicBezTo>
                  <a:cubicBezTo>
                    <a:pt x="6172" y="13710"/>
                    <a:pt x="6196" y="13638"/>
                    <a:pt x="6208" y="13567"/>
                  </a:cubicBezTo>
                  <a:cubicBezTo>
                    <a:pt x="7087" y="13424"/>
                    <a:pt x="7967" y="13342"/>
                    <a:pt x="8836" y="13282"/>
                  </a:cubicBezTo>
                  <a:cubicBezTo>
                    <a:pt x="9078" y="13282"/>
                    <a:pt x="9317" y="13277"/>
                    <a:pt x="9556" y="13277"/>
                  </a:cubicBezTo>
                  <a:cubicBezTo>
                    <a:pt x="9856" y="13277"/>
                    <a:pt x="10154" y="13284"/>
                    <a:pt x="10453" y="13318"/>
                  </a:cubicBezTo>
                  <a:cubicBezTo>
                    <a:pt x="11000" y="13342"/>
                    <a:pt x="11511" y="13472"/>
                    <a:pt x="12022" y="13556"/>
                  </a:cubicBezTo>
                  <a:lnTo>
                    <a:pt x="12034" y="13556"/>
                  </a:lnTo>
                  <a:cubicBezTo>
                    <a:pt x="12070" y="13567"/>
                    <a:pt x="12105" y="13567"/>
                    <a:pt x="12129" y="13567"/>
                  </a:cubicBezTo>
                  <a:cubicBezTo>
                    <a:pt x="12260" y="13627"/>
                    <a:pt x="12474" y="13746"/>
                    <a:pt x="12759" y="13889"/>
                  </a:cubicBezTo>
                  <a:cubicBezTo>
                    <a:pt x="12985" y="13984"/>
                    <a:pt x="13223" y="14162"/>
                    <a:pt x="13497" y="14293"/>
                  </a:cubicBezTo>
                  <a:cubicBezTo>
                    <a:pt x="13758" y="14459"/>
                    <a:pt x="14055" y="14613"/>
                    <a:pt x="14317" y="14816"/>
                  </a:cubicBezTo>
                  <a:cubicBezTo>
                    <a:pt x="14578" y="15006"/>
                    <a:pt x="14887" y="15160"/>
                    <a:pt x="15101" y="15387"/>
                  </a:cubicBezTo>
                  <a:cubicBezTo>
                    <a:pt x="15315" y="15612"/>
                    <a:pt x="15601" y="15755"/>
                    <a:pt x="15756" y="15957"/>
                  </a:cubicBezTo>
                  <a:cubicBezTo>
                    <a:pt x="16113" y="16314"/>
                    <a:pt x="16386" y="16563"/>
                    <a:pt x="16386" y="16563"/>
                  </a:cubicBezTo>
                  <a:cubicBezTo>
                    <a:pt x="16386" y="16563"/>
                    <a:pt x="16279" y="16230"/>
                    <a:pt x="16065" y="15731"/>
                  </a:cubicBezTo>
                  <a:cubicBezTo>
                    <a:pt x="15815" y="15244"/>
                    <a:pt x="15352" y="14661"/>
                    <a:pt x="14805" y="14174"/>
                  </a:cubicBezTo>
                  <a:cubicBezTo>
                    <a:pt x="14234" y="13710"/>
                    <a:pt x="13603" y="13342"/>
                    <a:pt x="13080" y="13151"/>
                  </a:cubicBezTo>
                  <a:cubicBezTo>
                    <a:pt x="12985" y="13104"/>
                    <a:pt x="12878" y="13068"/>
                    <a:pt x="12783" y="13044"/>
                  </a:cubicBezTo>
                  <a:cubicBezTo>
                    <a:pt x="13425" y="12426"/>
                    <a:pt x="14115" y="11831"/>
                    <a:pt x="14852" y="11332"/>
                  </a:cubicBezTo>
                  <a:cubicBezTo>
                    <a:pt x="15292" y="11035"/>
                    <a:pt x="15743" y="10726"/>
                    <a:pt x="16231" y="10535"/>
                  </a:cubicBezTo>
                  <a:cubicBezTo>
                    <a:pt x="16493" y="10417"/>
                    <a:pt x="16683" y="10321"/>
                    <a:pt x="16969" y="10250"/>
                  </a:cubicBezTo>
                  <a:cubicBezTo>
                    <a:pt x="17206" y="10179"/>
                    <a:pt x="17420" y="10155"/>
                    <a:pt x="17682" y="10143"/>
                  </a:cubicBezTo>
                  <a:cubicBezTo>
                    <a:pt x="17698" y="10142"/>
                    <a:pt x="17715" y="10142"/>
                    <a:pt x="17731" y="10142"/>
                  </a:cubicBezTo>
                  <a:cubicBezTo>
                    <a:pt x="18213" y="10142"/>
                    <a:pt x="18678" y="10301"/>
                    <a:pt x="19287" y="10393"/>
                  </a:cubicBezTo>
                  <a:cubicBezTo>
                    <a:pt x="19346" y="10402"/>
                    <a:pt x="19409" y="10407"/>
                    <a:pt x="19475" y="10407"/>
                  </a:cubicBezTo>
                  <a:cubicBezTo>
                    <a:pt x="19753" y="10407"/>
                    <a:pt x="20074" y="10321"/>
                    <a:pt x="20286" y="10119"/>
                  </a:cubicBezTo>
                  <a:cubicBezTo>
                    <a:pt x="20559" y="9893"/>
                    <a:pt x="20702" y="9619"/>
                    <a:pt x="20832" y="9358"/>
                  </a:cubicBezTo>
                  <a:cubicBezTo>
                    <a:pt x="21059" y="8800"/>
                    <a:pt x="21249" y="8312"/>
                    <a:pt x="21416" y="7753"/>
                  </a:cubicBezTo>
                  <a:cubicBezTo>
                    <a:pt x="21558" y="7206"/>
                    <a:pt x="21689" y="6647"/>
                    <a:pt x="21677" y="6076"/>
                  </a:cubicBezTo>
                  <a:lnTo>
                    <a:pt x="21677" y="6076"/>
                  </a:lnTo>
                  <a:cubicBezTo>
                    <a:pt x="21570" y="6636"/>
                    <a:pt x="21368" y="7146"/>
                    <a:pt x="21154" y="7658"/>
                  </a:cubicBezTo>
                  <a:cubicBezTo>
                    <a:pt x="21059" y="7907"/>
                    <a:pt x="20904" y="8145"/>
                    <a:pt x="20785" y="8395"/>
                  </a:cubicBezTo>
                  <a:cubicBezTo>
                    <a:pt x="20655" y="8644"/>
                    <a:pt x="20536" y="8918"/>
                    <a:pt x="20417" y="9132"/>
                  </a:cubicBezTo>
                  <a:cubicBezTo>
                    <a:pt x="20286" y="9358"/>
                    <a:pt x="20131" y="9572"/>
                    <a:pt x="19953" y="9691"/>
                  </a:cubicBezTo>
                  <a:cubicBezTo>
                    <a:pt x="19844" y="9768"/>
                    <a:pt x="19731" y="9800"/>
                    <a:pt x="19600" y="9800"/>
                  </a:cubicBezTo>
                  <a:cubicBezTo>
                    <a:pt x="19529" y="9800"/>
                    <a:pt x="19454" y="9791"/>
                    <a:pt x="19370" y="9775"/>
                  </a:cubicBezTo>
                  <a:cubicBezTo>
                    <a:pt x="18906" y="9656"/>
                    <a:pt x="18312" y="9429"/>
                    <a:pt x="17693" y="9418"/>
                  </a:cubicBezTo>
                  <a:cubicBezTo>
                    <a:pt x="17655" y="9416"/>
                    <a:pt x="17616" y="9415"/>
                    <a:pt x="17576" y="9415"/>
                  </a:cubicBezTo>
                  <a:cubicBezTo>
                    <a:pt x="17308" y="9415"/>
                    <a:pt x="17013" y="9451"/>
                    <a:pt x="16755" y="9513"/>
                  </a:cubicBezTo>
                  <a:cubicBezTo>
                    <a:pt x="16493" y="9560"/>
                    <a:pt x="16172" y="9703"/>
                    <a:pt x="15922" y="9810"/>
                  </a:cubicBezTo>
                  <a:cubicBezTo>
                    <a:pt x="15363" y="10036"/>
                    <a:pt x="14876" y="10345"/>
                    <a:pt x="14388" y="10666"/>
                  </a:cubicBezTo>
                  <a:cubicBezTo>
                    <a:pt x="13497" y="11296"/>
                    <a:pt x="12700" y="12010"/>
                    <a:pt x="11962" y="12830"/>
                  </a:cubicBezTo>
                  <a:cubicBezTo>
                    <a:pt x="11555" y="12770"/>
                    <a:pt x="11139" y="12703"/>
                    <a:pt x="10722" y="12703"/>
                  </a:cubicBezTo>
                  <a:cubicBezTo>
                    <a:pt x="10640" y="12703"/>
                    <a:pt x="10558" y="12705"/>
                    <a:pt x="10477" y="12711"/>
                  </a:cubicBezTo>
                  <a:cubicBezTo>
                    <a:pt x="10408" y="12708"/>
                    <a:pt x="10339" y="12707"/>
                    <a:pt x="10271" y="12707"/>
                  </a:cubicBezTo>
                  <a:cubicBezTo>
                    <a:pt x="9771" y="12707"/>
                    <a:pt x="9279" y="12777"/>
                    <a:pt x="8788" y="12818"/>
                  </a:cubicBezTo>
                  <a:cubicBezTo>
                    <a:pt x="7920" y="12949"/>
                    <a:pt x="7076" y="13151"/>
                    <a:pt x="6244" y="13424"/>
                  </a:cubicBezTo>
                  <a:cubicBezTo>
                    <a:pt x="7147" y="10404"/>
                    <a:pt x="12581" y="5957"/>
                    <a:pt x="17741" y="2771"/>
                  </a:cubicBezTo>
                  <a:cubicBezTo>
                    <a:pt x="19429" y="1737"/>
                    <a:pt x="20951" y="1214"/>
                    <a:pt x="22283" y="1214"/>
                  </a:cubicBezTo>
                  <a:close/>
                  <a:moveTo>
                    <a:pt x="22283" y="1"/>
                  </a:moveTo>
                  <a:cubicBezTo>
                    <a:pt x="20726" y="1"/>
                    <a:pt x="18990" y="583"/>
                    <a:pt x="17111" y="1748"/>
                  </a:cubicBezTo>
                  <a:cubicBezTo>
                    <a:pt x="15244" y="2890"/>
                    <a:pt x="6006" y="8776"/>
                    <a:pt x="4995" y="13424"/>
                  </a:cubicBezTo>
                  <a:cubicBezTo>
                    <a:pt x="4508" y="14103"/>
                    <a:pt x="2153" y="17598"/>
                    <a:pt x="2070" y="21438"/>
                  </a:cubicBezTo>
                  <a:cubicBezTo>
                    <a:pt x="1654" y="22045"/>
                    <a:pt x="476" y="24054"/>
                    <a:pt x="809" y="27491"/>
                  </a:cubicBezTo>
                  <a:cubicBezTo>
                    <a:pt x="1083" y="30213"/>
                    <a:pt x="774" y="31973"/>
                    <a:pt x="524" y="33388"/>
                  </a:cubicBezTo>
                  <a:cubicBezTo>
                    <a:pt x="429" y="33923"/>
                    <a:pt x="346" y="34399"/>
                    <a:pt x="310" y="34839"/>
                  </a:cubicBezTo>
                  <a:cubicBezTo>
                    <a:pt x="227" y="35849"/>
                    <a:pt x="1" y="39464"/>
                    <a:pt x="560" y="43210"/>
                  </a:cubicBezTo>
                  <a:cubicBezTo>
                    <a:pt x="1000" y="46122"/>
                    <a:pt x="2534" y="50189"/>
                    <a:pt x="2986" y="51366"/>
                  </a:cubicBezTo>
                  <a:cubicBezTo>
                    <a:pt x="2688" y="51853"/>
                    <a:pt x="2474" y="52698"/>
                    <a:pt x="2854" y="53851"/>
                  </a:cubicBezTo>
                  <a:cubicBezTo>
                    <a:pt x="3247" y="55064"/>
                    <a:pt x="4495" y="56289"/>
                    <a:pt x="5922" y="57716"/>
                  </a:cubicBezTo>
                  <a:cubicBezTo>
                    <a:pt x="6493" y="58274"/>
                    <a:pt x="7076" y="58857"/>
                    <a:pt x="7634" y="59463"/>
                  </a:cubicBezTo>
                  <a:cubicBezTo>
                    <a:pt x="9478" y="61473"/>
                    <a:pt x="14281" y="64647"/>
                    <a:pt x="19180" y="65444"/>
                  </a:cubicBezTo>
                  <a:cubicBezTo>
                    <a:pt x="20108" y="65587"/>
                    <a:pt x="20832" y="65658"/>
                    <a:pt x="21475" y="65658"/>
                  </a:cubicBezTo>
                  <a:cubicBezTo>
                    <a:pt x="25184" y="65658"/>
                    <a:pt x="26790" y="63090"/>
                    <a:pt x="27182" y="56527"/>
                  </a:cubicBezTo>
                  <a:cubicBezTo>
                    <a:pt x="27681" y="48239"/>
                    <a:pt x="27182" y="4043"/>
                    <a:pt x="27182" y="3603"/>
                  </a:cubicBezTo>
                  <a:cubicBezTo>
                    <a:pt x="27182" y="3532"/>
                    <a:pt x="27170" y="3460"/>
                    <a:pt x="27147" y="3401"/>
                  </a:cubicBezTo>
                  <a:cubicBezTo>
                    <a:pt x="26540" y="1761"/>
                    <a:pt x="24946" y="1"/>
                    <a:pt x="22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14313" dist="57150" dir="324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643;p43"/>
          <p:cNvGrpSpPr/>
          <p:nvPr/>
        </p:nvGrpSpPr>
        <p:grpSpPr>
          <a:xfrm>
            <a:off x="-632670" y="-408487"/>
            <a:ext cx="6052052" cy="6118276"/>
            <a:chOff x="-480270" y="-408487"/>
            <a:chExt cx="6052052" cy="6118276"/>
          </a:xfrm>
        </p:grpSpPr>
        <p:sp>
          <p:nvSpPr>
            <p:cNvPr id="37" name="Google Shape;644;p43"/>
            <p:cNvSpPr/>
            <p:nvPr/>
          </p:nvSpPr>
          <p:spPr>
            <a:xfrm rot="-6003691">
              <a:off x="710141" y="754129"/>
              <a:ext cx="3717008" cy="3716467"/>
            </a:xfrm>
            <a:custGeom>
              <a:avLst/>
              <a:gdLst/>
              <a:ahLst/>
              <a:cxnLst/>
              <a:rect l="l" t="t" r="r" b="b"/>
              <a:pathLst>
                <a:path w="102913" h="102898" extrusionOk="0">
                  <a:moveTo>
                    <a:pt x="50450" y="0"/>
                  </a:moveTo>
                  <a:lnTo>
                    <a:pt x="50465" y="386"/>
                  </a:lnTo>
                  <a:cubicBezTo>
                    <a:pt x="50779" y="371"/>
                    <a:pt x="51107" y="371"/>
                    <a:pt x="51435" y="371"/>
                  </a:cubicBezTo>
                  <a:cubicBezTo>
                    <a:pt x="51864" y="371"/>
                    <a:pt x="52292" y="371"/>
                    <a:pt x="52720" y="386"/>
                  </a:cubicBezTo>
                  <a:lnTo>
                    <a:pt x="52734" y="15"/>
                  </a:lnTo>
                  <a:cubicBezTo>
                    <a:pt x="52306" y="0"/>
                    <a:pt x="51877" y="0"/>
                    <a:pt x="51449" y="0"/>
                  </a:cubicBezTo>
                  <a:close/>
                  <a:moveTo>
                    <a:pt x="48181" y="101"/>
                  </a:moveTo>
                  <a:cubicBezTo>
                    <a:pt x="47423" y="143"/>
                    <a:pt x="46653" y="215"/>
                    <a:pt x="45910" y="286"/>
                  </a:cubicBezTo>
                  <a:lnTo>
                    <a:pt x="45939" y="672"/>
                  </a:lnTo>
                  <a:cubicBezTo>
                    <a:pt x="46696" y="586"/>
                    <a:pt x="47452" y="529"/>
                    <a:pt x="48194" y="472"/>
                  </a:cubicBezTo>
                  <a:lnTo>
                    <a:pt x="48181" y="101"/>
                  </a:lnTo>
                  <a:close/>
                  <a:moveTo>
                    <a:pt x="55004" y="114"/>
                  </a:moveTo>
                  <a:lnTo>
                    <a:pt x="54976" y="500"/>
                  </a:lnTo>
                  <a:cubicBezTo>
                    <a:pt x="55732" y="543"/>
                    <a:pt x="56489" y="614"/>
                    <a:pt x="57231" y="700"/>
                  </a:cubicBezTo>
                  <a:lnTo>
                    <a:pt x="57273" y="314"/>
                  </a:lnTo>
                  <a:cubicBezTo>
                    <a:pt x="56517" y="228"/>
                    <a:pt x="55760" y="171"/>
                    <a:pt x="55004" y="114"/>
                  </a:cubicBezTo>
                  <a:close/>
                  <a:moveTo>
                    <a:pt x="43641" y="586"/>
                  </a:moveTo>
                  <a:cubicBezTo>
                    <a:pt x="42899" y="700"/>
                    <a:pt x="42142" y="828"/>
                    <a:pt x="41399" y="971"/>
                  </a:cubicBezTo>
                  <a:lnTo>
                    <a:pt x="41471" y="1342"/>
                  </a:lnTo>
                  <a:cubicBezTo>
                    <a:pt x="42213" y="1199"/>
                    <a:pt x="42956" y="1071"/>
                    <a:pt x="43698" y="957"/>
                  </a:cubicBezTo>
                  <a:lnTo>
                    <a:pt x="43641" y="586"/>
                  </a:lnTo>
                  <a:close/>
                  <a:moveTo>
                    <a:pt x="59529" y="628"/>
                  </a:moveTo>
                  <a:lnTo>
                    <a:pt x="59472" y="999"/>
                  </a:lnTo>
                  <a:cubicBezTo>
                    <a:pt x="60214" y="1114"/>
                    <a:pt x="60957" y="1256"/>
                    <a:pt x="61699" y="1399"/>
                  </a:cubicBezTo>
                  <a:lnTo>
                    <a:pt x="61771" y="1028"/>
                  </a:lnTo>
                  <a:cubicBezTo>
                    <a:pt x="61029" y="885"/>
                    <a:pt x="60286" y="742"/>
                    <a:pt x="59529" y="628"/>
                  </a:cubicBezTo>
                  <a:close/>
                  <a:moveTo>
                    <a:pt x="39172" y="1471"/>
                  </a:moveTo>
                  <a:cubicBezTo>
                    <a:pt x="38445" y="1642"/>
                    <a:pt x="37702" y="1842"/>
                    <a:pt x="36974" y="2056"/>
                  </a:cubicBezTo>
                  <a:lnTo>
                    <a:pt x="37088" y="2427"/>
                  </a:lnTo>
                  <a:cubicBezTo>
                    <a:pt x="37802" y="2213"/>
                    <a:pt x="38544" y="2013"/>
                    <a:pt x="39273" y="1842"/>
                  </a:cubicBezTo>
                  <a:lnTo>
                    <a:pt x="39172" y="1471"/>
                  </a:lnTo>
                  <a:close/>
                  <a:moveTo>
                    <a:pt x="63998" y="1528"/>
                  </a:moveTo>
                  <a:lnTo>
                    <a:pt x="63897" y="1899"/>
                  </a:lnTo>
                  <a:cubicBezTo>
                    <a:pt x="64626" y="2084"/>
                    <a:pt x="65368" y="2284"/>
                    <a:pt x="66082" y="2499"/>
                  </a:cubicBezTo>
                  <a:lnTo>
                    <a:pt x="66196" y="2141"/>
                  </a:lnTo>
                  <a:cubicBezTo>
                    <a:pt x="65468" y="1913"/>
                    <a:pt x="64725" y="1713"/>
                    <a:pt x="63998" y="1528"/>
                  </a:cubicBezTo>
                  <a:close/>
                  <a:moveTo>
                    <a:pt x="34804" y="2741"/>
                  </a:moveTo>
                  <a:cubicBezTo>
                    <a:pt x="34090" y="2998"/>
                    <a:pt x="33376" y="3255"/>
                    <a:pt x="32663" y="3527"/>
                  </a:cubicBezTo>
                  <a:lnTo>
                    <a:pt x="32805" y="3883"/>
                  </a:lnTo>
                  <a:cubicBezTo>
                    <a:pt x="33505" y="3612"/>
                    <a:pt x="34219" y="3355"/>
                    <a:pt x="34933" y="3112"/>
                  </a:cubicBezTo>
                  <a:lnTo>
                    <a:pt x="34804" y="2741"/>
                  </a:lnTo>
                  <a:close/>
                  <a:moveTo>
                    <a:pt x="68366" y="2841"/>
                  </a:moveTo>
                  <a:lnTo>
                    <a:pt x="68237" y="3198"/>
                  </a:lnTo>
                  <a:cubicBezTo>
                    <a:pt x="68951" y="3441"/>
                    <a:pt x="69665" y="3712"/>
                    <a:pt x="70365" y="3983"/>
                  </a:cubicBezTo>
                  <a:lnTo>
                    <a:pt x="70507" y="3641"/>
                  </a:lnTo>
                  <a:cubicBezTo>
                    <a:pt x="69794" y="3355"/>
                    <a:pt x="69080" y="3084"/>
                    <a:pt x="68366" y="2841"/>
                  </a:cubicBezTo>
                  <a:close/>
                  <a:moveTo>
                    <a:pt x="30565" y="4412"/>
                  </a:moveTo>
                  <a:cubicBezTo>
                    <a:pt x="29879" y="4711"/>
                    <a:pt x="29194" y="5040"/>
                    <a:pt x="28509" y="5382"/>
                  </a:cubicBezTo>
                  <a:lnTo>
                    <a:pt x="28680" y="5710"/>
                  </a:lnTo>
                  <a:cubicBezTo>
                    <a:pt x="29351" y="5382"/>
                    <a:pt x="30036" y="5054"/>
                    <a:pt x="30721" y="4754"/>
                  </a:cubicBezTo>
                  <a:lnTo>
                    <a:pt x="30565" y="4412"/>
                  </a:lnTo>
                  <a:close/>
                  <a:moveTo>
                    <a:pt x="72605" y="4526"/>
                  </a:moveTo>
                  <a:lnTo>
                    <a:pt x="72449" y="4869"/>
                  </a:lnTo>
                  <a:cubicBezTo>
                    <a:pt x="73134" y="5183"/>
                    <a:pt x="73819" y="5510"/>
                    <a:pt x="74490" y="5853"/>
                  </a:cubicBezTo>
                  <a:lnTo>
                    <a:pt x="74661" y="5510"/>
                  </a:lnTo>
                  <a:cubicBezTo>
                    <a:pt x="73991" y="5168"/>
                    <a:pt x="73291" y="4840"/>
                    <a:pt x="72605" y="4526"/>
                  </a:cubicBezTo>
                  <a:close/>
                  <a:moveTo>
                    <a:pt x="26496" y="6439"/>
                  </a:moveTo>
                  <a:cubicBezTo>
                    <a:pt x="25839" y="6810"/>
                    <a:pt x="25182" y="7195"/>
                    <a:pt x="24540" y="7581"/>
                  </a:cubicBezTo>
                  <a:lnTo>
                    <a:pt x="24740" y="7909"/>
                  </a:lnTo>
                  <a:cubicBezTo>
                    <a:pt x="25368" y="7524"/>
                    <a:pt x="26025" y="7138"/>
                    <a:pt x="26682" y="6767"/>
                  </a:cubicBezTo>
                  <a:lnTo>
                    <a:pt x="26496" y="6439"/>
                  </a:lnTo>
                  <a:close/>
                  <a:moveTo>
                    <a:pt x="76674" y="6582"/>
                  </a:moveTo>
                  <a:lnTo>
                    <a:pt x="76488" y="6924"/>
                  </a:lnTo>
                  <a:cubicBezTo>
                    <a:pt x="77145" y="7280"/>
                    <a:pt x="77802" y="7680"/>
                    <a:pt x="78430" y="8066"/>
                  </a:cubicBezTo>
                  <a:lnTo>
                    <a:pt x="78630" y="7752"/>
                  </a:lnTo>
                  <a:cubicBezTo>
                    <a:pt x="77988" y="7352"/>
                    <a:pt x="77331" y="6953"/>
                    <a:pt x="76674" y="6582"/>
                  </a:cubicBezTo>
                  <a:close/>
                  <a:moveTo>
                    <a:pt x="22628" y="8822"/>
                  </a:moveTo>
                  <a:cubicBezTo>
                    <a:pt x="21999" y="9250"/>
                    <a:pt x="21371" y="9694"/>
                    <a:pt x="20772" y="10136"/>
                  </a:cubicBezTo>
                  <a:lnTo>
                    <a:pt x="21000" y="10450"/>
                  </a:lnTo>
                  <a:cubicBezTo>
                    <a:pt x="21600" y="9993"/>
                    <a:pt x="22213" y="9551"/>
                    <a:pt x="22841" y="9136"/>
                  </a:cubicBezTo>
                  <a:lnTo>
                    <a:pt x="22628" y="8822"/>
                  </a:lnTo>
                  <a:close/>
                  <a:moveTo>
                    <a:pt x="80542" y="8994"/>
                  </a:moveTo>
                  <a:lnTo>
                    <a:pt x="80329" y="9308"/>
                  </a:lnTo>
                  <a:cubicBezTo>
                    <a:pt x="80942" y="9736"/>
                    <a:pt x="81570" y="10179"/>
                    <a:pt x="82170" y="10636"/>
                  </a:cubicBezTo>
                  <a:lnTo>
                    <a:pt x="82398" y="10335"/>
                  </a:lnTo>
                  <a:cubicBezTo>
                    <a:pt x="81785" y="9879"/>
                    <a:pt x="81171" y="9422"/>
                    <a:pt x="80542" y="8994"/>
                  </a:cubicBezTo>
                  <a:close/>
                  <a:moveTo>
                    <a:pt x="18973" y="11535"/>
                  </a:moveTo>
                  <a:cubicBezTo>
                    <a:pt x="18387" y="12020"/>
                    <a:pt x="17802" y="12505"/>
                    <a:pt x="17245" y="13019"/>
                  </a:cubicBezTo>
                  <a:lnTo>
                    <a:pt x="17488" y="13305"/>
                  </a:lnTo>
                  <a:cubicBezTo>
                    <a:pt x="18059" y="12791"/>
                    <a:pt x="18630" y="12305"/>
                    <a:pt x="19215" y="11835"/>
                  </a:cubicBezTo>
                  <a:lnTo>
                    <a:pt x="18973" y="11535"/>
                  </a:lnTo>
                  <a:close/>
                  <a:moveTo>
                    <a:pt x="84183" y="11749"/>
                  </a:moveTo>
                  <a:lnTo>
                    <a:pt x="83940" y="12035"/>
                  </a:lnTo>
                  <a:cubicBezTo>
                    <a:pt x="84526" y="12520"/>
                    <a:pt x="85097" y="13005"/>
                    <a:pt x="85653" y="13519"/>
                  </a:cubicBezTo>
                  <a:lnTo>
                    <a:pt x="85910" y="13234"/>
                  </a:lnTo>
                  <a:cubicBezTo>
                    <a:pt x="85354" y="12720"/>
                    <a:pt x="84768" y="12220"/>
                    <a:pt x="84183" y="11749"/>
                  </a:cubicBezTo>
                  <a:close/>
                  <a:moveTo>
                    <a:pt x="15575" y="14561"/>
                  </a:moveTo>
                  <a:cubicBezTo>
                    <a:pt x="15033" y="15090"/>
                    <a:pt x="14491" y="15646"/>
                    <a:pt x="13977" y="16188"/>
                  </a:cubicBezTo>
                  <a:lnTo>
                    <a:pt x="14247" y="16445"/>
                  </a:lnTo>
                  <a:cubicBezTo>
                    <a:pt x="14761" y="15903"/>
                    <a:pt x="15304" y="15360"/>
                    <a:pt x="15832" y="14833"/>
                  </a:cubicBezTo>
                  <a:lnTo>
                    <a:pt x="15575" y="14561"/>
                  </a:lnTo>
                  <a:close/>
                  <a:moveTo>
                    <a:pt x="87566" y="14789"/>
                  </a:moveTo>
                  <a:lnTo>
                    <a:pt x="87295" y="15061"/>
                  </a:lnTo>
                  <a:cubicBezTo>
                    <a:pt x="87838" y="15589"/>
                    <a:pt x="88365" y="16131"/>
                    <a:pt x="88879" y="16689"/>
                  </a:cubicBezTo>
                  <a:lnTo>
                    <a:pt x="89151" y="16432"/>
                  </a:lnTo>
                  <a:cubicBezTo>
                    <a:pt x="88637" y="15874"/>
                    <a:pt x="88108" y="15318"/>
                    <a:pt x="87566" y="14789"/>
                  </a:cubicBezTo>
                  <a:close/>
                  <a:moveTo>
                    <a:pt x="12449" y="17888"/>
                  </a:moveTo>
                  <a:cubicBezTo>
                    <a:pt x="11950" y="18459"/>
                    <a:pt x="11464" y="19058"/>
                    <a:pt x="11007" y="19643"/>
                  </a:cubicBezTo>
                  <a:lnTo>
                    <a:pt x="11293" y="19886"/>
                  </a:lnTo>
                  <a:cubicBezTo>
                    <a:pt x="11763" y="19287"/>
                    <a:pt x="12249" y="18701"/>
                    <a:pt x="12734" y="18130"/>
                  </a:cubicBezTo>
                  <a:lnTo>
                    <a:pt x="12449" y="17888"/>
                  </a:lnTo>
                  <a:close/>
                  <a:moveTo>
                    <a:pt x="90664" y="18130"/>
                  </a:moveTo>
                  <a:lnTo>
                    <a:pt x="90379" y="18373"/>
                  </a:lnTo>
                  <a:cubicBezTo>
                    <a:pt x="90864" y="18944"/>
                    <a:pt x="91350" y="19544"/>
                    <a:pt x="91806" y="20128"/>
                  </a:cubicBezTo>
                  <a:lnTo>
                    <a:pt x="92106" y="19900"/>
                  </a:lnTo>
                  <a:cubicBezTo>
                    <a:pt x="91635" y="19300"/>
                    <a:pt x="91163" y="18701"/>
                    <a:pt x="90664" y="18130"/>
                  </a:cubicBezTo>
                  <a:close/>
                  <a:moveTo>
                    <a:pt x="9637" y="21470"/>
                  </a:moveTo>
                  <a:cubicBezTo>
                    <a:pt x="9194" y="22085"/>
                    <a:pt x="8752" y="22713"/>
                    <a:pt x="8337" y="23355"/>
                  </a:cubicBezTo>
                  <a:lnTo>
                    <a:pt x="8651" y="23554"/>
                  </a:lnTo>
                  <a:cubicBezTo>
                    <a:pt x="9066" y="22926"/>
                    <a:pt x="9494" y="22298"/>
                    <a:pt x="9936" y="21685"/>
                  </a:cubicBezTo>
                  <a:lnTo>
                    <a:pt x="9637" y="21470"/>
                  </a:lnTo>
                  <a:close/>
                  <a:moveTo>
                    <a:pt x="93462" y="21727"/>
                  </a:moveTo>
                  <a:lnTo>
                    <a:pt x="93148" y="21942"/>
                  </a:lnTo>
                  <a:cubicBezTo>
                    <a:pt x="93590" y="22555"/>
                    <a:pt x="94019" y="23183"/>
                    <a:pt x="94418" y="23811"/>
                  </a:cubicBezTo>
                  <a:lnTo>
                    <a:pt x="94732" y="23612"/>
                  </a:lnTo>
                  <a:cubicBezTo>
                    <a:pt x="94333" y="22970"/>
                    <a:pt x="93904" y="22342"/>
                    <a:pt x="93462" y="21727"/>
                  </a:cubicBezTo>
                  <a:close/>
                  <a:moveTo>
                    <a:pt x="7138" y="25282"/>
                  </a:moveTo>
                  <a:cubicBezTo>
                    <a:pt x="6753" y="25939"/>
                    <a:pt x="6382" y="26609"/>
                    <a:pt x="6025" y="27266"/>
                  </a:cubicBezTo>
                  <a:lnTo>
                    <a:pt x="6354" y="27452"/>
                  </a:lnTo>
                  <a:cubicBezTo>
                    <a:pt x="6710" y="26796"/>
                    <a:pt x="7081" y="26124"/>
                    <a:pt x="7467" y="25482"/>
                  </a:cubicBezTo>
                  <a:lnTo>
                    <a:pt x="7138" y="25282"/>
                  </a:lnTo>
                  <a:close/>
                  <a:moveTo>
                    <a:pt x="95931" y="25553"/>
                  </a:moveTo>
                  <a:lnTo>
                    <a:pt x="95604" y="25739"/>
                  </a:lnTo>
                  <a:cubicBezTo>
                    <a:pt x="95975" y="26396"/>
                    <a:pt x="96346" y="27052"/>
                    <a:pt x="96689" y="27723"/>
                  </a:cubicBezTo>
                  <a:lnTo>
                    <a:pt x="97031" y="27538"/>
                  </a:lnTo>
                  <a:cubicBezTo>
                    <a:pt x="96674" y="26866"/>
                    <a:pt x="96303" y="26210"/>
                    <a:pt x="95931" y="25553"/>
                  </a:cubicBezTo>
                  <a:close/>
                  <a:moveTo>
                    <a:pt x="4997" y="29308"/>
                  </a:moveTo>
                  <a:cubicBezTo>
                    <a:pt x="4669" y="29993"/>
                    <a:pt x="4355" y="30692"/>
                    <a:pt x="4055" y="31392"/>
                  </a:cubicBezTo>
                  <a:lnTo>
                    <a:pt x="4397" y="31535"/>
                  </a:lnTo>
                  <a:cubicBezTo>
                    <a:pt x="4698" y="30850"/>
                    <a:pt x="5012" y="30150"/>
                    <a:pt x="5326" y="29479"/>
                  </a:cubicBezTo>
                  <a:lnTo>
                    <a:pt x="4997" y="29308"/>
                  </a:lnTo>
                  <a:close/>
                  <a:moveTo>
                    <a:pt x="98044" y="29579"/>
                  </a:moveTo>
                  <a:lnTo>
                    <a:pt x="97702" y="29736"/>
                  </a:lnTo>
                  <a:cubicBezTo>
                    <a:pt x="98016" y="30421"/>
                    <a:pt x="98330" y="31107"/>
                    <a:pt x="98615" y="31806"/>
                  </a:cubicBezTo>
                  <a:lnTo>
                    <a:pt x="98973" y="31649"/>
                  </a:lnTo>
                  <a:cubicBezTo>
                    <a:pt x="98672" y="30964"/>
                    <a:pt x="98358" y="30264"/>
                    <a:pt x="98044" y="29579"/>
                  </a:cubicBezTo>
                  <a:close/>
                  <a:moveTo>
                    <a:pt x="3213" y="33519"/>
                  </a:moveTo>
                  <a:cubicBezTo>
                    <a:pt x="2941" y="34219"/>
                    <a:pt x="2699" y="34946"/>
                    <a:pt x="2456" y="35675"/>
                  </a:cubicBezTo>
                  <a:lnTo>
                    <a:pt x="2827" y="35789"/>
                  </a:lnTo>
                  <a:cubicBezTo>
                    <a:pt x="3055" y="35075"/>
                    <a:pt x="3299" y="34347"/>
                    <a:pt x="3569" y="33648"/>
                  </a:cubicBezTo>
                  <a:lnTo>
                    <a:pt x="3213" y="33519"/>
                  </a:lnTo>
                  <a:close/>
                  <a:moveTo>
                    <a:pt x="99801" y="33776"/>
                  </a:moveTo>
                  <a:lnTo>
                    <a:pt x="99443" y="33905"/>
                  </a:lnTo>
                  <a:cubicBezTo>
                    <a:pt x="99700" y="34604"/>
                    <a:pt x="99943" y="35332"/>
                    <a:pt x="100172" y="36046"/>
                  </a:cubicBezTo>
                  <a:lnTo>
                    <a:pt x="100528" y="35932"/>
                  </a:lnTo>
                  <a:cubicBezTo>
                    <a:pt x="100300" y="35203"/>
                    <a:pt x="100058" y="34476"/>
                    <a:pt x="99801" y="33776"/>
                  </a:cubicBezTo>
                  <a:close/>
                  <a:moveTo>
                    <a:pt x="1814" y="37858"/>
                  </a:moveTo>
                  <a:cubicBezTo>
                    <a:pt x="1614" y="38587"/>
                    <a:pt x="1428" y="39329"/>
                    <a:pt x="1257" y="40072"/>
                  </a:cubicBezTo>
                  <a:lnTo>
                    <a:pt x="1628" y="40142"/>
                  </a:lnTo>
                  <a:cubicBezTo>
                    <a:pt x="1799" y="39415"/>
                    <a:pt x="1985" y="38673"/>
                    <a:pt x="2170" y="37959"/>
                  </a:cubicBezTo>
                  <a:lnTo>
                    <a:pt x="1814" y="37858"/>
                  </a:lnTo>
                  <a:close/>
                  <a:moveTo>
                    <a:pt x="101171" y="38115"/>
                  </a:moveTo>
                  <a:lnTo>
                    <a:pt x="100800" y="38216"/>
                  </a:lnTo>
                  <a:cubicBezTo>
                    <a:pt x="101000" y="38930"/>
                    <a:pt x="101171" y="39672"/>
                    <a:pt x="101342" y="40414"/>
                  </a:cubicBezTo>
                  <a:lnTo>
                    <a:pt x="101714" y="40329"/>
                  </a:lnTo>
                  <a:cubicBezTo>
                    <a:pt x="101542" y="39586"/>
                    <a:pt x="101356" y="38844"/>
                    <a:pt x="101171" y="38115"/>
                  </a:cubicBezTo>
                  <a:close/>
                  <a:moveTo>
                    <a:pt x="815" y="42299"/>
                  </a:moveTo>
                  <a:cubicBezTo>
                    <a:pt x="672" y="43041"/>
                    <a:pt x="558" y="43797"/>
                    <a:pt x="457" y="44554"/>
                  </a:cubicBezTo>
                  <a:lnTo>
                    <a:pt x="828" y="44596"/>
                  </a:lnTo>
                  <a:cubicBezTo>
                    <a:pt x="929" y="43854"/>
                    <a:pt x="1043" y="43098"/>
                    <a:pt x="1186" y="42369"/>
                  </a:cubicBezTo>
                  <a:lnTo>
                    <a:pt x="815" y="42299"/>
                  </a:lnTo>
                  <a:close/>
                  <a:moveTo>
                    <a:pt x="102142" y="42556"/>
                  </a:moveTo>
                  <a:lnTo>
                    <a:pt x="101771" y="42626"/>
                  </a:lnTo>
                  <a:cubicBezTo>
                    <a:pt x="101899" y="43369"/>
                    <a:pt x="102013" y="44126"/>
                    <a:pt x="102113" y="44868"/>
                  </a:cubicBezTo>
                  <a:lnTo>
                    <a:pt x="102484" y="44811"/>
                  </a:lnTo>
                  <a:cubicBezTo>
                    <a:pt x="102399" y="44069"/>
                    <a:pt x="102270" y="43312"/>
                    <a:pt x="102142" y="42556"/>
                  </a:cubicBezTo>
                  <a:close/>
                  <a:moveTo>
                    <a:pt x="200" y="46810"/>
                  </a:moveTo>
                  <a:cubicBezTo>
                    <a:pt x="129" y="47566"/>
                    <a:pt x="86" y="48337"/>
                    <a:pt x="44" y="49094"/>
                  </a:cubicBezTo>
                  <a:lnTo>
                    <a:pt x="429" y="49107"/>
                  </a:lnTo>
                  <a:cubicBezTo>
                    <a:pt x="457" y="48351"/>
                    <a:pt x="514" y="47594"/>
                    <a:pt x="571" y="46852"/>
                  </a:cubicBezTo>
                  <a:lnTo>
                    <a:pt x="200" y="46810"/>
                  </a:lnTo>
                  <a:close/>
                  <a:moveTo>
                    <a:pt x="102727" y="47080"/>
                  </a:moveTo>
                  <a:lnTo>
                    <a:pt x="102355" y="47109"/>
                  </a:lnTo>
                  <a:cubicBezTo>
                    <a:pt x="102412" y="47851"/>
                    <a:pt x="102456" y="48622"/>
                    <a:pt x="102498" y="49364"/>
                  </a:cubicBezTo>
                  <a:lnTo>
                    <a:pt x="102869" y="49351"/>
                  </a:lnTo>
                  <a:cubicBezTo>
                    <a:pt x="102841" y="48593"/>
                    <a:pt x="102798" y="47837"/>
                    <a:pt x="102727" y="47080"/>
                  </a:cubicBezTo>
                  <a:close/>
                  <a:moveTo>
                    <a:pt x="0" y="51363"/>
                  </a:moveTo>
                  <a:lnTo>
                    <a:pt x="0" y="51449"/>
                  </a:lnTo>
                  <a:cubicBezTo>
                    <a:pt x="0" y="52177"/>
                    <a:pt x="15" y="52919"/>
                    <a:pt x="44" y="53647"/>
                  </a:cubicBezTo>
                  <a:lnTo>
                    <a:pt x="415" y="53633"/>
                  </a:lnTo>
                  <a:cubicBezTo>
                    <a:pt x="386" y="52905"/>
                    <a:pt x="372" y="52177"/>
                    <a:pt x="372" y="51449"/>
                  </a:cubicBezTo>
                  <a:lnTo>
                    <a:pt x="372" y="51363"/>
                  </a:lnTo>
                  <a:close/>
                  <a:moveTo>
                    <a:pt x="102527" y="51449"/>
                  </a:moveTo>
                  <a:cubicBezTo>
                    <a:pt x="102527" y="52206"/>
                    <a:pt x="102513" y="52962"/>
                    <a:pt x="102484" y="53719"/>
                  </a:cubicBezTo>
                  <a:lnTo>
                    <a:pt x="102869" y="53733"/>
                  </a:lnTo>
                  <a:cubicBezTo>
                    <a:pt x="102898" y="52977"/>
                    <a:pt x="102913" y="52206"/>
                    <a:pt x="102913" y="51449"/>
                  </a:cubicBezTo>
                  <a:close/>
                  <a:moveTo>
                    <a:pt x="558" y="55889"/>
                  </a:moveTo>
                  <a:lnTo>
                    <a:pt x="187" y="55917"/>
                  </a:lnTo>
                  <a:cubicBezTo>
                    <a:pt x="257" y="56673"/>
                    <a:pt x="329" y="57431"/>
                    <a:pt x="429" y="58187"/>
                  </a:cubicBezTo>
                  <a:lnTo>
                    <a:pt x="800" y="58129"/>
                  </a:lnTo>
                  <a:cubicBezTo>
                    <a:pt x="714" y="57387"/>
                    <a:pt x="629" y="56631"/>
                    <a:pt x="558" y="55889"/>
                  </a:cubicBezTo>
                  <a:close/>
                  <a:moveTo>
                    <a:pt x="102342" y="55974"/>
                  </a:moveTo>
                  <a:cubicBezTo>
                    <a:pt x="102270" y="56717"/>
                    <a:pt x="102184" y="57473"/>
                    <a:pt x="102085" y="58215"/>
                  </a:cubicBezTo>
                  <a:lnTo>
                    <a:pt x="102470" y="58272"/>
                  </a:lnTo>
                  <a:cubicBezTo>
                    <a:pt x="102570" y="57516"/>
                    <a:pt x="102641" y="56759"/>
                    <a:pt x="102713" y="56003"/>
                  </a:cubicBezTo>
                  <a:lnTo>
                    <a:pt x="102342" y="55974"/>
                  </a:lnTo>
                  <a:close/>
                  <a:moveTo>
                    <a:pt x="1142" y="60371"/>
                  </a:moveTo>
                  <a:lnTo>
                    <a:pt x="771" y="60428"/>
                  </a:lnTo>
                  <a:cubicBezTo>
                    <a:pt x="914" y="61171"/>
                    <a:pt x="1057" y="61927"/>
                    <a:pt x="1214" y="62669"/>
                  </a:cubicBezTo>
                  <a:lnTo>
                    <a:pt x="1586" y="62583"/>
                  </a:lnTo>
                  <a:cubicBezTo>
                    <a:pt x="1428" y="61856"/>
                    <a:pt x="1285" y="61099"/>
                    <a:pt x="1142" y="60371"/>
                  </a:cubicBezTo>
                  <a:close/>
                  <a:moveTo>
                    <a:pt x="101742" y="60457"/>
                  </a:moveTo>
                  <a:cubicBezTo>
                    <a:pt x="101613" y="61184"/>
                    <a:pt x="101457" y="61942"/>
                    <a:pt x="101299" y="62669"/>
                  </a:cubicBezTo>
                  <a:lnTo>
                    <a:pt x="101670" y="62755"/>
                  </a:lnTo>
                  <a:cubicBezTo>
                    <a:pt x="101828" y="62012"/>
                    <a:pt x="101984" y="61256"/>
                    <a:pt x="102113" y="60514"/>
                  </a:cubicBezTo>
                  <a:lnTo>
                    <a:pt x="101742" y="60457"/>
                  </a:lnTo>
                  <a:close/>
                  <a:moveTo>
                    <a:pt x="2128" y="64782"/>
                  </a:moveTo>
                  <a:lnTo>
                    <a:pt x="1771" y="64882"/>
                  </a:lnTo>
                  <a:cubicBezTo>
                    <a:pt x="1957" y="65610"/>
                    <a:pt x="2170" y="66338"/>
                    <a:pt x="2414" y="67066"/>
                  </a:cubicBezTo>
                  <a:lnTo>
                    <a:pt x="2770" y="66952"/>
                  </a:lnTo>
                  <a:cubicBezTo>
                    <a:pt x="2541" y="66238"/>
                    <a:pt x="2328" y="65510"/>
                    <a:pt x="2128" y="64782"/>
                  </a:cubicBezTo>
                  <a:close/>
                  <a:moveTo>
                    <a:pt x="100757" y="64867"/>
                  </a:moveTo>
                  <a:cubicBezTo>
                    <a:pt x="100557" y="65596"/>
                    <a:pt x="100343" y="66324"/>
                    <a:pt x="100115" y="67037"/>
                  </a:cubicBezTo>
                  <a:lnTo>
                    <a:pt x="100471" y="67151"/>
                  </a:lnTo>
                  <a:cubicBezTo>
                    <a:pt x="100699" y="66424"/>
                    <a:pt x="100928" y="65695"/>
                    <a:pt x="101114" y="64968"/>
                  </a:cubicBezTo>
                  <a:lnTo>
                    <a:pt x="100757" y="64867"/>
                  </a:lnTo>
                  <a:close/>
                  <a:moveTo>
                    <a:pt x="3498" y="69093"/>
                  </a:moveTo>
                  <a:lnTo>
                    <a:pt x="3141" y="69222"/>
                  </a:lnTo>
                  <a:cubicBezTo>
                    <a:pt x="3398" y="69921"/>
                    <a:pt x="3683" y="70635"/>
                    <a:pt x="3984" y="71335"/>
                  </a:cubicBezTo>
                  <a:lnTo>
                    <a:pt x="4326" y="71192"/>
                  </a:lnTo>
                  <a:cubicBezTo>
                    <a:pt x="4041" y="70492"/>
                    <a:pt x="3755" y="69793"/>
                    <a:pt x="3498" y="69093"/>
                  </a:cubicBezTo>
                  <a:close/>
                  <a:moveTo>
                    <a:pt x="99372" y="69179"/>
                  </a:moveTo>
                  <a:cubicBezTo>
                    <a:pt x="99115" y="69879"/>
                    <a:pt x="98830" y="70592"/>
                    <a:pt x="98544" y="71291"/>
                  </a:cubicBezTo>
                  <a:lnTo>
                    <a:pt x="98887" y="71434"/>
                  </a:lnTo>
                  <a:cubicBezTo>
                    <a:pt x="99186" y="70735"/>
                    <a:pt x="99472" y="70021"/>
                    <a:pt x="99729" y="69308"/>
                  </a:cubicBezTo>
                  <a:lnTo>
                    <a:pt x="99372" y="69179"/>
                  </a:lnTo>
                  <a:close/>
                  <a:moveTo>
                    <a:pt x="5240" y="73248"/>
                  </a:moveTo>
                  <a:lnTo>
                    <a:pt x="4897" y="73404"/>
                  </a:lnTo>
                  <a:cubicBezTo>
                    <a:pt x="5225" y="74089"/>
                    <a:pt x="5568" y="74775"/>
                    <a:pt x="5925" y="75446"/>
                  </a:cubicBezTo>
                  <a:lnTo>
                    <a:pt x="6253" y="75275"/>
                  </a:lnTo>
                  <a:cubicBezTo>
                    <a:pt x="5910" y="74603"/>
                    <a:pt x="5568" y="73933"/>
                    <a:pt x="5240" y="73248"/>
                  </a:cubicBezTo>
                  <a:close/>
                  <a:moveTo>
                    <a:pt x="97616" y="73347"/>
                  </a:moveTo>
                  <a:cubicBezTo>
                    <a:pt x="97288" y="74032"/>
                    <a:pt x="96946" y="74717"/>
                    <a:pt x="96603" y="75374"/>
                  </a:cubicBezTo>
                  <a:lnTo>
                    <a:pt x="96931" y="75560"/>
                  </a:lnTo>
                  <a:cubicBezTo>
                    <a:pt x="97288" y="74889"/>
                    <a:pt x="97631" y="74204"/>
                    <a:pt x="97959" y="73518"/>
                  </a:cubicBezTo>
                  <a:lnTo>
                    <a:pt x="97616" y="73347"/>
                  </a:lnTo>
                  <a:close/>
                  <a:moveTo>
                    <a:pt x="7353" y="77245"/>
                  </a:moveTo>
                  <a:lnTo>
                    <a:pt x="7024" y="77430"/>
                  </a:lnTo>
                  <a:cubicBezTo>
                    <a:pt x="7410" y="78086"/>
                    <a:pt x="7810" y="78729"/>
                    <a:pt x="8223" y="79371"/>
                  </a:cubicBezTo>
                  <a:lnTo>
                    <a:pt x="8537" y="79158"/>
                  </a:lnTo>
                  <a:cubicBezTo>
                    <a:pt x="8124" y="78530"/>
                    <a:pt x="7724" y="77887"/>
                    <a:pt x="7353" y="77245"/>
                  </a:cubicBezTo>
                  <a:close/>
                  <a:moveTo>
                    <a:pt x="95489" y="77359"/>
                  </a:moveTo>
                  <a:cubicBezTo>
                    <a:pt x="95103" y="78001"/>
                    <a:pt x="94704" y="78644"/>
                    <a:pt x="94304" y="79272"/>
                  </a:cubicBezTo>
                  <a:lnTo>
                    <a:pt x="94618" y="79485"/>
                  </a:lnTo>
                  <a:cubicBezTo>
                    <a:pt x="95033" y="78844"/>
                    <a:pt x="95432" y="78201"/>
                    <a:pt x="95817" y="77544"/>
                  </a:cubicBezTo>
                  <a:lnTo>
                    <a:pt x="95489" y="77359"/>
                  </a:lnTo>
                  <a:close/>
                  <a:moveTo>
                    <a:pt x="9808" y="81027"/>
                  </a:moveTo>
                  <a:lnTo>
                    <a:pt x="9494" y="81256"/>
                  </a:lnTo>
                  <a:cubicBezTo>
                    <a:pt x="9936" y="81870"/>
                    <a:pt x="10393" y="82483"/>
                    <a:pt x="10865" y="83083"/>
                  </a:cubicBezTo>
                  <a:lnTo>
                    <a:pt x="11150" y="82841"/>
                  </a:lnTo>
                  <a:cubicBezTo>
                    <a:pt x="10693" y="82255"/>
                    <a:pt x="10236" y="81642"/>
                    <a:pt x="9808" y="81027"/>
                  </a:cubicBezTo>
                  <a:close/>
                  <a:moveTo>
                    <a:pt x="93019" y="81141"/>
                  </a:moveTo>
                  <a:cubicBezTo>
                    <a:pt x="92591" y="81756"/>
                    <a:pt x="92134" y="82369"/>
                    <a:pt x="91664" y="82955"/>
                  </a:cubicBezTo>
                  <a:lnTo>
                    <a:pt x="91963" y="83197"/>
                  </a:lnTo>
                  <a:cubicBezTo>
                    <a:pt x="92435" y="82597"/>
                    <a:pt x="92891" y="81984"/>
                    <a:pt x="93333" y="81370"/>
                  </a:cubicBezTo>
                  <a:lnTo>
                    <a:pt x="93019" y="81141"/>
                  </a:lnTo>
                  <a:close/>
                  <a:moveTo>
                    <a:pt x="12591" y="84596"/>
                  </a:moveTo>
                  <a:lnTo>
                    <a:pt x="12292" y="84839"/>
                  </a:lnTo>
                  <a:cubicBezTo>
                    <a:pt x="12791" y="85410"/>
                    <a:pt x="13291" y="85995"/>
                    <a:pt x="13819" y="86537"/>
                  </a:cubicBezTo>
                  <a:lnTo>
                    <a:pt x="14091" y="86281"/>
                  </a:lnTo>
                  <a:cubicBezTo>
                    <a:pt x="13577" y="85738"/>
                    <a:pt x="13077" y="85167"/>
                    <a:pt x="12591" y="84596"/>
                  </a:cubicBezTo>
                  <a:close/>
                  <a:moveTo>
                    <a:pt x="90221" y="84710"/>
                  </a:moveTo>
                  <a:cubicBezTo>
                    <a:pt x="89736" y="85281"/>
                    <a:pt x="89237" y="85839"/>
                    <a:pt x="88723" y="86395"/>
                  </a:cubicBezTo>
                  <a:lnTo>
                    <a:pt x="88994" y="86652"/>
                  </a:lnTo>
                  <a:cubicBezTo>
                    <a:pt x="89507" y="86096"/>
                    <a:pt x="90021" y="85524"/>
                    <a:pt x="90522" y="84953"/>
                  </a:cubicBezTo>
                  <a:lnTo>
                    <a:pt x="90221" y="84710"/>
                  </a:lnTo>
                  <a:close/>
                  <a:moveTo>
                    <a:pt x="15675" y="87908"/>
                  </a:moveTo>
                  <a:lnTo>
                    <a:pt x="15404" y="88180"/>
                  </a:lnTo>
                  <a:cubicBezTo>
                    <a:pt x="15947" y="88707"/>
                    <a:pt x="16503" y="89221"/>
                    <a:pt x="17060" y="89735"/>
                  </a:cubicBezTo>
                  <a:lnTo>
                    <a:pt x="17317" y="89450"/>
                  </a:lnTo>
                  <a:cubicBezTo>
                    <a:pt x="16760" y="88951"/>
                    <a:pt x="16204" y="88422"/>
                    <a:pt x="15675" y="87908"/>
                  </a:cubicBezTo>
                  <a:close/>
                  <a:moveTo>
                    <a:pt x="87138" y="88008"/>
                  </a:moveTo>
                  <a:cubicBezTo>
                    <a:pt x="86595" y="88536"/>
                    <a:pt x="86039" y="89050"/>
                    <a:pt x="85482" y="89550"/>
                  </a:cubicBezTo>
                  <a:lnTo>
                    <a:pt x="85739" y="89836"/>
                  </a:lnTo>
                  <a:cubicBezTo>
                    <a:pt x="86296" y="89335"/>
                    <a:pt x="86852" y="88808"/>
                    <a:pt x="87395" y="88279"/>
                  </a:cubicBezTo>
                  <a:lnTo>
                    <a:pt x="87138" y="88008"/>
                  </a:lnTo>
                  <a:close/>
                  <a:moveTo>
                    <a:pt x="19030" y="90921"/>
                  </a:moveTo>
                  <a:lnTo>
                    <a:pt x="18787" y="91220"/>
                  </a:lnTo>
                  <a:cubicBezTo>
                    <a:pt x="19373" y="91705"/>
                    <a:pt x="19986" y="92177"/>
                    <a:pt x="20586" y="92634"/>
                  </a:cubicBezTo>
                  <a:lnTo>
                    <a:pt x="20814" y="92320"/>
                  </a:lnTo>
                  <a:cubicBezTo>
                    <a:pt x="20214" y="91876"/>
                    <a:pt x="19615" y="91406"/>
                    <a:pt x="19030" y="90921"/>
                  </a:cubicBezTo>
                  <a:close/>
                  <a:moveTo>
                    <a:pt x="83769" y="91020"/>
                  </a:moveTo>
                  <a:cubicBezTo>
                    <a:pt x="83184" y="91492"/>
                    <a:pt x="82584" y="91962"/>
                    <a:pt x="81985" y="92405"/>
                  </a:cubicBezTo>
                  <a:lnTo>
                    <a:pt x="82213" y="92719"/>
                  </a:lnTo>
                  <a:cubicBezTo>
                    <a:pt x="82813" y="92262"/>
                    <a:pt x="83412" y="91791"/>
                    <a:pt x="83997" y="91305"/>
                  </a:cubicBezTo>
                  <a:lnTo>
                    <a:pt x="83769" y="91020"/>
                  </a:lnTo>
                  <a:close/>
                  <a:moveTo>
                    <a:pt x="22656" y="93647"/>
                  </a:moveTo>
                  <a:lnTo>
                    <a:pt x="22441" y="93961"/>
                  </a:lnTo>
                  <a:cubicBezTo>
                    <a:pt x="23056" y="94389"/>
                    <a:pt x="23698" y="94803"/>
                    <a:pt x="24354" y="95203"/>
                  </a:cubicBezTo>
                  <a:lnTo>
                    <a:pt x="24554" y="94874"/>
                  </a:lnTo>
                  <a:cubicBezTo>
                    <a:pt x="23912" y="94489"/>
                    <a:pt x="23269" y="94061"/>
                    <a:pt x="22656" y="93647"/>
                  </a:cubicBezTo>
                  <a:close/>
                  <a:moveTo>
                    <a:pt x="80143" y="93719"/>
                  </a:moveTo>
                  <a:cubicBezTo>
                    <a:pt x="79529" y="94147"/>
                    <a:pt x="78887" y="94560"/>
                    <a:pt x="78245" y="94946"/>
                  </a:cubicBezTo>
                  <a:lnTo>
                    <a:pt x="78445" y="95274"/>
                  </a:lnTo>
                  <a:cubicBezTo>
                    <a:pt x="79086" y="94874"/>
                    <a:pt x="79729" y="94461"/>
                    <a:pt x="80357" y="94033"/>
                  </a:cubicBezTo>
                  <a:lnTo>
                    <a:pt x="80143" y="93719"/>
                  </a:lnTo>
                  <a:close/>
                  <a:moveTo>
                    <a:pt x="26496" y="96031"/>
                  </a:moveTo>
                  <a:lnTo>
                    <a:pt x="26311" y="96359"/>
                  </a:lnTo>
                  <a:cubicBezTo>
                    <a:pt x="26967" y="96730"/>
                    <a:pt x="27653" y="97088"/>
                    <a:pt x="28323" y="97430"/>
                  </a:cubicBezTo>
                  <a:lnTo>
                    <a:pt x="28494" y="97101"/>
                  </a:lnTo>
                  <a:cubicBezTo>
                    <a:pt x="27824" y="96759"/>
                    <a:pt x="27152" y="96402"/>
                    <a:pt x="26496" y="96031"/>
                  </a:cubicBezTo>
                  <a:close/>
                  <a:moveTo>
                    <a:pt x="76303" y="96088"/>
                  </a:moveTo>
                  <a:cubicBezTo>
                    <a:pt x="75647" y="96459"/>
                    <a:pt x="74975" y="96816"/>
                    <a:pt x="74305" y="97145"/>
                  </a:cubicBezTo>
                  <a:lnTo>
                    <a:pt x="74476" y="97487"/>
                  </a:lnTo>
                  <a:cubicBezTo>
                    <a:pt x="75146" y="97145"/>
                    <a:pt x="75832" y="96787"/>
                    <a:pt x="76488" y="96431"/>
                  </a:cubicBezTo>
                  <a:lnTo>
                    <a:pt x="76303" y="96088"/>
                  </a:lnTo>
                  <a:close/>
                  <a:moveTo>
                    <a:pt x="30536" y="98072"/>
                  </a:moveTo>
                  <a:lnTo>
                    <a:pt x="30393" y="98415"/>
                  </a:lnTo>
                  <a:cubicBezTo>
                    <a:pt x="31079" y="98729"/>
                    <a:pt x="31778" y="99029"/>
                    <a:pt x="32491" y="99300"/>
                  </a:cubicBezTo>
                  <a:lnTo>
                    <a:pt x="32634" y="98957"/>
                  </a:lnTo>
                  <a:cubicBezTo>
                    <a:pt x="31935" y="98672"/>
                    <a:pt x="31221" y="98372"/>
                    <a:pt x="30536" y="98072"/>
                  </a:cubicBezTo>
                  <a:close/>
                  <a:moveTo>
                    <a:pt x="72263" y="98115"/>
                  </a:moveTo>
                  <a:cubicBezTo>
                    <a:pt x="71577" y="98415"/>
                    <a:pt x="70879" y="98715"/>
                    <a:pt x="70179" y="98986"/>
                  </a:cubicBezTo>
                  <a:lnTo>
                    <a:pt x="70321" y="99343"/>
                  </a:lnTo>
                  <a:cubicBezTo>
                    <a:pt x="71021" y="99058"/>
                    <a:pt x="71735" y="98772"/>
                    <a:pt x="72420" y="98458"/>
                  </a:cubicBezTo>
                  <a:lnTo>
                    <a:pt x="72263" y="98115"/>
                  </a:lnTo>
                  <a:close/>
                  <a:moveTo>
                    <a:pt x="34762" y="99743"/>
                  </a:moveTo>
                  <a:lnTo>
                    <a:pt x="34633" y="100099"/>
                  </a:lnTo>
                  <a:cubicBezTo>
                    <a:pt x="35346" y="100342"/>
                    <a:pt x="36075" y="100584"/>
                    <a:pt x="36802" y="100799"/>
                  </a:cubicBezTo>
                  <a:lnTo>
                    <a:pt x="36903" y="100428"/>
                  </a:lnTo>
                  <a:cubicBezTo>
                    <a:pt x="36189" y="100213"/>
                    <a:pt x="35461" y="99985"/>
                    <a:pt x="34762" y="99743"/>
                  </a:cubicBezTo>
                  <a:close/>
                  <a:moveTo>
                    <a:pt x="68066" y="99771"/>
                  </a:moveTo>
                  <a:cubicBezTo>
                    <a:pt x="67352" y="100013"/>
                    <a:pt x="66624" y="100242"/>
                    <a:pt x="65911" y="100457"/>
                  </a:cubicBezTo>
                  <a:lnTo>
                    <a:pt x="66010" y="100828"/>
                  </a:lnTo>
                  <a:cubicBezTo>
                    <a:pt x="66739" y="100613"/>
                    <a:pt x="67466" y="100371"/>
                    <a:pt x="68180" y="100128"/>
                  </a:cubicBezTo>
                  <a:lnTo>
                    <a:pt x="68066" y="99771"/>
                  </a:lnTo>
                  <a:close/>
                  <a:moveTo>
                    <a:pt x="39087" y="101028"/>
                  </a:moveTo>
                  <a:lnTo>
                    <a:pt x="39001" y="101399"/>
                  </a:lnTo>
                  <a:cubicBezTo>
                    <a:pt x="39730" y="101570"/>
                    <a:pt x="40486" y="101741"/>
                    <a:pt x="41228" y="101898"/>
                  </a:cubicBezTo>
                  <a:lnTo>
                    <a:pt x="41300" y="101527"/>
                  </a:lnTo>
                  <a:cubicBezTo>
                    <a:pt x="40558" y="101370"/>
                    <a:pt x="39815" y="101213"/>
                    <a:pt x="39087" y="101028"/>
                  </a:cubicBezTo>
                  <a:close/>
                  <a:moveTo>
                    <a:pt x="63726" y="101056"/>
                  </a:moveTo>
                  <a:cubicBezTo>
                    <a:pt x="62999" y="101227"/>
                    <a:pt x="62256" y="101399"/>
                    <a:pt x="61514" y="101541"/>
                  </a:cubicBezTo>
                  <a:lnTo>
                    <a:pt x="61600" y="101913"/>
                  </a:lnTo>
                  <a:cubicBezTo>
                    <a:pt x="62342" y="101770"/>
                    <a:pt x="63084" y="101599"/>
                    <a:pt x="63812" y="101412"/>
                  </a:cubicBezTo>
                  <a:lnTo>
                    <a:pt x="63726" y="101056"/>
                  </a:lnTo>
                  <a:close/>
                  <a:moveTo>
                    <a:pt x="43527" y="101926"/>
                  </a:moveTo>
                  <a:lnTo>
                    <a:pt x="43470" y="102298"/>
                  </a:lnTo>
                  <a:cubicBezTo>
                    <a:pt x="44212" y="102412"/>
                    <a:pt x="44968" y="102512"/>
                    <a:pt x="45725" y="102598"/>
                  </a:cubicBezTo>
                  <a:lnTo>
                    <a:pt x="45767" y="102227"/>
                  </a:lnTo>
                  <a:cubicBezTo>
                    <a:pt x="45025" y="102141"/>
                    <a:pt x="44269" y="102041"/>
                    <a:pt x="43527" y="101926"/>
                  </a:cubicBezTo>
                  <a:close/>
                  <a:moveTo>
                    <a:pt x="59287" y="101941"/>
                  </a:moveTo>
                  <a:cubicBezTo>
                    <a:pt x="58545" y="102055"/>
                    <a:pt x="57802" y="102155"/>
                    <a:pt x="57045" y="102227"/>
                  </a:cubicBezTo>
                  <a:lnTo>
                    <a:pt x="57088" y="102612"/>
                  </a:lnTo>
                  <a:cubicBezTo>
                    <a:pt x="57845" y="102526"/>
                    <a:pt x="58602" y="102427"/>
                    <a:pt x="59344" y="102312"/>
                  </a:cubicBezTo>
                  <a:lnTo>
                    <a:pt x="59287" y="101941"/>
                  </a:lnTo>
                  <a:close/>
                  <a:moveTo>
                    <a:pt x="48023" y="102427"/>
                  </a:moveTo>
                  <a:lnTo>
                    <a:pt x="47994" y="102798"/>
                  </a:lnTo>
                  <a:cubicBezTo>
                    <a:pt x="48752" y="102840"/>
                    <a:pt x="49508" y="102883"/>
                    <a:pt x="50265" y="102897"/>
                  </a:cubicBezTo>
                  <a:lnTo>
                    <a:pt x="50279" y="102526"/>
                  </a:lnTo>
                  <a:cubicBezTo>
                    <a:pt x="49522" y="102497"/>
                    <a:pt x="48765" y="102469"/>
                    <a:pt x="48023" y="102427"/>
                  </a:cubicBezTo>
                  <a:close/>
                  <a:moveTo>
                    <a:pt x="54804" y="102427"/>
                  </a:moveTo>
                  <a:cubicBezTo>
                    <a:pt x="54047" y="102469"/>
                    <a:pt x="53291" y="102512"/>
                    <a:pt x="52534" y="102526"/>
                  </a:cubicBezTo>
                  <a:lnTo>
                    <a:pt x="52549" y="102897"/>
                  </a:lnTo>
                  <a:cubicBezTo>
                    <a:pt x="53305" y="102883"/>
                    <a:pt x="54062" y="102855"/>
                    <a:pt x="54818" y="102798"/>
                  </a:cubicBezTo>
                  <a:lnTo>
                    <a:pt x="54804" y="1024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" name="Google Shape;645;p43"/>
            <p:cNvGrpSpPr/>
            <p:nvPr/>
          </p:nvGrpSpPr>
          <p:grpSpPr>
            <a:xfrm rot="-2039256">
              <a:off x="415252" y="397575"/>
              <a:ext cx="4261009" cy="4506153"/>
              <a:chOff x="4697728" y="1390483"/>
              <a:chExt cx="7597962" cy="8035087"/>
            </a:xfrm>
          </p:grpSpPr>
          <p:sp>
            <p:nvSpPr>
              <p:cNvPr id="39" name="Google Shape;646;p43"/>
              <p:cNvSpPr/>
              <p:nvPr/>
            </p:nvSpPr>
            <p:spPr>
              <a:xfrm rot="-3964162">
                <a:off x="4700331" y="5590192"/>
                <a:ext cx="980814" cy="643488"/>
              </a:xfrm>
              <a:custGeom>
                <a:avLst/>
                <a:gdLst/>
                <a:ahLst/>
                <a:cxnLst/>
                <a:rect l="l" t="t" r="r" b="b"/>
                <a:pathLst>
                  <a:path w="15233" h="9994" extrusionOk="0">
                    <a:moveTo>
                      <a:pt x="15161" y="1"/>
                    </a:moveTo>
                    <a:cubicBezTo>
                      <a:pt x="9580" y="2413"/>
                      <a:pt x="4483" y="5725"/>
                      <a:pt x="1" y="9851"/>
                    </a:cubicBezTo>
                    <a:lnTo>
                      <a:pt x="130" y="9994"/>
                    </a:lnTo>
                    <a:cubicBezTo>
                      <a:pt x="4597" y="5882"/>
                      <a:pt x="9679" y="2570"/>
                      <a:pt x="15233" y="172"/>
                    </a:cubicBezTo>
                    <a:lnTo>
                      <a:pt x="151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47;p43"/>
              <p:cNvSpPr/>
              <p:nvPr/>
            </p:nvSpPr>
            <p:spPr>
              <a:xfrm rot="-3964162">
                <a:off x="6958647" y="6075431"/>
                <a:ext cx="767498" cy="4267663"/>
              </a:xfrm>
              <a:custGeom>
                <a:avLst/>
                <a:gdLst/>
                <a:ahLst/>
                <a:cxnLst/>
                <a:rect l="l" t="t" r="r" b="b"/>
                <a:pathLst>
                  <a:path w="11920" h="66281" extrusionOk="0">
                    <a:moveTo>
                      <a:pt x="11006" y="0"/>
                    </a:moveTo>
                    <a:cubicBezTo>
                      <a:pt x="3811" y="9451"/>
                      <a:pt x="0" y="20742"/>
                      <a:pt x="0" y="32648"/>
                    </a:cubicBezTo>
                    <a:cubicBezTo>
                      <a:pt x="0" y="38872"/>
                      <a:pt x="1057" y="44968"/>
                      <a:pt x="3126" y="50777"/>
                    </a:cubicBezTo>
                    <a:cubicBezTo>
                      <a:pt x="5125" y="56388"/>
                      <a:pt x="8037" y="61598"/>
                      <a:pt x="11763" y="66280"/>
                    </a:cubicBezTo>
                    <a:lnTo>
                      <a:pt x="11920" y="66166"/>
                    </a:lnTo>
                    <a:cubicBezTo>
                      <a:pt x="8194" y="61499"/>
                      <a:pt x="5296" y="56302"/>
                      <a:pt x="3297" y="50707"/>
                    </a:cubicBezTo>
                    <a:cubicBezTo>
                      <a:pt x="1242" y="44924"/>
                      <a:pt x="185" y="38858"/>
                      <a:pt x="185" y="32648"/>
                    </a:cubicBezTo>
                    <a:cubicBezTo>
                      <a:pt x="185" y="20785"/>
                      <a:pt x="3983" y="9536"/>
                      <a:pt x="11164" y="115"/>
                    </a:cubicBezTo>
                    <a:lnTo>
                      <a:pt x="1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48;p43"/>
              <p:cNvSpPr/>
              <p:nvPr/>
            </p:nvSpPr>
            <p:spPr>
              <a:xfrm rot="-3964162">
                <a:off x="9485548" y="6867159"/>
                <a:ext cx="3066387" cy="887967"/>
              </a:xfrm>
              <a:custGeom>
                <a:avLst/>
                <a:gdLst/>
                <a:ahLst/>
                <a:cxnLst/>
                <a:rect l="l" t="t" r="r" b="b"/>
                <a:pathLst>
                  <a:path w="47624" h="13791" extrusionOk="0">
                    <a:moveTo>
                      <a:pt x="129" y="0"/>
                    </a:moveTo>
                    <a:lnTo>
                      <a:pt x="0" y="143"/>
                    </a:lnTo>
                    <a:cubicBezTo>
                      <a:pt x="9879" y="8950"/>
                      <a:pt x="22612" y="13790"/>
                      <a:pt x="35860" y="13790"/>
                    </a:cubicBezTo>
                    <a:cubicBezTo>
                      <a:pt x="39829" y="13790"/>
                      <a:pt x="43797" y="13362"/>
                      <a:pt x="47623" y="12506"/>
                    </a:cubicBezTo>
                    <a:lnTo>
                      <a:pt x="47595" y="12319"/>
                    </a:lnTo>
                    <a:cubicBezTo>
                      <a:pt x="43769" y="13176"/>
                      <a:pt x="39815" y="13604"/>
                      <a:pt x="35860" y="13604"/>
                    </a:cubicBezTo>
                    <a:cubicBezTo>
                      <a:pt x="22670" y="13604"/>
                      <a:pt x="9979" y="8779"/>
                      <a:pt x="1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49;p43"/>
              <p:cNvSpPr/>
              <p:nvPr/>
            </p:nvSpPr>
            <p:spPr>
              <a:xfrm rot="-3964162">
                <a:off x="11596055" y="4410042"/>
                <a:ext cx="673879" cy="494560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7681" extrusionOk="0">
                    <a:moveTo>
                      <a:pt x="10336" y="0"/>
                    </a:moveTo>
                    <a:cubicBezTo>
                      <a:pt x="7210" y="2912"/>
                      <a:pt x="3727" y="5438"/>
                      <a:pt x="1" y="7509"/>
                    </a:cubicBezTo>
                    <a:lnTo>
                      <a:pt x="101" y="7680"/>
                    </a:lnTo>
                    <a:cubicBezTo>
                      <a:pt x="3827" y="5596"/>
                      <a:pt x="7325" y="3055"/>
                      <a:pt x="10465" y="143"/>
                    </a:cubicBezTo>
                    <a:lnTo>
                      <a:pt x="103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50;p43"/>
              <p:cNvSpPr/>
              <p:nvPr/>
            </p:nvSpPr>
            <p:spPr>
              <a:xfrm rot="-3964162">
                <a:off x="10110740" y="1396692"/>
                <a:ext cx="603053" cy="2656432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41257" extrusionOk="0">
                    <a:moveTo>
                      <a:pt x="8223" y="0"/>
                    </a:moveTo>
                    <a:lnTo>
                      <a:pt x="8037" y="44"/>
                    </a:lnTo>
                    <a:cubicBezTo>
                      <a:pt x="8794" y="3655"/>
                      <a:pt x="9179" y="7381"/>
                      <a:pt x="9179" y="11107"/>
                    </a:cubicBezTo>
                    <a:cubicBezTo>
                      <a:pt x="9179" y="21885"/>
                      <a:pt x="6010" y="32263"/>
                      <a:pt x="0" y="41157"/>
                    </a:cubicBezTo>
                    <a:lnTo>
                      <a:pt x="157" y="41256"/>
                    </a:lnTo>
                    <a:cubicBezTo>
                      <a:pt x="6181" y="32335"/>
                      <a:pt x="9365" y="21914"/>
                      <a:pt x="9365" y="11107"/>
                    </a:cubicBezTo>
                    <a:cubicBezTo>
                      <a:pt x="9365" y="7366"/>
                      <a:pt x="8979" y="3626"/>
                      <a:pt x="8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51;p43"/>
              <p:cNvSpPr/>
              <p:nvPr/>
            </p:nvSpPr>
            <p:spPr>
              <a:xfrm rot="-3964162">
                <a:off x="7225059" y="1473734"/>
                <a:ext cx="1004637" cy="1264827"/>
              </a:xfrm>
              <a:custGeom>
                <a:avLst/>
                <a:gdLst/>
                <a:ahLst/>
                <a:cxnLst/>
                <a:rect l="l" t="t" r="r" b="b"/>
                <a:pathLst>
                  <a:path w="15603" h="19644" extrusionOk="0">
                    <a:moveTo>
                      <a:pt x="115" y="0"/>
                    </a:moveTo>
                    <a:lnTo>
                      <a:pt x="0" y="143"/>
                    </a:lnTo>
                    <a:cubicBezTo>
                      <a:pt x="6567" y="5339"/>
                      <a:pt x="11906" y="12092"/>
                      <a:pt x="15432" y="19643"/>
                    </a:cubicBezTo>
                    <a:lnTo>
                      <a:pt x="15603" y="19572"/>
                    </a:lnTo>
                    <a:cubicBezTo>
                      <a:pt x="12063" y="11978"/>
                      <a:pt x="6710" y="5211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52;p43"/>
              <p:cNvSpPr/>
              <p:nvPr/>
            </p:nvSpPr>
            <p:spPr>
              <a:xfrm rot="-3964162">
                <a:off x="6098239" y="2513813"/>
                <a:ext cx="626940" cy="332819"/>
              </a:xfrm>
              <a:custGeom>
                <a:avLst/>
                <a:gdLst/>
                <a:ahLst/>
                <a:cxnLst/>
                <a:rect l="l" t="t" r="r" b="b"/>
                <a:pathLst>
                  <a:path w="9737" h="5169" extrusionOk="0">
                    <a:moveTo>
                      <a:pt x="72" y="0"/>
                    </a:moveTo>
                    <a:lnTo>
                      <a:pt x="1" y="172"/>
                    </a:lnTo>
                    <a:cubicBezTo>
                      <a:pt x="3355" y="1500"/>
                      <a:pt x="6596" y="3184"/>
                      <a:pt x="9622" y="5168"/>
                    </a:cubicBezTo>
                    <a:lnTo>
                      <a:pt x="9737" y="5012"/>
                    </a:lnTo>
                    <a:cubicBezTo>
                      <a:pt x="6682" y="3027"/>
                      <a:pt x="3441" y="132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" name="Google Shape;662;p44">
            <a:extLst>
              <a:ext uri="{FF2B5EF4-FFF2-40B4-BE49-F238E27FC236}">
                <a16:creationId xmlns:a16="http://schemas.microsoft.com/office/drawing/2014/main" id="{9AF2EBFA-AF71-F36E-B4C2-08C54D1B857A}"/>
              </a:ext>
            </a:extLst>
          </p:cNvPr>
          <p:cNvGrpSpPr/>
          <p:nvPr/>
        </p:nvGrpSpPr>
        <p:grpSpPr>
          <a:xfrm>
            <a:off x="9468073" y="397825"/>
            <a:ext cx="1232400" cy="1232400"/>
            <a:chOff x="2209446" y="1248413"/>
            <a:chExt cx="1232400" cy="1232400"/>
          </a:xfrm>
        </p:grpSpPr>
        <p:sp>
          <p:nvSpPr>
            <p:cNvPr id="47" name="Google Shape;663;p44">
              <a:extLst>
                <a:ext uri="{FF2B5EF4-FFF2-40B4-BE49-F238E27FC236}">
                  <a16:creationId xmlns:a16="http://schemas.microsoft.com/office/drawing/2014/main" id="{E7FF2771-3BE6-20B7-9B7C-5853ACA3ED30}"/>
                </a:ext>
              </a:extLst>
            </p:cNvPr>
            <p:cNvSpPr/>
            <p:nvPr/>
          </p:nvSpPr>
          <p:spPr>
            <a:xfrm>
              <a:off x="2209446" y="1248413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8" name="Google Shape;664;p44">
              <a:extLst>
                <a:ext uri="{FF2B5EF4-FFF2-40B4-BE49-F238E27FC236}">
                  <a16:creationId xmlns:a16="http://schemas.microsoft.com/office/drawing/2014/main" id="{7BB0B371-9396-378E-3C77-0351BD1DAE1F}"/>
                </a:ext>
              </a:extLst>
            </p:cNvPr>
            <p:cNvSpPr/>
            <p:nvPr/>
          </p:nvSpPr>
          <p:spPr>
            <a:xfrm>
              <a:off x="2287446" y="1326413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792;p49">
            <a:extLst>
              <a:ext uri="{FF2B5EF4-FFF2-40B4-BE49-F238E27FC236}">
                <a16:creationId xmlns:a16="http://schemas.microsoft.com/office/drawing/2014/main" id="{500D8399-6005-45C6-A2E8-D3DA5C8B1E74}"/>
              </a:ext>
            </a:extLst>
          </p:cNvPr>
          <p:cNvGrpSpPr/>
          <p:nvPr/>
        </p:nvGrpSpPr>
        <p:grpSpPr>
          <a:xfrm>
            <a:off x="-2967870" y="802474"/>
            <a:ext cx="2545648" cy="3013245"/>
            <a:chOff x="6197668" y="1849226"/>
            <a:chExt cx="2013006" cy="2382765"/>
          </a:xfrm>
        </p:grpSpPr>
        <p:sp>
          <p:nvSpPr>
            <p:cNvPr id="50" name="Google Shape;793;p49">
              <a:extLst>
                <a:ext uri="{FF2B5EF4-FFF2-40B4-BE49-F238E27FC236}">
                  <a16:creationId xmlns:a16="http://schemas.microsoft.com/office/drawing/2014/main" id="{3E876967-8B9B-373D-89FA-1607F39D67EA}"/>
                </a:ext>
              </a:extLst>
            </p:cNvPr>
            <p:cNvSpPr/>
            <p:nvPr/>
          </p:nvSpPr>
          <p:spPr>
            <a:xfrm>
              <a:off x="6240817" y="1893246"/>
              <a:ext cx="916141" cy="2294726"/>
            </a:xfrm>
            <a:custGeom>
              <a:avLst/>
              <a:gdLst/>
              <a:ahLst/>
              <a:cxnLst/>
              <a:rect l="l" t="t" r="r" b="b"/>
              <a:pathLst>
                <a:path w="25245" h="63233" extrusionOk="0">
                  <a:moveTo>
                    <a:pt x="21059" y="1"/>
                  </a:moveTo>
                  <a:cubicBezTo>
                    <a:pt x="19739" y="1"/>
                    <a:pt x="18205" y="524"/>
                    <a:pt x="16517" y="1558"/>
                  </a:cubicBezTo>
                  <a:cubicBezTo>
                    <a:pt x="11154" y="4863"/>
                    <a:pt x="5483" y="9548"/>
                    <a:pt x="4947" y="12568"/>
                  </a:cubicBezTo>
                  <a:cubicBezTo>
                    <a:pt x="4923" y="12663"/>
                    <a:pt x="4888" y="12747"/>
                    <a:pt x="4828" y="12818"/>
                  </a:cubicBezTo>
                  <a:cubicBezTo>
                    <a:pt x="4805" y="12853"/>
                    <a:pt x="2058" y="16576"/>
                    <a:pt x="2058" y="20428"/>
                  </a:cubicBezTo>
                  <a:cubicBezTo>
                    <a:pt x="2058" y="20571"/>
                    <a:pt x="2011" y="20713"/>
                    <a:pt x="1916" y="20820"/>
                  </a:cubicBezTo>
                  <a:cubicBezTo>
                    <a:pt x="1903" y="20832"/>
                    <a:pt x="453" y="22640"/>
                    <a:pt x="798" y="26159"/>
                  </a:cubicBezTo>
                  <a:cubicBezTo>
                    <a:pt x="1083" y="29048"/>
                    <a:pt x="738" y="30974"/>
                    <a:pt x="489" y="32389"/>
                  </a:cubicBezTo>
                  <a:cubicBezTo>
                    <a:pt x="405" y="32889"/>
                    <a:pt x="334" y="33317"/>
                    <a:pt x="299" y="33721"/>
                  </a:cubicBezTo>
                  <a:cubicBezTo>
                    <a:pt x="215" y="34708"/>
                    <a:pt x="1" y="38192"/>
                    <a:pt x="548" y="41807"/>
                  </a:cubicBezTo>
                  <a:cubicBezTo>
                    <a:pt x="1023" y="45052"/>
                    <a:pt x="2997" y="49987"/>
                    <a:pt x="3021" y="50035"/>
                  </a:cubicBezTo>
                  <a:cubicBezTo>
                    <a:pt x="3116" y="50272"/>
                    <a:pt x="3045" y="50545"/>
                    <a:pt x="2855" y="50724"/>
                  </a:cubicBezTo>
                  <a:cubicBezTo>
                    <a:pt x="2855" y="50724"/>
                    <a:pt x="2426" y="51164"/>
                    <a:pt x="2783" y="52258"/>
                  </a:cubicBezTo>
                  <a:cubicBezTo>
                    <a:pt x="3092" y="53197"/>
                    <a:pt x="4294" y="54386"/>
                    <a:pt x="5554" y="55647"/>
                  </a:cubicBezTo>
                  <a:cubicBezTo>
                    <a:pt x="6136" y="56217"/>
                    <a:pt x="6743" y="56812"/>
                    <a:pt x="7314" y="57430"/>
                  </a:cubicBezTo>
                  <a:cubicBezTo>
                    <a:pt x="9037" y="59309"/>
                    <a:pt x="13532" y="62293"/>
                    <a:pt x="18158" y="63030"/>
                  </a:cubicBezTo>
                  <a:cubicBezTo>
                    <a:pt x="19014" y="63173"/>
                    <a:pt x="19680" y="63233"/>
                    <a:pt x="20250" y="63233"/>
                  </a:cubicBezTo>
                  <a:cubicBezTo>
                    <a:pt x="22367" y="63233"/>
                    <a:pt x="24304" y="62626"/>
                    <a:pt x="24756" y="55230"/>
                  </a:cubicBezTo>
                  <a:cubicBezTo>
                    <a:pt x="25244" y="47192"/>
                    <a:pt x="24780" y="4971"/>
                    <a:pt x="24756" y="2509"/>
                  </a:cubicBezTo>
                  <a:cubicBezTo>
                    <a:pt x="24471" y="1808"/>
                    <a:pt x="23508" y="1"/>
                    <a:pt x="2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47625" dir="2820000" algn="bl" rotWithShape="0">
                <a:schemeClr val="dk1">
                  <a:alpha val="9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94;p49">
              <a:extLst>
                <a:ext uri="{FF2B5EF4-FFF2-40B4-BE49-F238E27FC236}">
                  <a16:creationId xmlns:a16="http://schemas.microsoft.com/office/drawing/2014/main" id="{1959B54A-0AE2-5BBB-42CD-884D0D8DD17F}"/>
                </a:ext>
              </a:extLst>
            </p:cNvPr>
            <p:cNvSpPr/>
            <p:nvPr/>
          </p:nvSpPr>
          <p:spPr>
            <a:xfrm>
              <a:off x="7249679" y="1893246"/>
              <a:ext cx="915669" cy="2294726"/>
            </a:xfrm>
            <a:custGeom>
              <a:avLst/>
              <a:gdLst/>
              <a:ahLst/>
              <a:cxnLst/>
              <a:rect l="l" t="t" r="r" b="b"/>
              <a:pathLst>
                <a:path w="25232" h="63233" extrusionOk="0">
                  <a:moveTo>
                    <a:pt x="4174" y="1"/>
                  </a:moveTo>
                  <a:cubicBezTo>
                    <a:pt x="1725" y="1"/>
                    <a:pt x="761" y="1808"/>
                    <a:pt x="488" y="2509"/>
                  </a:cubicBezTo>
                  <a:cubicBezTo>
                    <a:pt x="452" y="4971"/>
                    <a:pt x="0" y="47192"/>
                    <a:pt x="488" y="55230"/>
                  </a:cubicBezTo>
                  <a:cubicBezTo>
                    <a:pt x="928" y="62626"/>
                    <a:pt x="2866" y="63233"/>
                    <a:pt x="4983" y="63233"/>
                  </a:cubicBezTo>
                  <a:cubicBezTo>
                    <a:pt x="5553" y="63233"/>
                    <a:pt x="6219" y="63173"/>
                    <a:pt x="7075" y="63030"/>
                  </a:cubicBezTo>
                  <a:cubicBezTo>
                    <a:pt x="11700" y="62293"/>
                    <a:pt x="16207" y="59309"/>
                    <a:pt x="17931" y="57430"/>
                  </a:cubicBezTo>
                  <a:cubicBezTo>
                    <a:pt x="18501" y="56812"/>
                    <a:pt x="19096" y="56217"/>
                    <a:pt x="19679" y="55647"/>
                  </a:cubicBezTo>
                  <a:cubicBezTo>
                    <a:pt x="20951" y="54386"/>
                    <a:pt x="22152" y="53197"/>
                    <a:pt x="22449" y="52258"/>
                  </a:cubicBezTo>
                  <a:cubicBezTo>
                    <a:pt x="22806" y="51164"/>
                    <a:pt x="22390" y="50724"/>
                    <a:pt x="22366" y="50700"/>
                  </a:cubicBezTo>
                  <a:cubicBezTo>
                    <a:pt x="22200" y="50534"/>
                    <a:pt x="22128" y="50260"/>
                    <a:pt x="22211" y="50035"/>
                  </a:cubicBezTo>
                  <a:cubicBezTo>
                    <a:pt x="22235" y="49987"/>
                    <a:pt x="24209" y="45041"/>
                    <a:pt x="24697" y="41807"/>
                  </a:cubicBezTo>
                  <a:cubicBezTo>
                    <a:pt x="25231" y="38192"/>
                    <a:pt x="25017" y="34708"/>
                    <a:pt x="24946" y="33721"/>
                  </a:cubicBezTo>
                  <a:cubicBezTo>
                    <a:pt x="24911" y="33317"/>
                    <a:pt x="24827" y="32889"/>
                    <a:pt x="24744" y="32389"/>
                  </a:cubicBezTo>
                  <a:cubicBezTo>
                    <a:pt x="24494" y="30974"/>
                    <a:pt x="24161" y="29048"/>
                    <a:pt x="24435" y="26159"/>
                  </a:cubicBezTo>
                  <a:cubicBezTo>
                    <a:pt x="24779" y="22640"/>
                    <a:pt x="23329" y="20832"/>
                    <a:pt x="23317" y="20820"/>
                  </a:cubicBezTo>
                  <a:cubicBezTo>
                    <a:pt x="23234" y="20713"/>
                    <a:pt x="23175" y="20571"/>
                    <a:pt x="23175" y="20428"/>
                  </a:cubicBezTo>
                  <a:cubicBezTo>
                    <a:pt x="23175" y="16576"/>
                    <a:pt x="20427" y="12853"/>
                    <a:pt x="20404" y="12818"/>
                  </a:cubicBezTo>
                  <a:cubicBezTo>
                    <a:pt x="20345" y="12747"/>
                    <a:pt x="20309" y="12663"/>
                    <a:pt x="20297" y="12568"/>
                  </a:cubicBezTo>
                  <a:cubicBezTo>
                    <a:pt x="19750" y="9548"/>
                    <a:pt x="14090" y="4863"/>
                    <a:pt x="8716" y="1558"/>
                  </a:cubicBezTo>
                  <a:cubicBezTo>
                    <a:pt x="7028" y="524"/>
                    <a:pt x="5506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47625" dir="2820000" algn="bl" rotWithShape="0">
                <a:schemeClr val="dk1">
                  <a:alpha val="9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95;p49">
              <a:extLst>
                <a:ext uri="{FF2B5EF4-FFF2-40B4-BE49-F238E27FC236}">
                  <a16:creationId xmlns:a16="http://schemas.microsoft.com/office/drawing/2014/main" id="{CE8A8B72-8A14-8D42-5AD4-C7E259DDC154}"/>
                </a:ext>
              </a:extLst>
            </p:cNvPr>
            <p:cNvSpPr/>
            <p:nvPr/>
          </p:nvSpPr>
          <p:spPr>
            <a:xfrm>
              <a:off x="6240817" y="1893246"/>
              <a:ext cx="916141" cy="2294726"/>
            </a:xfrm>
            <a:custGeom>
              <a:avLst/>
              <a:gdLst/>
              <a:ahLst/>
              <a:cxnLst/>
              <a:rect l="l" t="t" r="r" b="b"/>
              <a:pathLst>
                <a:path w="25245" h="63233" extrusionOk="0">
                  <a:moveTo>
                    <a:pt x="21059" y="1"/>
                  </a:moveTo>
                  <a:cubicBezTo>
                    <a:pt x="19739" y="1"/>
                    <a:pt x="18205" y="524"/>
                    <a:pt x="16517" y="1558"/>
                  </a:cubicBezTo>
                  <a:cubicBezTo>
                    <a:pt x="11154" y="4863"/>
                    <a:pt x="5483" y="9548"/>
                    <a:pt x="4947" y="12568"/>
                  </a:cubicBezTo>
                  <a:cubicBezTo>
                    <a:pt x="4923" y="12663"/>
                    <a:pt x="4888" y="12747"/>
                    <a:pt x="4828" y="12818"/>
                  </a:cubicBezTo>
                  <a:cubicBezTo>
                    <a:pt x="4805" y="12853"/>
                    <a:pt x="2058" y="16576"/>
                    <a:pt x="2058" y="20428"/>
                  </a:cubicBezTo>
                  <a:cubicBezTo>
                    <a:pt x="2058" y="20571"/>
                    <a:pt x="2011" y="20713"/>
                    <a:pt x="1916" y="20820"/>
                  </a:cubicBezTo>
                  <a:cubicBezTo>
                    <a:pt x="1903" y="20832"/>
                    <a:pt x="453" y="22640"/>
                    <a:pt x="798" y="26159"/>
                  </a:cubicBezTo>
                  <a:cubicBezTo>
                    <a:pt x="1083" y="29048"/>
                    <a:pt x="738" y="30974"/>
                    <a:pt x="489" y="32389"/>
                  </a:cubicBezTo>
                  <a:cubicBezTo>
                    <a:pt x="405" y="32889"/>
                    <a:pt x="334" y="33317"/>
                    <a:pt x="299" y="33721"/>
                  </a:cubicBezTo>
                  <a:cubicBezTo>
                    <a:pt x="215" y="34708"/>
                    <a:pt x="1" y="38192"/>
                    <a:pt x="548" y="41807"/>
                  </a:cubicBezTo>
                  <a:cubicBezTo>
                    <a:pt x="1023" y="45052"/>
                    <a:pt x="2997" y="49987"/>
                    <a:pt x="3021" y="50035"/>
                  </a:cubicBezTo>
                  <a:cubicBezTo>
                    <a:pt x="3116" y="50272"/>
                    <a:pt x="3045" y="50545"/>
                    <a:pt x="2855" y="50724"/>
                  </a:cubicBezTo>
                  <a:cubicBezTo>
                    <a:pt x="2855" y="50724"/>
                    <a:pt x="2426" y="51164"/>
                    <a:pt x="2783" y="52258"/>
                  </a:cubicBezTo>
                  <a:cubicBezTo>
                    <a:pt x="3092" y="53197"/>
                    <a:pt x="4294" y="54386"/>
                    <a:pt x="5554" y="55647"/>
                  </a:cubicBezTo>
                  <a:cubicBezTo>
                    <a:pt x="6136" y="56217"/>
                    <a:pt x="6743" y="56812"/>
                    <a:pt x="7314" y="57430"/>
                  </a:cubicBezTo>
                  <a:cubicBezTo>
                    <a:pt x="9037" y="59309"/>
                    <a:pt x="13532" y="62293"/>
                    <a:pt x="18158" y="63030"/>
                  </a:cubicBezTo>
                  <a:cubicBezTo>
                    <a:pt x="19014" y="63173"/>
                    <a:pt x="19680" y="63233"/>
                    <a:pt x="20250" y="63233"/>
                  </a:cubicBezTo>
                  <a:cubicBezTo>
                    <a:pt x="22367" y="63233"/>
                    <a:pt x="24304" y="62626"/>
                    <a:pt x="24756" y="55230"/>
                  </a:cubicBezTo>
                  <a:cubicBezTo>
                    <a:pt x="25244" y="47192"/>
                    <a:pt x="24780" y="4971"/>
                    <a:pt x="24756" y="2509"/>
                  </a:cubicBezTo>
                  <a:cubicBezTo>
                    <a:pt x="24471" y="1808"/>
                    <a:pt x="23508" y="1"/>
                    <a:pt x="2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96;p49">
              <a:extLst>
                <a:ext uri="{FF2B5EF4-FFF2-40B4-BE49-F238E27FC236}">
                  <a16:creationId xmlns:a16="http://schemas.microsoft.com/office/drawing/2014/main" id="{43A35B05-3586-871A-AADF-CBB0FF477C87}"/>
                </a:ext>
              </a:extLst>
            </p:cNvPr>
            <p:cNvSpPr/>
            <p:nvPr/>
          </p:nvSpPr>
          <p:spPr>
            <a:xfrm>
              <a:off x="7249679" y="1893246"/>
              <a:ext cx="915669" cy="2294726"/>
            </a:xfrm>
            <a:custGeom>
              <a:avLst/>
              <a:gdLst/>
              <a:ahLst/>
              <a:cxnLst/>
              <a:rect l="l" t="t" r="r" b="b"/>
              <a:pathLst>
                <a:path w="25232" h="63233" extrusionOk="0">
                  <a:moveTo>
                    <a:pt x="4174" y="1"/>
                  </a:moveTo>
                  <a:cubicBezTo>
                    <a:pt x="1725" y="1"/>
                    <a:pt x="761" y="1808"/>
                    <a:pt x="488" y="2509"/>
                  </a:cubicBezTo>
                  <a:cubicBezTo>
                    <a:pt x="452" y="4971"/>
                    <a:pt x="0" y="47192"/>
                    <a:pt x="488" y="55230"/>
                  </a:cubicBezTo>
                  <a:cubicBezTo>
                    <a:pt x="928" y="62626"/>
                    <a:pt x="2866" y="63233"/>
                    <a:pt x="4983" y="63233"/>
                  </a:cubicBezTo>
                  <a:cubicBezTo>
                    <a:pt x="5553" y="63233"/>
                    <a:pt x="6219" y="63173"/>
                    <a:pt x="7075" y="63030"/>
                  </a:cubicBezTo>
                  <a:cubicBezTo>
                    <a:pt x="11700" y="62293"/>
                    <a:pt x="16207" y="59309"/>
                    <a:pt x="17931" y="57430"/>
                  </a:cubicBezTo>
                  <a:cubicBezTo>
                    <a:pt x="18501" y="56812"/>
                    <a:pt x="19096" y="56217"/>
                    <a:pt x="19679" y="55647"/>
                  </a:cubicBezTo>
                  <a:cubicBezTo>
                    <a:pt x="20951" y="54386"/>
                    <a:pt x="22152" y="53197"/>
                    <a:pt x="22449" y="52258"/>
                  </a:cubicBezTo>
                  <a:cubicBezTo>
                    <a:pt x="22806" y="51164"/>
                    <a:pt x="22390" y="50724"/>
                    <a:pt x="22366" y="50700"/>
                  </a:cubicBezTo>
                  <a:cubicBezTo>
                    <a:pt x="22200" y="50534"/>
                    <a:pt x="22128" y="50260"/>
                    <a:pt x="22211" y="50035"/>
                  </a:cubicBezTo>
                  <a:cubicBezTo>
                    <a:pt x="22235" y="49987"/>
                    <a:pt x="24209" y="45041"/>
                    <a:pt x="24697" y="41807"/>
                  </a:cubicBezTo>
                  <a:cubicBezTo>
                    <a:pt x="25231" y="38192"/>
                    <a:pt x="25017" y="34708"/>
                    <a:pt x="24946" y="33721"/>
                  </a:cubicBezTo>
                  <a:cubicBezTo>
                    <a:pt x="24911" y="33317"/>
                    <a:pt x="24827" y="32889"/>
                    <a:pt x="24744" y="32389"/>
                  </a:cubicBezTo>
                  <a:cubicBezTo>
                    <a:pt x="24494" y="30974"/>
                    <a:pt x="24161" y="29048"/>
                    <a:pt x="24435" y="26159"/>
                  </a:cubicBezTo>
                  <a:cubicBezTo>
                    <a:pt x="24779" y="22640"/>
                    <a:pt x="23329" y="20832"/>
                    <a:pt x="23317" y="20820"/>
                  </a:cubicBezTo>
                  <a:cubicBezTo>
                    <a:pt x="23234" y="20713"/>
                    <a:pt x="23175" y="20571"/>
                    <a:pt x="23175" y="20428"/>
                  </a:cubicBezTo>
                  <a:cubicBezTo>
                    <a:pt x="23175" y="16576"/>
                    <a:pt x="20427" y="12853"/>
                    <a:pt x="20404" y="12818"/>
                  </a:cubicBezTo>
                  <a:cubicBezTo>
                    <a:pt x="20345" y="12747"/>
                    <a:pt x="20309" y="12663"/>
                    <a:pt x="20297" y="12568"/>
                  </a:cubicBezTo>
                  <a:cubicBezTo>
                    <a:pt x="19750" y="9548"/>
                    <a:pt x="14090" y="4863"/>
                    <a:pt x="8716" y="1558"/>
                  </a:cubicBezTo>
                  <a:cubicBezTo>
                    <a:pt x="7028" y="524"/>
                    <a:pt x="5506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97;p49">
              <a:extLst>
                <a:ext uri="{FF2B5EF4-FFF2-40B4-BE49-F238E27FC236}">
                  <a16:creationId xmlns:a16="http://schemas.microsoft.com/office/drawing/2014/main" id="{765A7CB2-33C7-5E63-27C8-9282C7923376}"/>
                </a:ext>
              </a:extLst>
            </p:cNvPr>
            <p:cNvSpPr/>
            <p:nvPr/>
          </p:nvSpPr>
          <p:spPr>
            <a:xfrm>
              <a:off x="7206094" y="1849226"/>
              <a:ext cx="1004580" cy="238276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5410" y="1214"/>
                  </a:moveTo>
                  <a:cubicBezTo>
                    <a:pt x="6731" y="1214"/>
                    <a:pt x="8252" y="1737"/>
                    <a:pt x="9941" y="2771"/>
                  </a:cubicBezTo>
                  <a:cubicBezTo>
                    <a:pt x="15113" y="5957"/>
                    <a:pt x="20547" y="10404"/>
                    <a:pt x="21438" y="13424"/>
                  </a:cubicBezTo>
                  <a:cubicBezTo>
                    <a:pt x="20606" y="13151"/>
                    <a:pt x="19762" y="12949"/>
                    <a:pt x="18894" y="12818"/>
                  </a:cubicBezTo>
                  <a:cubicBezTo>
                    <a:pt x="18403" y="12777"/>
                    <a:pt x="17911" y="12707"/>
                    <a:pt x="17411" y="12707"/>
                  </a:cubicBezTo>
                  <a:cubicBezTo>
                    <a:pt x="17342" y="12707"/>
                    <a:pt x="17274" y="12708"/>
                    <a:pt x="17205" y="12711"/>
                  </a:cubicBezTo>
                  <a:cubicBezTo>
                    <a:pt x="17123" y="12705"/>
                    <a:pt x="17042" y="12703"/>
                    <a:pt x="16961" y="12703"/>
                  </a:cubicBezTo>
                  <a:cubicBezTo>
                    <a:pt x="16546" y="12703"/>
                    <a:pt x="16137" y="12770"/>
                    <a:pt x="15720" y="12830"/>
                  </a:cubicBezTo>
                  <a:cubicBezTo>
                    <a:pt x="14982" y="12010"/>
                    <a:pt x="14185" y="11296"/>
                    <a:pt x="13294" y="10666"/>
                  </a:cubicBezTo>
                  <a:cubicBezTo>
                    <a:pt x="12806" y="10345"/>
                    <a:pt x="12319" y="10036"/>
                    <a:pt x="11772" y="9810"/>
                  </a:cubicBezTo>
                  <a:cubicBezTo>
                    <a:pt x="11510" y="9703"/>
                    <a:pt x="11201" y="9560"/>
                    <a:pt x="10940" y="9513"/>
                  </a:cubicBezTo>
                  <a:cubicBezTo>
                    <a:pt x="10671" y="9451"/>
                    <a:pt x="10384" y="9415"/>
                    <a:pt x="10110" y="9415"/>
                  </a:cubicBezTo>
                  <a:cubicBezTo>
                    <a:pt x="10069" y="9415"/>
                    <a:pt x="10029" y="9416"/>
                    <a:pt x="9988" y="9418"/>
                  </a:cubicBezTo>
                  <a:cubicBezTo>
                    <a:pt x="9370" y="9429"/>
                    <a:pt x="8776" y="9656"/>
                    <a:pt x="8311" y="9775"/>
                  </a:cubicBezTo>
                  <a:cubicBezTo>
                    <a:pt x="8228" y="9791"/>
                    <a:pt x="8154" y="9800"/>
                    <a:pt x="8085" y="9800"/>
                  </a:cubicBezTo>
                  <a:cubicBezTo>
                    <a:pt x="7956" y="9800"/>
                    <a:pt x="7845" y="9768"/>
                    <a:pt x="7729" y="9691"/>
                  </a:cubicBezTo>
                  <a:cubicBezTo>
                    <a:pt x="7550" y="9572"/>
                    <a:pt x="7408" y="9358"/>
                    <a:pt x="7265" y="9132"/>
                  </a:cubicBezTo>
                  <a:cubicBezTo>
                    <a:pt x="7146" y="8918"/>
                    <a:pt x="7027" y="8644"/>
                    <a:pt x="6897" y="8395"/>
                  </a:cubicBezTo>
                  <a:cubicBezTo>
                    <a:pt x="6778" y="8145"/>
                    <a:pt x="6623" y="7907"/>
                    <a:pt x="6528" y="7658"/>
                  </a:cubicBezTo>
                  <a:cubicBezTo>
                    <a:pt x="6326" y="7146"/>
                    <a:pt x="6112" y="6636"/>
                    <a:pt x="6017" y="6076"/>
                  </a:cubicBezTo>
                  <a:lnTo>
                    <a:pt x="6017" y="6076"/>
                  </a:lnTo>
                  <a:cubicBezTo>
                    <a:pt x="5993" y="6647"/>
                    <a:pt x="6136" y="7206"/>
                    <a:pt x="6266" y="7753"/>
                  </a:cubicBezTo>
                  <a:cubicBezTo>
                    <a:pt x="6433" y="8312"/>
                    <a:pt x="6623" y="8800"/>
                    <a:pt x="6849" y="9358"/>
                  </a:cubicBezTo>
                  <a:cubicBezTo>
                    <a:pt x="6992" y="9619"/>
                    <a:pt x="7122" y="9893"/>
                    <a:pt x="7396" y="10119"/>
                  </a:cubicBezTo>
                  <a:cubicBezTo>
                    <a:pt x="7608" y="10321"/>
                    <a:pt x="7929" y="10407"/>
                    <a:pt x="8207" y="10407"/>
                  </a:cubicBezTo>
                  <a:cubicBezTo>
                    <a:pt x="8273" y="10407"/>
                    <a:pt x="8336" y="10402"/>
                    <a:pt x="8395" y="10393"/>
                  </a:cubicBezTo>
                  <a:cubicBezTo>
                    <a:pt x="9004" y="10301"/>
                    <a:pt x="9469" y="10142"/>
                    <a:pt x="9951" y="10142"/>
                  </a:cubicBezTo>
                  <a:cubicBezTo>
                    <a:pt x="9967" y="10142"/>
                    <a:pt x="9983" y="10142"/>
                    <a:pt x="10000" y="10143"/>
                  </a:cubicBezTo>
                  <a:cubicBezTo>
                    <a:pt x="10261" y="10155"/>
                    <a:pt x="10475" y="10179"/>
                    <a:pt x="10726" y="10250"/>
                  </a:cubicBezTo>
                  <a:cubicBezTo>
                    <a:pt x="10999" y="10321"/>
                    <a:pt x="11201" y="10417"/>
                    <a:pt x="11450" y="10535"/>
                  </a:cubicBezTo>
                  <a:cubicBezTo>
                    <a:pt x="11938" y="10726"/>
                    <a:pt x="12390" y="11035"/>
                    <a:pt x="12830" y="11332"/>
                  </a:cubicBezTo>
                  <a:cubicBezTo>
                    <a:pt x="13567" y="11831"/>
                    <a:pt x="14257" y="12426"/>
                    <a:pt x="14899" y="13044"/>
                  </a:cubicBezTo>
                  <a:cubicBezTo>
                    <a:pt x="14804" y="13068"/>
                    <a:pt x="14708" y="13104"/>
                    <a:pt x="14602" y="13151"/>
                  </a:cubicBezTo>
                  <a:cubicBezTo>
                    <a:pt x="14079" y="13342"/>
                    <a:pt x="13448" y="13710"/>
                    <a:pt x="12877" y="14174"/>
                  </a:cubicBezTo>
                  <a:cubicBezTo>
                    <a:pt x="12330" y="14661"/>
                    <a:pt x="11867" y="15244"/>
                    <a:pt x="11629" y="15731"/>
                  </a:cubicBezTo>
                  <a:cubicBezTo>
                    <a:pt x="11403" y="16230"/>
                    <a:pt x="11296" y="16563"/>
                    <a:pt x="11296" y="16563"/>
                  </a:cubicBezTo>
                  <a:cubicBezTo>
                    <a:pt x="11296" y="16563"/>
                    <a:pt x="11569" y="16314"/>
                    <a:pt x="11926" y="15957"/>
                  </a:cubicBezTo>
                  <a:cubicBezTo>
                    <a:pt x="12081" y="15755"/>
                    <a:pt x="12366" y="15612"/>
                    <a:pt x="12581" y="15387"/>
                  </a:cubicBezTo>
                  <a:cubicBezTo>
                    <a:pt x="12795" y="15160"/>
                    <a:pt x="13104" y="15006"/>
                    <a:pt x="13365" y="14816"/>
                  </a:cubicBezTo>
                  <a:cubicBezTo>
                    <a:pt x="13627" y="14613"/>
                    <a:pt x="13924" y="14459"/>
                    <a:pt x="14185" y="14293"/>
                  </a:cubicBezTo>
                  <a:cubicBezTo>
                    <a:pt x="14459" y="14162"/>
                    <a:pt x="14697" y="13984"/>
                    <a:pt x="14922" y="13889"/>
                  </a:cubicBezTo>
                  <a:cubicBezTo>
                    <a:pt x="15208" y="13746"/>
                    <a:pt x="15434" y="13627"/>
                    <a:pt x="15553" y="13567"/>
                  </a:cubicBezTo>
                  <a:cubicBezTo>
                    <a:pt x="15588" y="13567"/>
                    <a:pt x="15612" y="13567"/>
                    <a:pt x="15648" y="13556"/>
                  </a:cubicBezTo>
                  <a:lnTo>
                    <a:pt x="15660" y="13556"/>
                  </a:lnTo>
                  <a:cubicBezTo>
                    <a:pt x="16183" y="13472"/>
                    <a:pt x="16695" y="13342"/>
                    <a:pt x="17229" y="13318"/>
                  </a:cubicBezTo>
                  <a:cubicBezTo>
                    <a:pt x="17528" y="13284"/>
                    <a:pt x="17830" y="13277"/>
                    <a:pt x="18131" y="13277"/>
                  </a:cubicBezTo>
                  <a:cubicBezTo>
                    <a:pt x="18371" y="13277"/>
                    <a:pt x="18610" y="13282"/>
                    <a:pt x="18846" y="13282"/>
                  </a:cubicBezTo>
                  <a:cubicBezTo>
                    <a:pt x="19726" y="13342"/>
                    <a:pt x="20595" y="13424"/>
                    <a:pt x="21474" y="13567"/>
                  </a:cubicBezTo>
                  <a:cubicBezTo>
                    <a:pt x="21498" y="13638"/>
                    <a:pt x="21510" y="13710"/>
                    <a:pt x="21522" y="13781"/>
                  </a:cubicBezTo>
                  <a:cubicBezTo>
                    <a:pt x="21546" y="13876"/>
                    <a:pt x="21581" y="13960"/>
                    <a:pt x="21641" y="14031"/>
                  </a:cubicBezTo>
                  <a:cubicBezTo>
                    <a:pt x="21652" y="14055"/>
                    <a:pt x="22913" y="15767"/>
                    <a:pt x="23734" y="18074"/>
                  </a:cubicBezTo>
                  <a:cubicBezTo>
                    <a:pt x="23210" y="17884"/>
                    <a:pt x="22675" y="17693"/>
                    <a:pt x="22164" y="17479"/>
                  </a:cubicBezTo>
                  <a:cubicBezTo>
                    <a:pt x="21795" y="17348"/>
                    <a:pt x="21403" y="17218"/>
                    <a:pt x="21046" y="17015"/>
                  </a:cubicBezTo>
                  <a:cubicBezTo>
                    <a:pt x="20666" y="16849"/>
                    <a:pt x="20285" y="16682"/>
                    <a:pt x="19881" y="16540"/>
                  </a:cubicBezTo>
                  <a:lnTo>
                    <a:pt x="19881" y="16540"/>
                  </a:lnTo>
                  <a:cubicBezTo>
                    <a:pt x="20178" y="16837"/>
                    <a:pt x="20499" y="17110"/>
                    <a:pt x="20809" y="17384"/>
                  </a:cubicBezTo>
                  <a:cubicBezTo>
                    <a:pt x="21118" y="17646"/>
                    <a:pt x="21486" y="17860"/>
                    <a:pt x="21855" y="18074"/>
                  </a:cubicBezTo>
                  <a:cubicBezTo>
                    <a:pt x="22223" y="18264"/>
                    <a:pt x="22592" y="18502"/>
                    <a:pt x="22984" y="18632"/>
                  </a:cubicBezTo>
                  <a:cubicBezTo>
                    <a:pt x="23115" y="18692"/>
                    <a:pt x="23234" y="18740"/>
                    <a:pt x="23364" y="18787"/>
                  </a:cubicBezTo>
                  <a:cubicBezTo>
                    <a:pt x="23329" y="18799"/>
                    <a:pt x="23305" y="18822"/>
                    <a:pt x="23282" y="18835"/>
                  </a:cubicBezTo>
                  <a:cubicBezTo>
                    <a:pt x="23020" y="19025"/>
                    <a:pt x="22794" y="19263"/>
                    <a:pt x="22556" y="19477"/>
                  </a:cubicBezTo>
                  <a:cubicBezTo>
                    <a:pt x="22318" y="19691"/>
                    <a:pt x="22116" y="19940"/>
                    <a:pt x="21926" y="20202"/>
                  </a:cubicBezTo>
                  <a:cubicBezTo>
                    <a:pt x="21747" y="20463"/>
                    <a:pt x="21557" y="20713"/>
                    <a:pt x="21391" y="20975"/>
                  </a:cubicBezTo>
                  <a:cubicBezTo>
                    <a:pt x="21676" y="20809"/>
                    <a:pt x="21914" y="20618"/>
                    <a:pt x="22164" y="20440"/>
                  </a:cubicBezTo>
                  <a:cubicBezTo>
                    <a:pt x="22426" y="20273"/>
                    <a:pt x="22627" y="20048"/>
                    <a:pt x="22913" y="19916"/>
                  </a:cubicBezTo>
                  <a:cubicBezTo>
                    <a:pt x="23163" y="19762"/>
                    <a:pt x="23424" y="19596"/>
                    <a:pt x="23674" y="19441"/>
                  </a:cubicBezTo>
                  <a:cubicBezTo>
                    <a:pt x="23805" y="19382"/>
                    <a:pt x="23948" y="19298"/>
                    <a:pt x="24090" y="19227"/>
                  </a:cubicBezTo>
                  <a:cubicBezTo>
                    <a:pt x="24280" y="20000"/>
                    <a:pt x="24411" y="20820"/>
                    <a:pt x="24411" y="21641"/>
                  </a:cubicBezTo>
                  <a:cubicBezTo>
                    <a:pt x="24411" y="21784"/>
                    <a:pt x="24458" y="21926"/>
                    <a:pt x="24553" y="22033"/>
                  </a:cubicBezTo>
                  <a:cubicBezTo>
                    <a:pt x="24566" y="22045"/>
                    <a:pt x="26016" y="23853"/>
                    <a:pt x="25671" y="27372"/>
                  </a:cubicBezTo>
                  <a:cubicBezTo>
                    <a:pt x="25386" y="30261"/>
                    <a:pt x="25719" y="32187"/>
                    <a:pt x="25969" y="33602"/>
                  </a:cubicBezTo>
                  <a:cubicBezTo>
                    <a:pt x="26064" y="34102"/>
                    <a:pt x="26135" y="34530"/>
                    <a:pt x="26171" y="34934"/>
                  </a:cubicBezTo>
                  <a:cubicBezTo>
                    <a:pt x="26254" y="35921"/>
                    <a:pt x="26468" y="39405"/>
                    <a:pt x="25921" y="43020"/>
                  </a:cubicBezTo>
                  <a:cubicBezTo>
                    <a:pt x="25565" y="45398"/>
                    <a:pt x="24411" y="48691"/>
                    <a:pt x="23805" y="50296"/>
                  </a:cubicBezTo>
                  <a:cubicBezTo>
                    <a:pt x="23626" y="50117"/>
                    <a:pt x="23412" y="49951"/>
                    <a:pt x="23174" y="49821"/>
                  </a:cubicBezTo>
                  <a:cubicBezTo>
                    <a:pt x="22770" y="49607"/>
                    <a:pt x="22330" y="49488"/>
                    <a:pt x="22009" y="49475"/>
                  </a:cubicBezTo>
                  <a:cubicBezTo>
                    <a:pt x="21665" y="49488"/>
                    <a:pt x="21462" y="49523"/>
                    <a:pt x="21462" y="49523"/>
                  </a:cubicBezTo>
                  <a:cubicBezTo>
                    <a:pt x="21462" y="49523"/>
                    <a:pt x="21652" y="49642"/>
                    <a:pt x="21902" y="49797"/>
                  </a:cubicBezTo>
                  <a:cubicBezTo>
                    <a:pt x="22033" y="49856"/>
                    <a:pt x="22152" y="50011"/>
                    <a:pt x="22294" y="50106"/>
                  </a:cubicBezTo>
                  <a:cubicBezTo>
                    <a:pt x="22437" y="50189"/>
                    <a:pt x="22568" y="50344"/>
                    <a:pt x="22687" y="50463"/>
                  </a:cubicBezTo>
                  <a:cubicBezTo>
                    <a:pt x="22949" y="50712"/>
                    <a:pt x="23163" y="51010"/>
                    <a:pt x="23317" y="51211"/>
                  </a:cubicBezTo>
                  <a:cubicBezTo>
                    <a:pt x="23353" y="51259"/>
                    <a:pt x="23388" y="51307"/>
                    <a:pt x="23412" y="51343"/>
                  </a:cubicBezTo>
                  <a:cubicBezTo>
                    <a:pt x="23377" y="51544"/>
                    <a:pt x="23448" y="51771"/>
                    <a:pt x="23602" y="51913"/>
                  </a:cubicBezTo>
                  <a:cubicBezTo>
                    <a:pt x="23615" y="51937"/>
                    <a:pt x="24043" y="52377"/>
                    <a:pt x="23686" y="53471"/>
                  </a:cubicBezTo>
                  <a:cubicBezTo>
                    <a:pt x="23377" y="54410"/>
                    <a:pt x="22175" y="55599"/>
                    <a:pt x="20904" y="56860"/>
                  </a:cubicBezTo>
                  <a:cubicBezTo>
                    <a:pt x="20333" y="57430"/>
                    <a:pt x="19726" y="58025"/>
                    <a:pt x="19155" y="58643"/>
                  </a:cubicBezTo>
                  <a:cubicBezTo>
                    <a:pt x="17432" y="60522"/>
                    <a:pt x="12925" y="63506"/>
                    <a:pt x="8311" y="64243"/>
                  </a:cubicBezTo>
                  <a:cubicBezTo>
                    <a:pt x="7444" y="64386"/>
                    <a:pt x="6790" y="64446"/>
                    <a:pt x="6219" y="64446"/>
                  </a:cubicBezTo>
                  <a:cubicBezTo>
                    <a:pt x="4221" y="64446"/>
                    <a:pt x="2379" y="63899"/>
                    <a:pt x="1808" y="57644"/>
                  </a:cubicBezTo>
                  <a:cubicBezTo>
                    <a:pt x="1832" y="57549"/>
                    <a:pt x="1867" y="57454"/>
                    <a:pt x="1903" y="57359"/>
                  </a:cubicBezTo>
                  <a:cubicBezTo>
                    <a:pt x="2117" y="56741"/>
                    <a:pt x="2521" y="55896"/>
                    <a:pt x="3151" y="55005"/>
                  </a:cubicBezTo>
                  <a:cubicBezTo>
                    <a:pt x="3484" y="54577"/>
                    <a:pt x="3877" y="54125"/>
                    <a:pt x="4376" y="53768"/>
                  </a:cubicBezTo>
                  <a:cubicBezTo>
                    <a:pt x="4852" y="53375"/>
                    <a:pt x="5458" y="53114"/>
                    <a:pt x="6100" y="52936"/>
                  </a:cubicBezTo>
                  <a:cubicBezTo>
                    <a:pt x="6766" y="52757"/>
                    <a:pt x="7396" y="52757"/>
                    <a:pt x="8216" y="52733"/>
                  </a:cubicBezTo>
                  <a:lnTo>
                    <a:pt x="9370" y="52710"/>
                  </a:lnTo>
                  <a:lnTo>
                    <a:pt x="10583" y="52543"/>
                  </a:lnTo>
                  <a:cubicBezTo>
                    <a:pt x="11391" y="52377"/>
                    <a:pt x="12176" y="52032"/>
                    <a:pt x="12818" y="51509"/>
                  </a:cubicBezTo>
                  <a:cubicBezTo>
                    <a:pt x="13424" y="50926"/>
                    <a:pt x="13865" y="50273"/>
                    <a:pt x="14209" y="49642"/>
                  </a:cubicBezTo>
                  <a:cubicBezTo>
                    <a:pt x="14578" y="49012"/>
                    <a:pt x="14911" y="48394"/>
                    <a:pt x="15255" y="47847"/>
                  </a:cubicBezTo>
                  <a:cubicBezTo>
                    <a:pt x="15612" y="47264"/>
                    <a:pt x="15969" y="46764"/>
                    <a:pt x="16338" y="46336"/>
                  </a:cubicBezTo>
                  <a:cubicBezTo>
                    <a:pt x="16718" y="45921"/>
                    <a:pt x="17099" y="45564"/>
                    <a:pt x="17467" y="45302"/>
                  </a:cubicBezTo>
                  <a:cubicBezTo>
                    <a:pt x="17860" y="45052"/>
                    <a:pt x="18228" y="44898"/>
                    <a:pt x="18549" y="44814"/>
                  </a:cubicBezTo>
                  <a:cubicBezTo>
                    <a:pt x="19119" y="44680"/>
                    <a:pt x="19499" y="44672"/>
                    <a:pt x="19587" y="44672"/>
                  </a:cubicBezTo>
                  <a:cubicBezTo>
                    <a:pt x="19600" y="44672"/>
                    <a:pt x="19607" y="44672"/>
                    <a:pt x="19607" y="44672"/>
                  </a:cubicBezTo>
                  <a:cubicBezTo>
                    <a:pt x="19607" y="44672"/>
                    <a:pt x="19496" y="44658"/>
                    <a:pt x="19290" y="44658"/>
                  </a:cubicBezTo>
                  <a:cubicBezTo>
                    <a:pt x="19109" y="44658"/>
                    <a:pt x="18854" y="44669"/>
                    <a:pt x="18537" y="44708"/>
                  </a:cubicBezTo>
                  <a:cubicBezTo>
                    <a:pt x="18193" y="44767"/>
                    <a:pt x="17788" y="44886"/>
                    <a:pt x="17360" y="45112"/>
                  </a:cubicBezTo>
                  <a:cubicBezTo>
                    <a:pt x="16932" y="45350"/>
                    <a:pt x="16492" y="45683"/>
                    <a:pt x="16076" y="46111"/>
                  </a:cubicBezTo>
                  <a:cubicBezTo>
                    <a:pt x="15660" y="46539"/>
                    <a:pt x="15268" y="47038"/>
                    <a:pt x="14887" y="47585"/>
                  </a:cubicBezTo>
                  <a:cubicBezTo>
                    <a:pt x="14494" y="48144"/>
                    <a:pt x="14126" y="48738"/>
                    <a:pt x="13733" y="49345"/>
                  </a:cubicBezTo>
                  <a:cubicBezTo>
                    <a:pt x="13353" y="49963"/>
                    <a:pt x="12913" y="50522"/>
                    <a:pt x="12378" y="50986"/>
                  </a:cubicBezTo>
                  <a:cubicBezTo>
                    <a:pt x="11820" y="51378"/>
                    <a:pt x="11154" y="51639"/>
                    <a:pt x="10428" y="51747"/>
                  </a:cubicBezTo>
                  <a:lnTo>
                    <a:pt x="9346" y="51890"/>
                  </a:lnTo>
                  <a:lnTo>
                    <a:pt x="8205" y="51913"/>
                  </a:lnTo>
                  <a:cubicBezTo>
                    <a:pt x="7503" y="51925"/>
                    <a:pt x="6623" y="51913"/>
                    <a:pt x="5886" y="52115"/>
                  </a:cubicBezTo>
                  <a:cubicBezTo>
                    <a:pt x="5137" y="52318"/>
                    <a:pt x="4424" y="52638"/>
                    <a:pt x="3865" y="53079"/>
                  </a:cubicBezTo>
                  <a:cubicBezTo>
                    <a:pt x="3282" y="53494"/>
                    <a:pt x="2831" y="54006"/>
                    <a:pt x="2450" y="54482"/>
                  </a:cubicBezTo>
                  <a:cubicBezTo>
                    <a:pt x="2129" y="54933"/>
                    <a:pt x="1879" y="55362"/>
                    <a:pt x="1677" y="55777"/>
                  </a:cubicBezTo>
                  <a:cubicBezTo>
                    <a:pt x="1594" y="53792"/>
                    <a:pt x="1534" y="50450"/>
                    <a:pt x="1510" y="46396"/>
                  </a:cubicBezTo>
                  <a:cubicBezTo>
                    <a:pt x="1724" y="46384"/>
                    <a:pt x="2070" y="46336"/>
                    <a:pt x="2461" y="46241"/>
                  </a:cubicBezTo>
                  <a:cubicBezTo>
                    <a:pt x="2818" y="46170"/>
                    <a:pt x="3211" y="45980"/>
                    <a:pt x="3639" y="45826"/>
                  </a:cubicBezTo>
                  <a:cubicBezTo>
                    <a:pt x="3769" y="45754"/>
                    <a:pt x="3912" y="45671"/>
                    <a:pt x="4055" y="45599"/>
                  </a:cubicBezTo>
                  <a:cubicBezTo>
                    <a:pt x="4054" y="45598"/>
                    <a:pt x="4054" y="45597"/>
                    <a:pt x="4054" y="45597"/>
                  </a:cubicBezTo>
                  <a:lnTo>
                    <a:pt x="4054" y="45597"/>
                  </a:lnTo>
                  <a:cubicBezTo>
                    <a:pt x="4061" y="45597"/>
                    <a:pt x="4187" y="45750"/>
                    <a:pt x="4376" y="45873"/>
                  </a:cubicBezTo>
                  <a:cubicBezTo>
                    <a:pt x="4578" y="46003"/>
                    <a:pt x="4876" y="46146"/>
                    <a:pt x="5185" y="46230"/>
                  </a:cubicBezTo>
                  <a:cubicBezTo>
                    <a:pt x="5309" y="46252"/>
                    <a:pt x="5432" y="46261"/>
                    <a:pt x="5549" y="46261"/>
                  </a:cubicBezTo>
                  <a:cubicBezTo>
                    <a:pt x="5744" y="46261"/>
                    <a:pt x="5923" y="46236"/>
                    <a:pt x="6065" y="46206"/>
                  </a:cubicBezTo>
                  <a:cubicBezTo>
                    <a:pt x="6290" y="46122"/>
                    <a:pt x="6409" y="46051"/>
                    <a:pt x="6409" y="46051"/>
                  </a:cubicBezTo>
                  <a:cubicBezTo>
                    <a:pt x="6398" y="46027"/>
                    <a:pt x="5838" y="45861"/>
                    <a:pt x="5529" y="45504"/>
                  </a:cubicBezTo>
                  <a:cubicBezTo>
                    <a:pt x="5351" y="45350"/>
                    <a:pt x="5196" y="45184"/>
                    <a:pt x="5101" y="45041"/>
                  </a:cubicBezTo>
                  <a:cubicBezTo>
                    <a:pt x="5054" y="44993"/>
                    <a:pt x="5030" y="44957"/>
                    <a:pt x="5006" y="44922"/>
                  </a:cubicBezTo>
                  <a:lnTo>
                    <a:pt x="5363" y="44577"/>
                  </a:lnTo>
                  <a:cubicBezTo>
                    <a:pt x="5553" y="44423"/>
                    <a:pt x="5660" y="44209"/>
                    <a:pt x="5779" y="44018"/>
                  </a:cubicBezTo>
                  <a:cubicBezTo>
                    <a:pt x="6005" y="43625"/>
                    <a:pt x="6279" y="43316"/>
                    <a:pt x="6350" y="42960"/>
                  </a:cubicBezTo>
                  <a:cubicBezTo>
                    <a:pt x="6552" y="42282"/>
                    <a:pt x="6647" y="41842"/>
                    <a:pt x="6647" y="41842"/>
                  </a:cubicBezTo>
                  <a:lnTo>
                    <a:pt x="6647" y="41842"/>
                  </a:lnTo>
                  <a:cubicBezTo>
                    <a:pt x="6647" y="41842"/>
                    <a:pt x="6398" y="42246"/>
                    <a:pt x="6065" y="42817"/>
                  </a:cubicBezTo>
                  <a:cubicBezTo>
                    <a:pt x="5946" y="43126"/>
                    <a:pt x="5624" y="43376"/>
                    <a:pt x="5363" y="43673"/>
                  </a:cubicBezTo>
                  <a:cubicBezTo>
                    <a:pt x="5232" y="43816"/>
                    <a:pt x="5101" y="43982"/>
                    <a:pt x="4911" y="44077"/>
                  </a:cubicBezTo>
                  <a:lnTo>
                    <a:pt x="4376" y="44423"/>
                  </a:lnTo>
                  <a:cubicBezTo>
                    <a:pt x="4043" y="44660"/>
                    <a:pt x="3627" y="44791"/>
                    <a:pt x="3282" y="44957"/>
                  </a:cubicBezTo>
                  <a:cubicBezTo>
                    <a:pt x="2902" y="45052"/>
                    <a:pt x="2557" y="45195"/>
                    <a:pt x="2236" y="45219"/>
                  </a:cubicBezTo>
                  <a:cubicBezTo>
                    <a:pt x="1927" y="45279"/>
                    <a:pt x="1677" y="45314"/>
                    <a:pt x="1510" y="45326"/>
                  </a:cubicBezTo>
                  <a:cubicBezTo>
                    <a:pt x="1499" y="44363"/>
                    <a:pt x="1499" y="43364"/>
                    <a:pt x="1499" y="42341"/>
                  </a:cubicBezTo>
                  <a:cubicBezTo>
                    <a:pt x="1570" y="42341"/>
                    <a:pt x="1665" y="42330"/>
                    <a:pt x="1748" y="42318"/>
                  </a:cubicBezTo>
                  <a:cubicBezTo>
                    <a:pt x="2141" y="42270"/>
                    <a:pt x="2652" y="42151"/>
                    <a:pt x="3127" y="41949"/>
                  </a:cubicBezTo>
                  <a:cubicBezTo>
                    <a:pt x="3354" y="41830"/>
                    <a:pt x="3579" y="41712"/>
                    <a:pt x="3769" y="41557"/>
                  </a:cubicBezTo>
                  <a:cubicBezTo>
                    <a:pt x="3960" y="41414"/>
                    <a:pt x="4138" y="41307"/>
                    <a:pt x="4269" y="41152"/>
                  </a:cubicBezTo>
                  <a:cubicBezTo>
                    <a:pt x="4519" y="40879"/>
                    <a:pt x="4662" y="40689"/>
                    <a:pt x="4662" y="40689"/>
                  </a:cubicBezTo>
                  <a:lnTo>
                    <a:pt x="4662" y="40689"/>
                  </a:lnTo>
                  <a:cubicBezTo>
                    <a:pt x="4662" y="40689"/>
                    <a:pt x="4424" y="40772"/>
                    <a:pt x="4102" y="40903"/>
                  </a:cubicBezTo>
                  <a:cubicBezTo>
                    <a:pt x="3948" y="40986"/>
                    <a:pt x="3746" y="41010"/>
                    <a:pt x="3544" y="41070"/>
                  </a:cubicBezTo>
                  <a:cubicBezTo>
                    <a:pt x="3341" y="41141"/>
                    <a:pt x="3116" y="41152"/>
                    <a:pt x="2890" y="41176"/>
                  </a:cubicBezTo>
                  <a:cubicBezTo>
                    <a:pt x="2645" y="41225"/>
                    <a:pt x="2392" y="41241"/>
                    <a:pt x="2162" y="41241"/>
                  </a:cubicBezTo>
                  <a:cubicBezTo>
                    <a:pt x="2001" y="41241"/>
                    <a:pt x="1852" y="41233"/>
                    <a:pt x="1724" y="41224"/>
                  </a:cubicBezTo>
                  <a:cubicBezTo>
                    <a:pt x="1629" y="41212"/>
                    <a:pt x="1558" y="41212"/>
                    <a:pt x="1486" y="41200"/>
                  </a:cubicBezTo>
                  <a:cubicBezTo>
                    <a:pt x="1486" y="36837"/>
                    <a:pt x="1499" y="32033"/>
                    <a:pt x="1523" y="27372"/>
                  </a:cubicBezTo>
                  <a:cubicBezTo>
                    <a:pt x="1642" y="27253"/>
                    <a:pt x="1760" y="27134"/>
                    <a:pt x="1856" y="27027"/>
                  </a:cubicBezTo>
                  <a:cubicBezTo>
                    <a:pt x="1951" y="26955"/>
                    <a:pt x="2022" y="26860"/>
                    <a:pt x="2105" y="26801"/>
                  </a:cubicBezTo>
                  <a:cubicBezTo>
                    <a:pt x="2200" y="26765"/>
                    <a:pt x="2260" y="26622"/>
                    <a:pt x="2366" y="26599"/>
                  </a:cubicBezTo>
                  <a:cubicBezTo>
                    <a:pt x="2557" y="26504"/>
                    <a:pt x="2747" y="26385"/>
                    <a:pt x="2747" y="26385"/>
                  </a:cubicBezTo>
                  <a:cubicBezTo>
                    <a:pt x="2747" y="26385"/>
                    <a:pt x="2617" y="26242"/>
                    <a:pt x="2319" y="26147"/>
                  </a:cubicBezTo>
                  <a:cubicBezTo>
                    <a:pt x="2262" y="26128"/>
                    <a:pt x="2199" y="26120"/>
                    <a:pt x="2133" y="26120"/>
                  </a:cubicBezTo>
                  <a:cubicBezTo>
                    <a:pt x="2032" y="26120"/>
                    <a:pt x="1922" y="26137"/>
                    <a:pt x="1808" y="26159"/>
                  </a:cubicBezTo>
                  <a:cubicBezTo>
                    <a:pt x="1701" y="26171"/>
                    <a:pt x="1618" y="26218"/>
                    <a:pt x="1534" y="26278"/>
                  </a:cubicBezTo>
                  <a:cubicBezTo>
                    <a:pt x="1534" y="24828"/>
                    <a:pt x="1546" y="23401"/>
                    <a:pt x="1558" y="21998"/>
                  </a:cubicBezTo>
                  <a:cubicBezTo>
                    <a:pt x="1642" y="21819"/>
                    <a:pt x="1772" y="21593"/>
                    <a:pt x="1951" y="21332"/>
                  </a:cubicBezTo>
                  <a:cubicBezTo>
                    <a:pt x="2331" y="20772"/>
                    <a:pt x="3008" y="20130"/>
                    <a:pt x="3888" y="20059"/>
                  </a:cubicBezTo>
                  <a:cubicBezTo>
                    <a:pt x="4044" y="20051"/>
                    <a:pt x="4177" y="20037"/>
                    <a:pt x="4335" y="20037"/>
                  </a:cubicBezTo>
                  <a:cubicBezTo>
                    <a:pt x="4405" y="20037"/>
                    <a:pt x="4481" y="20040"/>
                    <a:pt x="4567" y="20048"/>
                  </a:cubicBezTo>
                  <a:cubicBezTo>
                    <a:pt x="4828" y="20071"/>
                    <a:pt x="5030" y="20083"/>
                    <a:pt x="5256" y="20130"/>
                  </a:cubicBezTo>
                  <a:cubicBezTo>
                    <a:pt x="5470" y="20167"/>
                    <a:pt x="5684" y="20226"/>
                    <a:pt x="5874" y="20273"/>
                  </a:cubicBezTo>
                  <a:cubicBezTo>
                    <a:pt x="6076" y="20333"/>
                    <a:pt x="6266" y="20440"/>
                    <a:pt x="6552" y="20440"/>
                  </a:cubicBezTo>
                  <a:cubicBezTo>
                    <a:pt x="6826" y="20416"/>
                    <a:pt x="6968" y="20285"/>
                    <a:pt x="7099" y="20190"/>
                  </a:cubicBezTo>
                  <a:cubicBezTo>
                    <a:pt x="7218" y="20083"/>
                    <a:pt x="7313" y="19988"/>
                    <a:pt x="7396" y="19905"/>
                  </a:cubicBezTo>
                  <a:cubicBezTo>
                    <a:pt x="7563" y="19750"/>
                    <a:pt x="7646" y="19655"/>
                    <a:pt x="7646" y="19655"/>
                  </a:cubicBezTo>
                  <a:lnTo>
                    <a:pt x="7646" y="19655"/>
                  </a:lnTo>
                  <a:cubicBezTo>
                    <a:pt x="7646" y="19655"/>
                    <a:pt x="7539" y="19715"/>
                    <a:pt x="7336" y="19821"/>
                  </a:cubicBezTo>
                  <a:cubicBezTo>
                    <a:pt x="7164" y="19902"/>
                    <a:pt x="6824" y="20083"/>
                    <a:pt x="6575" y="20083"/>
                  </a:cubicBezTo>
                  <a:cubicBezTo>
                    <a:pt x="6567" y="20083"/>
                    <a:pt x="6560" y="20083"/>
                    <a:pt x="6552" y="20083"/>
                  </a:cubicBezTo>
                  <a:cubicBezTo>
                    <a:pt x="6361" y="20024"/>
                    <a:pt x="5981" y="19715"/>
                    <a:pt x="5553" y="19572"/>
                  </a:cubicBezTo>
                  <a:cubicBezTo>
                    <a:pt x="5577" y="19548"/>
                    <a:pt x="5600" y="19524"/>
                    <a:pt x="5613" y="19488"/>
                  </a:cubicBezTo>
                  <a:cubicBezTo>
                    <a:pt x="5838" y="19215"/>
                    <a:pt x="6076" y="18799"/>
                    <a:pt x="6290" y="18359"/>
                  </a:cubicBezTo>
                  <a:cubicBezTo>
                    <a:pt x="6385" y="18133"/>
                    <a:pt x="6445" y="17884"/>
                    <a:pt x="6517" y="17670"/>
                  </a:cubicBezTo>
                  <a:cubicBezTo>
                    <a:pt x="6575" y="17443"/>
                    <a:pt x="6575" y="17218"/>
                    <a:pt x="6599" y="17039"/>
                  </a:cubicBezTo>
                  <a:cubicBezTo>
                    <a:pt x="6612" y="16861"/>
                    <a:pt x="6552" y="16695"/>
                    <a:pt x="6552" y="16587"/>
                  </a:cubicBezTo>
                  <a:cubicBezTo>
                    <a:pt x="6528" y="16492"/>
                    <a:pt x="6517" y="16433"/>
                    <a:pt x="6517" y="16433"/>
                  </a:cubicBezTo>
                  <a:cubicBezTo>
                    <a:pt x="6517" y="16433"/>
                    <a:pt x="6421" y="16647"/>
                    <a:pt x="6266" y="16956"/>
                  </a:cubicBezTo>
                  <a:cubicBezTo>
                    <a:pt x="6088" y="17242"/>
                    <a:pt x="5862" y="17610"/>
                    <a:pt x="5577" y="17955"/>
                  </a:cubicBezTo>
                  <a:cubicBezTo>
                    <a:pt x="5327" y="18312"/>
                    <a:pt x="5054" y="18656"/>
                    <a:pt x="4863" y="18930"/>
                  </a:cubicBezTo>
                  <a:cubicBezTo>
                    <a:pt x="4733" y="19096"/>
                    <a:pt x="4638" y="19239"/>
                    <a:pt x="4590" y="19310"/>
                  </a:cubicBezTo>
                  <a:cubicBezTo>
                    <a:pt x="4364" y="19274"/>
                    <a:pt x="4079" y="19239"/>
                    <a:pt x="3829" y="19239"/>
                  </a:cubicBezTo>
                  <a:cubicBezTo>
                    <a:pt x="3246" y="19263"/>
                    <a:pt x="2664" y="19465"/>
                    <a:pt x="2212" y="19774"/>
                  </a:cubicBezTo>
                  <a:cubicBezTo>
                    <a:pt x="1951" y="19940"/>
                    <a:pt x="1748" y="20143"/>
                    <a:pt x="1570" y="20344"/>
                  </a:cubicBezTo>
                  <a:cubicBezTo>
                    <a:pt x="1570" y="18989"/>
                    <a:pt x="1582" y="17681"/>
                    <a:pt x="1594" y="16421"/>
                  </a:cubicBezTo>
                  <a:cubicBezTo>
                    <a:pt x="1689" y="16338"/>
                    <a:pt x="1796" y="16254"/>
                    <a:pt x="1891" y="16159"/>
                  </a:cubicBezTo>
                  <a:cubicBezTo>
                    <a:pt x="2081" y="16005"/>
                    <a:pt x="2260" y="15826"/>
                    <a:pt x="2461" y="15672"/>
                  </a:cubicBezTo>
                  <a:cubicBezTo>
                    <a:pt x="2676" y="15541"/>
                    <a:pt x="2842" y="15339"/>
                    <a:pt x="3056" y="15244"/>
                  </a:cubicBezTo>
                  <a:cubicBezTo>
                    <a:pt x="3270" y="15149"/>
                    <a:pt x="3436" y="14935"/>
                    <a:pt x="3627" y="14887"/>
                  </a:cubicBezTo>
                  <a:cubicBezTo>
                    <a:pt x="3983" y="14732"/>
                    <a:pt x="4257" y="14554"/>
                    <a:pt x="4257" y="14554"/>
                  </a:cubicBezTo>
                  <a:cubicBezTo>
                    <a:pt x="4257" y="14554"/>
                    <a:pt x="3972" y="14471"/>
                    <a:pt x="3508" y="14459"/>
                  </a:cubicBezTo>
                  <a:cubicBezTo>
                    <a:pt x="3482" y="14457"/>
                    <a:pt x="3457" y="14456"/>
                    <a:pt x="3431" y="14456"/>
                  </a:cubicBezTo>
                  <a:cubicBezTo>
                    <a:pt x="3216" y="14456"/>
                    <a:pt x="2992" y="14538"/>
                    <a:pt x="2747" y="14602"/>
                  </a:cubicBezTo>
                  <a:cubicBezTo>
                    <a:pt x="2450" y="14673"/>
                    <a:pt x="2224" y="14887"/>
                    <a:pt x="1962" y="15041"/>
                  </a:cubicBezTo>
                  <a:cubicBezTo>
                    <a:pt x="1832" y="15149"/>
                    <a:pt x="1713" y="15268"/>
                    <a:pt x="1605" y="15387"/>
                  </a:cubicBezTo>
                  <a:cubicBezTo>
                    <a:pt x="1629" y="12330"/>
                    <a:pt x="1653" y="9656"/>
                    <a:pt x="1677" y="7634"/>
                  </a:cubicBezTo>
                  <a:cubicBezTo>
                    <a:pt x="1843" y="7515"/>
                    <a:pt x="1962" y="7325"/>
                    <a:pt x="2152" y="7218"/>
                  </a:cubicBezTo>
                  <a:cubicBezTo>
                    <a:pt x="2319" y="7075"/>
                    <a:pt x="2474" y="6921"/>
                    <a:pt x="2664" y="6826"/>
                  </a:cubicBezTo>
                  <a:cubicBezTo>
                    <a:pt x="2842" y="6718"/>
                    <a:pt x="2985" y="6540"/>
                    <a:pt x="3163" y="6493"/>
                  </a:cubicBezTo>
                  <a:cubicBezTo>
                    <a:pt x="3473" y="6326"/>
                    <a:pt x="3710" y="6136"/>
                    <a:pt x="3710" y="6136"/>
                  </a:cubicBezTo>
                  <a:cubicBezTo>
                    <a:pt x="3710" y="6136"/>
                    <a:pt x="3460" y="6065"/>
                    <a:pt x="3032" y="6052"/>
                  </a:cubicBezTo>
                  <a:cubicBezTo>
                    <a:pt x="3015" y="6051"/>
                    <a:pt x="2997" y="6051"/>
                    <a:pt x="2979" y="6051"/>
                  </a:cubicBezTo>
                  <a:cubicBezTo>
                    <a:pt x="2781" y="6051"/>
                    <a:pt x="2572" y="6108"/>
                    <a:pt x="2343" y="6195"/>
                  </a:cubicBezTo>
                  <a:cubicBezTo>
                    <a:pt x="2224" y="6243"/>
                    <a:pt x="2070" y="6266"/>
                    <a:pt x="1974" y="6350"/>
                  </a:cubicBezTo>
                  <a:lnTo>
                    <a:pt x="1689" y="6564"/>
                  </a:lnTo>
                  <a:cubicBezTo>
                    <a:pt x="1701" y="5042"/>
                    <a:pt x="1713" y="4043"/>
                    <a:pt x="1713" y="3722"/>
                  </a:cubicBezTo>
                  <a:cubicBezTo>
                    <a:pt x="1986" y="3021"/>
                    <a:pt x="2949" y="1214"/>
                    <a:pt x="5410" y="1214"/>
                  </a:cubicBezTo>
                  <a:close/>
                  <a:moveTo>
                    <a:pt x="5410" y="1"/>
                  </a:moveTo>
                  <a:cubicBezTo>
                    <a:pt x="2735" y="1"/>
                    <a:pt x="1142" y="1761"/>
                    <a:pt x="548" y="3401"/>
                  </a:cubicBezTo>
                  <a:cubicBezTo>
                    <a:pt x="511" y="3460"/>
                    <a:pt x="511" y="3532"/>
                    <a:pt x="500" y="3603"/>
                  </a:cubicBezTo>
                  <a:cubicBezTo>
                    <a:pt x="500" y="4043"/>
                    <a:pt x="1" y="48239"/>
                    <a:pt x="511" y="56527"/>
                  </a:cubicBezTo>
                  <a:cubicBezTo>
                    <a:pt x="904" y="63090"/>
                    <a:pt x="2498" y="65658"/>
                    <a:pt x="6219" y="65658"/>
                  </a:cubicBezTo>
                  <a:cubicBezTo>
                    <a:pt x="6849" y="65658"/>
                    <a:pt x="7574" y="65587"/>
                    <a:pt x="8502" y="65444"/>
                  </a:cubicBezTo>
                  <a:cubicBezTo>
                    <a:pt x="13413" y="64647"/>
                    <a:pt x="18204" y="61473"/>
                    <a:pt x="20048" y="59463"/>
                  </a:cubicBezTo>
                  <a:cubicBezTo>
                    <a:pt x="20606" y="58857"/>
                    <a:pt x="21189" y="58274"/>
                    <a:pt x="21760" y="57716"/>
                  </a:cubicBezTo>
                  <a:cubicBezTo>
                    <a:pt x="23198" y="56289"/>
                    <a:pt x="24435" y="55064"/>
                    <a:pt x="24827" y="53851"/>
                  </a:cubicBezTo>
                  <a:cubicBezTo>
                    <a:pt x="25208" y="52698"/>
                    <a:pt x="24994" y="51853"/>
                    <a:pt x="24696" y="51366"/>
                  </a:cubicBezTo>
                  <a:cubicBezTo>
                    <a:pt x="25148" y="50189"/>
                    <a:pt x="26682" y="46122"/>
                    <a:pt x="27122" y="43210"/>
                  </a:cubicBezTo>
                  <a:cubicBezTo>
                    <a:pt x="27681" y="39464"/>
                    <a:pt x="27455" y="35849"/>
                    <a:pt x="27383" y="34839"/>
                  </a:cubicBezTo>
                  <a:cubicBezTo>
                    <a:pt x="27336" y="34399"/>
                    <a:pt x="27264" y="33923"/>
                    <a:pt x="27169" y="33388"/>
                  </a:cubicBezTo>
                  <a:cubicBezTo>
                    <a:pt x="26920" y="31973"/>
                    <a:pt x="26611" y="30213"/>
                    <a:pt x="26873" y="27491"/>
                  </a:cubicBezTo>
                  <a:cubicBezTo>
                    <a:pt x="27205" y="24054"/>
                    <a:pt x="26040" y="22045"/>
                    <a:pt x="25612" y="21438"/>
                  </a:cubicBezTo>
                  <a:cubicBezTo>
                    <a:pt x="25528" y="17598"/>
                    <a:pt x="23174" y="14103"/>
                    <a:pt x="22687" y="13424"/>
                  </a:cubicBezTo>
                  <a:cubicBezTo>
                    <a:pt x="21688" y="8776"/>
                    <a:pt x="12438" y="2890"/>
                    <a:pt x="10583" y="1748"/>
                  </a:cubicBezTo>
                  <a:cubicBezTo>
                    <a:pt x="8692" y="583"/>
                    <a:pt x="6956" y="1"/>
                    <a:pt x="5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98;p49">
              <a:extLst>
                <a:ext uri="{FF2B5EF4-FFF2-40B4-BE49-F238E27FC236}">
                  <a16:creationId xmlns:a16="http://schemas.microsoft.com/office/drawing/2014/main" id="{8FCCC44F-4F6F-487E-017D-16E810B29721}"/>
                </a:ext>
              </a:extLst>
            </p:cNvPr>
            <p:cNvSpPr/>
            <p:nvPr/>
          </p:nvSpPr>
          <p:spPr>
            <a:xfrm>
              <a:off x="7346754" y="2265581"/>
              <a:ext cx="238643" cy="340945"/>
            </a:xfrm>
            <a:custGeom>
              <a:avLst/>
              <a:gdLst/>
              <a:ahLst/>
              <a:cxnLst/>
              <a:rect l="l" t="t" r="r" b="b"/>
              <a:pathLst>
                <a:path w="6576" h="9395" extrusionOk="0">
                  <a:moveTo>
                    <a:pt x="901" y="1"/>
                  </a:moveTo>
                  <a:cubicBezTo>
                    <a:pt x="839" y="1"/>
                    <a:pt x="777" y="5"/>
                    <a:pt x="714" y="14"/>
                  </a:cubicBezTo>
                  <a:cubicBezTo>
                    <a:pt x="477" y="14"/>
                    <a:pt x="226" y="37"/>
                    <a:pt x="1" y="120"/>
                  </a:cubicBezTo>
                  <a:cubicBezTo>
                    <a:pt x="477" y="215"/>
                    <a:pt x="892" y="382"/>
                    <a:pt x="1320" y="537"/>
                  </a:cubicBezTo>
                  <a:cubicBezTo>
                    <a:pt x="1534" y="608"/>
                    <a:pt x="1713" y="739"/>
                    <a:pt x="1915" y="846"/>
                  </a:cubicBezTo>
                  <a:cubicBezTo>
                    <a:pt x="2117" y="929"/>
                    <a:pt x="2295" y="1060"/>
                    <a:pt x="2485" y="1179"/>
                  </a:cubicBezTo>
                  <a:cubicBezTo>
                    <a:pt x="2664" y="1309"/>
                    <a:pt x="2866" y="1393"/>
                    <a:pt x="3032" y="1547"/>
                  </a:cubicBezTo>
                  <a:cubicBezTo>
                    <a:pt x="3199" y="1690"/>
                    <a:pt x="3365" y="1832"/>
                    <a:pt x="3544" y="1964"/>
                  </a:cubicBezTo>
                  <a:cubicBezTo>
                    <a:pt x="3734" y="2083"/>
                    <a:pt x="3853" y="2273"/>
                    <a:pt x="4031" y="2416"/>
                  </a:cubicBezTo>
                  <a:cubicBezTo>
                    <a:pt x="4162" y="2546"/>
                    <a:pt x="4293" y="2665"/>
                    <a:pt x="4435" y="2796"/>
                  </a:cubicBezTo>
                  <a:cubicBezTo>
                    <a:pt x="4435" y="2807"/>
                    <a:pt x="4435" y="2820"/>
                    <a:pt x="4448" y="2831"/>
                  </a:cubicBezTo>
                  <a:cubicBezTo>
                    <a:pt x="4448" y="2831"/>
                    <a:pt x="4591" y="3235"/>
                    <a:pt x="4816" y="3842"/>
                  </a:cubicBezTo>
                  <a:cubicBezTo>
                    <a:pt x="4935" y="4139"/>
                    <a:pt x="5054" y="4496"/>
                    <a:pt x="5196" y="4865"/>
                  </a:cubicBezTo>
                  <a:cubicBezTo>
                    <a:pt x="5351" y="5233"/>
                    <a:pt x="5470" y="5637"/>
                    <a:pt x="5589" y="6054"/>
                  </a:cubicBezTo>
                  <a:cubicBezTo>
                    <a:pt x="5875" y="6850"/>
                    <a:pt x="6041" y="7671"/>
                    <a:pt x="6136" y="8313"/>
                  </a:cubicBezTo>
                  <a:cubicBezTo>
                    <a:pt x="6171" y="8931"/>
                    <a:pt x="6160" y="9395"/>
                    <a:pt x="6160" y="9395"/>
                  </a:cubicBezTo>
                  <a:cubicBezTo>
                    <a:pt x="6160" y="9395"/>
                    <a:pt x="6195" y="9288"/>
                    <a:pt x="6267" y="9109"/>
                  </a:cubicBezTo>
                  <a:cubicBezTo>
                    <a:pt x="6290" y="9014"/>
                    <a:pt x="6338" y="8908"/>
                    <a:pt x="6374" y="8776"/>
                  </a:cubicBezTo>
                  <a:cubicBezTo>
                    <a:pt x="6409" y="8646"/>
                    <a:pt x="6493" y="8491"/>
                    <a:pt x="6493" y="8324"/>
                  </a:cubicBezTo>
                  <a:cubicBezTo>
                    <a:pt x="6504" y="7992"/>
                    <a:pt x="6576" y="7587"/>
                    <a:pt x="6552" y="7159"/>
                  </a:cubicBezTo>
                  <a:cubicBezTo>
                    <a:pt x="6493" y="6744"/>
                    <a:pt x="6469" y="6279"/>
                    <a:pt x="6374" y="5851"/>
                  </a:cubicBezTo>
                  <a:cubicBezTo>
                    <a:pt x="6184" y="4971"/>
                    <a:pt x="5910" y="4115"/>
                    <a:pt x="5624" y="3509"/>
                  </a:cubicBezTo>
                  <a:cubicBezTo>
                    <a:pt x="5434" y="3093"/>
                    <a:pt x="5280" y="2784"/>
                    <a:pt x="5185" y="2630"/>
                  </a:cubicBezTo>
                  <a:cubicBezTo>
                    <a:pt x="5494" y="2130"/>
                    <a:pt x="5803" y="1618"/>
                    <a:pt x="6041" y="1060"/>
                  </a:cubicBezTo>
                  <a:lnTo>
                    <a:pt x="6041" y="1060"/>
                  </a:lnTo>
                  <a:cubicBezTo>
                    <a:pt x="5589" y="1404"/>
                    <a:pt x="5196" y="1785"/>
                    <a:pt x="4805" y="2189"/>
                  </a:cubicBezTo>
                  <a:cubicBezTo>
                    <a:pt x="4578" y="1892"/>
                    <a:pt x="4340" y="1607"/>
                    <a:pt x="4067" y="1369"/>
                  </a:cubicBezTo>
                  <a:cubicBezTo>
                    <a:pt x="3877" y="1203"/>
                    <a:pt x="3687" y="1048"/>
                    <a:pt x="3484" y="905"/>
                  </a:cubicBezTo>
                  <a:cubicBezTo>
                    <a:pt x="3306" y="751"/>
                    <a:pt x="3080" y="632"/>
                    <a:pt x="2855" y="525"/>
                  </a:cubicBezTo>
                  <a:cubicBezTo>
                    <a:pt x="2426" y="275"/>
                    <a:pt x="1927" y="144"/>
                    <a:pt x="1451" y="61"/>
                  </a:cubicBezTo>
                  <a:cubicBezTo>
                    <a:pt x="1264" y="34"/>
                    <a:pt x="1084" y="1"/>
                    <a:pt x="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99;p49">
              <a:extLst>
                <a:ext uri="{FF2B5EF4-FFF2-40B4-BE49-F238E27FC236}">
                  <a16:creationId xmlns:a16="http://schemas.microsoft.com/office/drawing/2014/main" id="{6669686B-2ADE-A207-D8E5-5B5EE6BC58AB}"/>
                </a:ext>
              </a:extLst>
            </p:cNvPr>
            <p:cNvSpPr/>
            <p:nvPr/>
          </p:nvSpPr>
          <p:spPr>
            <a:xfrm>
              <a:off x="7413201" y="2582248"/>
              <a:ext cx="579116" cy="820844"/>
            </a:xfrm>
            <a:custGeom>
              <a:avLst/>
              <a:gdLst/>
              <a:ahLst/>
              <a:cxnLst/>
              <a:rect l="l" t="t" r="r" b="b"/>
              <a:pathLst>
                <a:path w="15958" h="22619" extrusionOk="0">
                  <a:moveTo>
                    <a:pt x="8273" y="1"/>
                  </a:moveTo>
                  <a:cubicBezTo>
                    <a:pt x="7190" y="1"/>
                    <a:pt x="6101" y="166"/>
                    <a:pt x="5054" y="467"/>
                  </a:cubicBezTo>
                  <a:cubicBezTo>
                    <a:pt x="3936" y="800"/>
                    <a:pt x="2866" y="1347"/>
                    <a:pt x="1986" y="2143"/>
                  </a:cubicBezTo>
                  <a:lnTo>
                    <a:pt x="1999" y="2132"/>
                  </a:lnTo>
                  <a:lnTo>
                    <a:pt x="1999" y="2132"/>
                  </a:lnTo>
                  <a:cubicBezTo>
                    <a:pt x="1415" y="2595"/>
                    <a:pt x="928" y="3142"/>
                    <a:pt x="559" y="3796"/>
                  </a:cubicBezTo>
                  <a:cubicBezTo>
                    <a:pt x="203" y="4450"/>
                    <a:pt x="1" y="5223"/>
                    <a:pt x="84" y="5995"/>
                  </a:cubicBezTo>
                  <a:cubicBezTo>
                    <a:pt x="131" y="6388"/>
                    <a:pt x="179" y="6745"/>
                    <a:pt x="453" y="7149"/>
                  </a:cubicBezTo>
                  <a:cubicBezTo>
                    <a:pt x="714" y="7530"/>
                    <a:pt x="1201" y="7720"/>
                    <a:pt x="1594" y="7768"/>
                  </a:cubicBezTo>
                  <a:cubicBezTo>
                    <a:pt x="1826" y="7792"/>
                    <a:pt x="2049" y="7799"/>
                    <a:pt x="2264" y="7799"/>
                  </a:cubicBezTo>
                  <a:cubicBezTo>
                    <a:pt x="2543" y="7799"/>
                    <a:pt x="2809" y="7787"/>
                    <a:pt x="3065" y="7787"/>
                  </a:cubicBezTo>
                  <a:cubicBezTo>
                    <a:pt x="3283" y="7787"/>
                    <a:pt x="3494" y="7796"/>
                    <a:pt x="3698" y="7826"/>
                  </a:cubicBezTo>
                  <a:cubicBezTo>
                    <a:pt x="3853" y="7850"/>
                    <a:pt x="4008" y="7898"/>
                    <a:pt x="4139" y="7934"/>
                  </a:cubicBezTo>
                  <a:cubicBezTo>
                    <a:pt x="4293" y="7993"/>
                    <a:pt x="4483" y="8053"/>
                    <a:pt x="4614" y="8112"/>
                  </a:cubicBezTo>
                  <a:cubicBezTo>
                    <a:pt x="4900" y="8231"/>
                    <a:pt x="5185" y="8410"/>
                    <a:pt x="5447" y="8587"/>
                  </a:cubicBezTo>
                  <a:cubicBezTo>
                    <a:pt x="5970" y="8957"/>
                    <a:pt x="6338" y="9456"/>
                    <a:pt x="6552" y="10027"/>
                  </a:cubicBezTo>
                  <a:cubicBezTo>
                    <a:pt x="7016" y="11180"/>
                    <a:pt x="6707" y="12547"/>
                    <a:pt x="6303" y="13819"/>
                  </a:cubicBezTo>
                  <a:lnTo>
                    <a:pt x="6303" y="13843"/>
                  </a:lnTo>
                  <a:cubicBezTo>
                    <a:pt x="6267" y="13962"/>
                    <a:pt x="6279" y="14105"/>
                    <a:pt x="6350" y="14223"/>
                  </a:cubicBezTo>
                  <a:cubicBezTo>
                    <a:pt x="6434" y="14353"/>
                    <a:pt x="6581" y="14424"/>
                    <a:pt x="6732" y="14424"/>
                  </a:cubicBezTo>
                  <a:cubicBezTo>
                    <a:pt x="6817" y="14424"/>
                    <a:pt x="6903" y="14402"/>
                    <a:pt x="6980" y="14355"/>
                  </a:cubicBezTo>
                  <a:cubicBezTo>
                    <a:pt x="7432" y="14057"/>
                    <a:pt x="8015" y="13819"/>
                    <a:pt x="8586" y="13689"/>
                  </a:cubicBezTo>
                  <a:cubicBezTo>
                    <a:pt x="8900" y="13617"/>
                    <a:pt x="9221" y="13581"/>
                    <a:pt x="9543" y="13581"/>
                  </a:cubicBezTo>
                  <a:cubicBezTo>
                    <a:pt x="9807" y="13581"/>
                    <a:pt x="10071" y="13605"/>
                    <a:pt x="10333" y="13653"/>
                  </a:cubicBezTo>
                  <a:cubicBezTo>
                    <a:pt x="10618" y="13689"/>
                    <a:pt x="10892" y="13795"/>
                    <a:pt x="11178" y="13903"/>
                  </a:cubicBezTo>
                  <a:cubicBezTo>
                    <a:pt x="11439" y="14022"/>
                    <a:pt x="11712" y="14141"/>
                    <a:pt x="11963" y="14319"/>
                  </a:cubicBezTo>
                  <a:cubicBezTo>
                    <a:pt x="12224" y="14474"/>
                    <a:pt x="12438" y="14675"/>
                    <a:pt x="12676" y="14878"/>
                  </a:cubicBezTo>
                  <a:cubicBezTo>
                    <a:pt x="12914" y="15068"/>
                    <a:pt x="13092" y="15317"/>
                    <a:pt x="13306" y="15531"/>
                  </a:cubicBezTo>
                  <a:cubicBezTo>
                    <a:pt x="13496" y="15745"/>
                    <a:pt x="13686" y="16031"/>
                    <a:pt x="13876" y="16281"/>
                  </a:cubicBezTo>
                  <a:cubicBezTo>
                    <a:pt x="14067" y="16542"/>
                    <a:pt x="14209" y="16804"/>
                    <a:pt x="14376" y="17066"/>
                  </a:cubicBezTo>
                  <a:cubicBezTo>
                    <a:pt x="14650" y="17613"/>
                    <a:pt x="14923" y="18171"/>
                    <a:pt x="15065" y="18778"/>
                  </a:cubicBezTo>
                  <a:cubicBezTo>
                    <a:pt x="15375" y="19954"/>
                    <a:pt x="15327" y="21286"/>
                    <a:pt x="14769" y="22369"/>
                  </a:cubicBezTo>
                  <a:lnTo>
                    <a:pt x="14756" y="22392"/>
                  </a:lnTo>
                  <a:cubicBezTo>
                    <a:pt x="14721" y="22464"/>
                    <a:pt x="14745" y="22559"/>
                    <a:pt x="14816" y="22594"/>
                  </a:cubicBezTo>
                  <a:cubicBezTo>
                    <a:pt x="14845" y="22610"/>
                    <a:pt x="14874" y="22618"/>
                    <a:pt x="14903" y="22618"/>
                  </a:cubicBezTo>
                  <a:cubicBezTo>
                    <a:pt x="14957" y="22618"/>
                    <a:pt x="15006" y="22589"/>
                    <a:pt x="15030" y="22535"/>
                  </a:cubicBezTo>
                  <a:cubicBezTo>
                    <a:pt x="15707" y="21358"/>
                    <a:pt x="15791" y="19954"/>
                    <a:pt x="15517" y="18670"/>
                  </a:cubicBezTo>
                  <a:cubicBezTo>
                    <a:pt x="15387" y="18017"/>
                    <a:pt x="15125" y="17410"/>
                    <a:pt x="14840" y="16815"/>
                  </a:cubicBezTo>
                  <a:cubicBezTo>
                    <a:pt x="14685" y="16530"/>
                    <a:pt x="14518" y="16221"/>
                    <a:pt x="14341" y="15948"/>
                  </a:cubicBezTo>
                  <a:cubicBezTo>
                    <a:pt x="14150" y="15686"/>
                    <a:pt x="14008" y="15436"/>
                    <a:pt x="13781" y="15151"/>
                  </a:cubicBezTo>
                  <a:cubicBezTo>
                    <a:pt x="13556" y="14913"/>
                    <a:pt x="13366" y="14628"/>
                    <a:pt x="13115" y="14414"/>
                  </a:cubicBezTo>
                  <a:cubicBezTo>
                    <a:pt x="12866" y="14188"/>
                    <a:pt x="12628" y="13950"/>
                    <a:pt x="12343" y="13760"/>
                  </a:cubicBezTo>
                  <a:cubicBezTo>
                    <a:pt x="12069" y="13546"/>
                    <a:pt x="11760" y="13403"/>
                    <a:pt x="11463" y="13237"/>
                  </a:cubicBezTo>
                  <a:cubicBezTo>
                    <a:pt x="11142" y="13118"/>
                    <a:pt x="10821" y="12975"/>
                    <a:pt x="10476" y="12915"/>
                  </a:cubicBezTo>
                  <a:cubicBezTo>
                    <a:pt x="10441" y="12904"/>
                    <a:pt x="10393" y="12904"/>
                    <a:pt x="10357" y="12892"/>
                  </a:cubicBezTo>
                  <a:cubicBezTo>
                    <a:pt x="10726" y="12630"/>
                    <a:pt x="11237" y="12357"/>
                    <a:pt x="11736" y="12072"/>
                  </a:cubicBezTo>
                  <a:cubicBezTo>
                    <a:pt x="12295" y="11750"/>
                    <a:pt x="12914" y="11525"/>
                    <a:pt x="13353" y="11322"/>
                  </a:cubicBezTo>
                  <a:cubicBezTo>
                    <a:pt x="13794" y="11121"/>
                    <a:pt x="14090" y="10989"/>
                    <a:pt x="14090" y="10989"/>
                  </a:cubicBezTo>
                  <a:lnTo>
                    <a:pt x="14138" y="10966"/>
                  </a:lnTo>
                  <a:cubicBezTo>
                    <a:pt x="14138" y="10966"/>
                    <a:pt x="14150" y="10966"/>
                    <a:pt x="14150" y="10954"/>
                  </a:cubicBezTo>
                  <a:lnTo>
                    <a:pt x="14222" y="10918"/>
                  </a:lnTo>
                  <a:cubicBezTo>
                    <a:pt x="14436" y="11239"/>
                    <a:pt x="14661" y="11560"/>
                    <a:pt x="14828" y="11882"/>
                  </a:cubicBezTo>
                  <a:cubicBezTo>
                    <a:pt x="15018" y="12297"/>
                    <a:pt x="15303" y="12654"/>
                    <a:pt x="15434" y="12999"/>
                  </a:cubicBezTo>
                  <a:cubicBezTo>
                    <a:pt x="15696" y="13676"/>
                    <a:pt x="15958" y="14164"/>
                    <a:pt x="15958" y="14164"/>
                  </a:cubicBezTo>
                  <a:cubicBezTo>
                    <a:pt x="15958" y="14164"/>
                    <a:pt x="15958" y="13653"/>
                    <a:pt x="15862" y="12857"/>
                  </a:cubicBezTo>
                  <a:cubicBezTo>
                    <a:pt x="15850" y="12654"/>
                    <a:pt x="15755" y="12464"/>
                    <a:pt x="15696" y="12238"/>
                  </a:cubicBezTo>
                  <a:cubicBezTo>
                    <a:pt x="15625" y="12024"/>
                    <a:pt x="15553" y="11798"/>
                    <a:pt x="15458" y="11560"/>
                  </a:cubicBezTo>
                  <a:cubicBezTo>
                    <a:pt x="15303" y="11097"/>
                    <a:pt x="14983" y="10669"/>
                    <a:pt x="14721" y="10205"/>
                  </a:cubicBezTo>
                  <a:cubicBezTo>
                    <a:pt x="14114" y="9348"/>
                    <a:pt x="13366" y="8611"/>
                    <a:pt x="12735" y="8159"/>
                  </a:cubicBezTo>
                  <a:cubicBezTo>
                    <a:pt x="12117" y="7684"/>
                    <a:pt x="11617" y="7482"/>
                    <a:pt x="11617" y="7482"/>
                  </a:cubicBezTo>
                  <a:lnTo>
                    <a:pt x="11617" y="7482"/>
                  </a:lnTo>
                  <a:cubicBezTo>
                    <a:pt x="11617" y="7482"/>
                    <a:pt x="11950" y="7886"/>
                    <a:pt x="12414" y="8481"/>
                  </a:cubicBezTo>
                  <a:cubicBezTo>
                    <a:pt x="12676" y="8754"/>
                    <a:pt x="12914" y="9134"/>
                    <a:pt x="13211" y="9491"/>
                  </a:cubicBezTo>
                  <a:cubicBezTo>
                    <a:pt x="13366" y="9705"/>
                    <a:pt x="13520" y="9919"/>
                    <a:pt x="13686" y="10146"/>
                  </a:cubicBezTo>
                  <a:lnTo>
                    <a:pt x="12973" y="10502"/>
                  </a:lnTo>
                  <a:cubicBezTo>
                    <a:pt x="12533" y="10740"/>
                    <a:pt x="11903" y="11002"/>
                    <a:pt x="11332" y="11370"/>
                  </a:cubicBezTo>
                  <a:cubicBezTo>
                    <a:pt x="10761" y="11739"/>
                    <a:pt x="10179" y="12072"/>
                    <a:pt x="9775" y="12416"/>
                  </a:cubicBezTo>
                  <a:cubicBezTo>
                    <a:pt x="9561" y="12571"/>
                    <a:pt x="9406" y="12701"/>
                    <a:pt x="9287" y="12797"/>
                  </a:cubicBezTo>
                  <a:cubicBezTo>
                    <a:pt x="9001" y="12797"/>
                    <a:pt x="8705" y="12833"/>
                    <a:pt x="8419" y="12880"/>
                  </a:cubicBezTo>
                  <a:cubicBezTo>
                    <a:pt x="8098" y="12952"/>
                    <a:pt x="7801" y="13023"/>
                    <a:pt x="7503" y="13130"/>
                  </a:cubicBezTo>
                  <a:cubicBezTo>
                    <a:pt x="7825" y="12036"/>
                    <a:pt x="7931" y="10823"/>
                    <a:pt x="7456" y="9670"/>
                  </a:cubicBezTo>
                  <a:cubicBezTo>
                    <a:pt x="7147" y="8920"/>
                    <a:pt x="6600" y="8278"/>
                    <a:pt x="5946" y="7863"/>
                  </a:cubicBezTo>
                  <a:cubicBezTo>
                    <a:pt x="5613" y="7649"/>
                    <a:pt x="5292" y="7470"/>
                    <a:pt x="4911" y="7327"/>
                  </a:cubicBezTo>
                  <a:cubicBezTo>
                    <a:pt x="4721" y="7256"/>
                    <a:pt x="4567" y="7221"/>
                    <a:pt x="4388" y="7161"/>
                  </a:cubicBezTo>
                  <a:cubicBezTo>
                    <a:pt x="4186" y="7102"/>
                    <a:pt x="3996" y="7066"/>
                    <a:pt x="3793" y="7042"/>
                  </a:cubicBezTo>
                  <a:cubicBezTo>
                    <a:pt x="3624" y="7024"/>
                    <a:pt x="3457" y="7017"/>
                    <a:pt x="3292" y="7017"/>
                  </a:cubicBezTo>
                  <a:cubicBezTo>
                    <a:pt x="2808" y="7017"/>
                    <a:pt x="2347" y="7075"/>
                    <a:pt x="1930" y="7075"/>
                  </a:cubicBezTo>
                  <a:cubicBezTo>
                    <a:pt x="1840" y="7075"/>
                    <a:pt x="1751" y="7072"/>
                    <a:pt x="1666" y="7066"/>
                  </a:cubicBezTo>
                  <a:cubicBezTo>
                    <a:pt x="1356" y="7042"/>
                    <a:pt x="1130" y="6959"/>
                    <a:pt x="976" y="6756"/>
                  </a:cubicBezTo>
                  <a:cubicBezTo>
                    <a:pt x="821" y="6590"/>
                    <a:pt x="714" y="6233"/>
                    <a:pt x="678" y="5924"/>
                  </a:cubicBezTo>
                  <a:cubicBezTo>
                    <a:pt x="477" y="4640"/>
                    <a:pt x="1214" y="3308"/>
                    <a:pt x="2224" y="2441"/>
                  </a:cubicBezTo>
                  <a:lnTo>
                    <a:pt x="2248" y="2417"/>
                  </a:lnTo>
                  <a:cubicBezTo>
                    <a:pt x="3865" y="847"/>
                    <a:pt x="6208" y="122"/>
                    <a:pt x="8491" y="3"/>
                  </a:cubicBezTo>
                  <a:cubicBezTo>
                    <a:pt x="8418" y="1"/>
                    <a:pt x="8345" y="1"/>
                    <a:pt x="8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00;p49">
              <a:extLst>
                <a:ext uri="{FF2B5EF4-FFF2-40B4-BE49-F238E27FC236}">
                  <a16:creationId xmlns:a16="http://schemas.microsoft.com/office/drawing/2014/main" id="{219BCDA4-076B-3371-59B3-D2FA92552166}"/>
                </a:ext>
              </a:extLst>
            </p:cNvPr>
            <p:cNvSpPr/>
            <p:nvPr/>
          </p:nvSpPr>
          <p:spPr>
            <a:xfrm>
              <a:off x="7582349" y="2642308"/>
              <a:ext cx="236937" cy="235195"/>
            </a:xfrm>
            <a:custGeom>
              <a:avLst/>
              <a:gdLst/>
              <a:ahLst/>
              <a:cxnLst/>
              <a:rect l="l" t="t" r="r" b="b"/>
              <a:pathLst>
                <a:path w="6529" h="6481" extrusionOk="0">
                  <a:moveTo>
                    <a:pt x="1" y="1"/>
                  </a:moveTo>
                  <a:cubicBezTo>
                    <a:pt x="1" y="1"/>
                    <a:pt x="440" y="191"/>
                    <a:pt x="1047" y="548"/>
                  </a:cubicBezTo>
                  <a:cubicBezTo>
                    <a:pt x="1653" y="881"/>
                    <a:pt x="2414" y="1415"/>
                    <a:pt x="2997" y="2081"/>
                  </a:cubicBezTo>
                  <a:cubicBezTo>
                    <a:pt x="3283" y="2414"/>
                    <a:pt x="3544" y="2759"/>
                    <a:pt x="3711" y="3116"/>
                  </a:cubicBezTo>
                  <a:cubicBezTo>
                    <a:pt x="3889" y="3461"/>
                    <a:pt x="4020" y="3793"/>
                    <a:pt x="4103" y="4091"/>
                  </a:cubicBezTo>
                  <a:cubicBezTo>
                    <a:pt x="4150" y="4234"/>
                    <a:pt x="4198" y="4377"/>
                    <a:pt x="4234" y="4495"/>
                  </a:cubicBezTo>
                  <a:cubicBezTo>
                    <a:pt x="4245" y="4531"/>
                    <a:pt x="4245" y="4567"/>
                    <a:pt x="4258" y="4591"/>
                  </a:cubicBezTo>
                  <a:cubicBezTo>
                    <a:pt x="3698" y="4864"/>
                    <a:pt x="3461" y="5387"/>
                    <a:pt x="3306" y="5720"/>
                  </a:cubicBezTo>
                  <a:cubicBezTo>
                    <a:pt x="3211" y="5934"/>
                    <a:pt x="3199" y="6136"/>
                    <a:pt x="3164" y="6267"/>
                  </a:cubicBezTo>
                  <a:cubicBezTo>
                    <a:pt x="3128" y="6398"/>
                    <a:pt x="3128" y="6481"/>
                    <a:pt x="3128" y="6481"/>
                  </a:cubicBezTo>
                  <a:cubicBezTo>
                    <a:pt x="3128" y="6481"/>
                    <a:pt x="3378" y="6279"/>
                    <a:pt x="3687" y="5970"/>
                  </a:cubicBezTo>
                  <a:cubicBezTo>
                    <a:pt x="3830" y="5827"/>
                    <a:pt x="4031" y="5672"/>
                    <a:pt x="4210" y="5529"/>
                  </a:cubicBezTo>
                  <a:cubicBezTo>
                    <a:pt x="4412" y="5387"/>
                    <a:pt x="4602" y="5268"/>
                    <a:pt x="4781" y="5244"/>
                  </a:cubicBezTo>
                  <a:cubicBezTo>
                    <a:pt x="4832" y="5229"/>
                    <a:pt x="4887" y="5223"/>
                    <a:pt x="4944" y="5223"/>
                  </a:cubicBezTo>
                  <a:cubicBezTo>
                    <a:pt x="5257" y="5223"/>
                    <a:pt x="5641" y="5425"/>
                    <a:pt x="5922" y="5637"/>
                  </a:cubicBezTo>
                  <a:cubicBezTo>
                    <a:pt x="6290" y="5898"/>
                    <a:pt x="6528" y="6076"/>
                    <a:pt x="6528" y="6076"/>
                  </a:cubicBezTo>
                  <a:cubicBezTo>
                    <a:pt x="6528" y="6076"/>
                    <a:pt x="6504" y="5756"/>
                    <a:pt x="6267" y="5339"/>
                  </a:cubicBezTo>
                  <a:cubicBezTo>
                    <a:pt x="6136" y="5138"/>
                    <a:pt x="5981" y="4887"/>
                    <a:pt x="5708" y="4697"/>
                  </a:cubicBezTo>
                  <a:cubicBezTo>
                    <a:pt x="5577" y="4602"/>
                    <a:pt x="5410" y="4519"/>
                    <a:pt x="5220" y="4472"/>
                  </a:cubicBezTo>
                  <a:cubicBezTo>
                    <a:pt x="5220" y="4281"/>
                    <a:pt x="5185" y="4067"/>
                    <a:pt x="5137" y="3806"/>
                  </a:cubicBezTo>
                  <a:cubicBezTo>
                    <a:pt x="5114" y="3603"/>
                    <a:pt x="5006" y="3413"/>
                    <a:pt x="4923" y="3199"/>
                  </a:cubicBezTo>
                  <a:cubicBezTo>
                    <a:pt x="4852" y="2985"/>
                    <a:pt x="4721" y="2783"/>
                    <a:pt x="4578" y="2593"/>
                  </a:cubicBezTo>
                  <a:cubicBezTo>
                    <a:pt x="4305" y="2176"/>
                    <a:pt x="3925" y="1820"/>
                    <a:pt x="3544" y="1487"/>
                  </a:cubicBezTo>
                  <a:cubicBezTo>
                    <a:pt x="2747" y="868"/>
                    <a:pt x="1856" y="477"/>
                    <a:pt x="1166" y="250"/>
                  </a:cubicBezTo>
                  <a:cubicBezTo>
                    <a:pt x="477" y="3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01;p49">
              <a:extLst>
                <a:ext uri="{FF2B5EF4-FFF2-40B4-BE49-F238E27FC236}">
                  <a16:creationId xmlns:a16="http://schemas.microsoft.com/office/drawing/2014/main" id="{95D42B8B-C74D-B0B9-A890-139380F0D80B}"/>
                </a:ext>
              </a:extLst>
            </p:cNvPr>
            <p:cNvSpPr/>
            <p:nvPr/>
          </p:nvSpPr>
          <p:spPr>
            <a:xfrm>
              <a:off x="7803283" y="2610336"/>
              <a:ext cx="168749" cy="69532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1555" y="1"/>
                  </a:moveTo>
                  <a:cubicBezTo>
                    <a:pt x="1402" y="1"/>
                    <a:pt x="1250" y="64"/>
                    <a:pt x="1118" y="97"/>
                  </a:cubicBezTo>
                  <a:cubicBezTo>
                    <a:pt x="976" y="132"/>
                    <a:pt x="833" y="156"/>
                    <a:pt x="714" y="216"/>
                  </a:cubicBezTo>
                  <a:cubicBezTo>
                    <a:pt x="226" y="430"/>
                    <a:pt x="1" y="703"/>
                    <a:pt x="1" y="703"/>
                  </a:cubicBezTo>
                  <a:cubicBezTo>
                    <a:pt x="1" y="703"/>
                    <a:pt x="83" y="692"/>
                    <a:pt x="239" y="679"/>
                  </a:cubicBezTo>
                  <a:cubicBezTo>
                    <a:pt x="286" y="671"/>
                    <a:pt x="346" y="668"/>
                    <a:pt x="413" y="668"/>
                  </a:cubicBezTo>
                  <a:cubicBezTo>
                    <a:pt x="488" y="668"/>
                    <a:pt x="573" y="671"/>
                    <a:pt x="664" y="671"/>
                  </a:cubicBezTo>
                  <a:cubicBezTo>
                    <a:pt x="711" y="671"/>
                    <a:pt x="760" y="670"/>
                    <a:pt x="809" y="668"/>
                  </a:cubicBezTo>
                  <a:cubicBezTo>
                    <a:pt x="842" y="666"/>
                    <a:pt x="876" y="665"/>
                    <a:pt x="910" y="665"/>
                  </a:cubicBezTo>
                  <a:cubicBezTo>
                    <a:pt x="1120" y="665"/>
                    <a:pt x="1347" y="695"/>
                    <a:pt x="1582" y="715"/>
                  </a:cubicBezTo>
                  <a:cubicBezTo>
                    <a:pt x="1724" y="739"/>
                    <a:pt x="1856" y="774"/>
                    <a:pt x="1998" y="787"/>
                  </a:cubicBezTo>
                  <a:cubicBezTo>
                    <a:pt x="2141" y="787"/>
                    <a:pt x="2271" y="858"/>
                    <a:pt x="2414" y="893"/>
                  </a:cubicBezTo>
                  <a:cubicBezTo>
                    <a:pt x="2699" y="953"/>
                    <a:pt x="2961" y="1060"/>
                    <a:pt x="3211" y="1191"/>
                  </a:cubicBezTo>
                  <a:cubicBezTo>
                    <a:pt x="3473" y="1298"/>
                    <a:pt x="3734" y="1393"/>
                    <a:pt x="3912" y="1535"/>
                  </a:cubicBezTo>
                  <a:cubicBezTo>
                    <a:pt x="4316" y="1773"/>
                    <a:pt x="4649" y="1916"/>
                    <a:pt x="4649" y="1916"/>
                  </a:cubicBezTo>
                  <a:cubicBezTo>
                    <a:pt x="4649" y="1916"/>
                    <a:pt x="4519" y="1607"/>
                    <a:pt x="4210" y="1191"/>
                  </a:cubicBezTo>
                  <a:cubicBezTo>
                    <a:pt x="4055" y="977"/>
                    <a:pt x="3841" y="751"/>
                    <a:pt x="3568" y="573"/>
                  </a:cubicBezTo>
                  <a:cubicBezTo>
                    <a:pt x="3425" y="489"/>
                    <a:pt x="3294" y="383"/>
                    <a:pt x="3140" y="299"/>
                  </a:cubicBezTo>
                  <a:lnTo>
                    <a:pt x="2628" y="121"/>
                  </a:lnTo>
                  <a:cubicBezTo>
                    <a:pt x="2295" y="2"/>
                    <a:pt x="1927" y="2"/>
                    <a:pt x="1594" y="2"/>
                  </a:cubicBezTo>
                  <a:cubicBezTo>
                    <a:pt x="1581" y="1"/>
                    <a:pt x="1568" y="1"/>
                    <a:pt x="15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02;p49">
              <a:extLst>
                <a:ext uri="{FF2B5EF4-FFF2-40B4-BE49-F238E27FC236}">
                  <a16:creationId xmlns:a16="http://schemas.microsoft.com/office/drawing/2014/main" id="{E8A48308-879D-0D6E-0855-04508FD34028}"/>
                </a:ext>
              </a:extLst>
            </p:cNvPr>
            <p:cNvSpPr/>
            <p:nvPr/>
          </p:nvSpPr>
          <p:spPr>
            <a:xfrm>
              <a:off x="7295005" y="3041026"/>
              <a:ext cx="412545" cy="595083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8216" y="1"/>
                  </a:moveTo>
                  <a:cubicBezTo>
                    <a:pt x="7907" y="405"/>
                    <a:pt x="7669" y="844"/>
                    <a:pt x="7360" y="1213"/>
                  </a:cubicBezTo>
                  <a:lnTo>
                    <a:pt x="6884" y="1760"/>
                  </a:lnTo>
                  <a:cubicBezTo>
                    <a:pt x="6754" y="1950"/>
                    <a:pt x="6527" y="2069"/>
                    <a:pt x="6361" y="2223"/>
                  </a:cubicBezTo>
                  <a:cubicBezTo>
                    <a:pt x="6183" y="2379"/>
                    <a:pt x="6004" y="2533"/>
                    <a:pt x="5802" y="2640"/>
                  </a:cubicBezTo>
                  <a:cubicBezTo>
                    <a:pt x="5588" y="2747"/>
                    <a:pt x="5410" y="2902"/>
                    <a:pt x="5196" y="2973"/>
                  </a:cubicBezTo>
                  <a:cubicBezTo>
                    <a:pt x="4982" y="3068"/>
                    <a:pt x="4780" y="3175"/>
                    <a:pt x="4554" y="3222"/>
                  </a:cubicBezTo>
                  <a:cubicBezTo>
                    <a:pt x="4458" y="3258"/>
                    <a:pt x="4352" y="3282"/>
                    <a:pt x="4244" y="3306"/>
                  </a:cubicBezTo>
                  <a:cubicBezTo>
                    <a:pt x="3816" y="2759"/>
                    <a:pt x="3377" y="2283"/>
                    <a:pt x="2936" y="1879"/>
                  </a:cubicBezTo>
                  <a:cubicBezTo>
                    <a:pt x="2188" y="1166"/>
                    <a:pt x="1427" y="749"/>
                    <a:pt x="880" y="500"/>
                  </a:cubicBezTo>
                  <a:cubicBezTo>
                    <a:pt x="333" y="262"/>
                    <a:pt x="0" y="226"/>
                    <a:pt x="0" y="226"/>
                  </a:cubicBezTo>
                  <a:lnTo>
                    <a:pt x="0" y="226"/>
                  </a:lnTo>
                  <a:cubicBezTo>
                    <a:pt x="0" y="226"/>
                    <a:pt x="321" y="345"/>
                    <a:pt x="809" y="654"/>
                  </a:cubicBezTo>
                  <a:cubicBezTo>
                    <a:pt x="1308" y="952"/>
                    <a:pt x="1938" y="1486"/>
                    <a:pt x="2604" y="2212"/>
                  </a:cubicBezTo>
                  <a:cubicBezTo>
                    <a:pt x="2949" y="2593"/>
                    <a:pt x="3293" y="3044"/>
                    <a:pt x="3626" y="3544"/>
                  </a:cubicBezTo>
                  <a:cubicBezTo>
                    <a:pt x="3602" y="3568"/>
                    <a:pt x="3579" y="3603"/>
                    <a:pt x="3567" y="3650"/>
                  </a:cubicBezTo>
                  <a:lnTo>
                    <a:pt x="3567" y="3663"/>
                  </a:lnTo>
                  <a:lnTo>
                    <a:pt x="3388" y="4115"/>
                  </a:lnTo>
                  <a:cubicBezTo>
                    <a:pt x="3341" y="4281"/>
                    <a:pt x="3222" y="4411"/>
                    <a:pt x="3139" y="4554"/>
                  </a:cubicBezTo>
                  <a:cubicBezTo>
                    <a:pt x="2973" y="4852"/>
                    <a:pt x="2722" y="5113"/>
                    <a:pt x="2497" y="5399"/>
                  </a:cubicBezTo>
                  <a:cubicBezTo>
                    <a:pt x="1985" y="5922"/>
                    <a:pt x="1415" y="6397"/>
                    <a:pt x="796" y="6849"/>
                  </a:cubicBezTo>
                  <a:cubicBezTo>
                    <a:pt x="1533" y="6647"/>
                    <a:pt x="2235" y="6290"/>
                    <a:pt x="2865" y="5814"/>
                  </a:cubicBezTo>
                  <a:cubicBezTo>
                    <a:pt x="3163" y="5553"/>
                    <a:pt x="3496" y="5315"/>
                    <a:pt x="3721" y="4971"/>
                  </a:cubicBezTo>
                  <a:cubicBezTo>
                    <a:pt x="3888" y="4780"/>
                    <a:pt x="4019" y="4566"/>
                    <a:pt x="4125" y="4329"/>
                  </a:cubicBezTo>
                  <a:cubicBezTo>
                    <a:pt x="4244" y="4530"/>
                    <a:pt x="4376" y="4744"/>
                    <a:pt x="4495" y="4971"/>
                  </a:cubicBezTo>
                  <a:cubicBezTo>
                    <a:pt x="5053" y="6052"/>
                    <a:pt x="5671" y="7265"/>
                    <a:pt x="6171" y="8466"/>
                  </a:cubicBezTo>
                  <a:cubicBezTo>
                    <a:pt x="6646" y="9667"/>
                    <a:pt x="7039" y="10939"/>
                    <a:pt x="6836" y="12069"/>
                  </a:cubicBezTo>
                  <a:cubicBezTo>
                    <a:pt x="6730" y="12628"/>
                    <a:pt x="6504" y="13139"/>
                    <a:pt x="6194" y="13567"/>
                  </a:cubicBezTo>
                  <a:cubicBezTo>
                    <a:pt x="5874" y="13983"/>
                    <a:pt x="5433" y="14340"/>
                    <a:pt x="5089" y="14697"/>
                  </a:cubicBezTo>
                  <a:cubicBezTo>
                    <a:pt x="4352" y="15339"/>
                    <a:pt x="3686" y="15838"/>
                    <a:pt x="3163" y="16087"/>
                  </a:cubicBezTo>
                  <a:cubicBezTo>
                    <a:pt x="2651" y="16349"/>
                    <a:pt x="2307" y="16397"/>
                    <a:pt x="2307" y="16397"/>
                  </a:cubicBezTo>
                  <a:cubicBezTo>
                    <a:pt x="2307" y="16397"/>
                    <a:pt x="2321" y="16398"/>
                    <a:pt x="2347" y="16398"/>
                  </a:cubicBezTo>
                  <a:cubicBezTo>
                    <a:pt x="2454" y="16398"/>
                    <a:pt x="2765" y="16382"/>
                    <a:pt x="3222" y="16230"/>
                  </a:cubicBezTo>
                  <a:cubicBezTo>
                    <a:pt x="3781" y="16028"/>
                    <a:pt x="4554" y="15648"/>
                    <a:pt x="5386" y="15030"/>
                  </a:cubicBezTo>
                  <a:cubicBezTo>
                    <a:pt x="5766" y="14708"/>
                    <a:pt x="6207" y="14411"/>
                    <a:pt x="6635" y="13936"/>
                  </a:cubicBezTo>
                  <a:cubicBezTo>
                    <a:pt x="7027" y="13472"/>
                    <a:pt x="7383" y="12877"/>
                    <a:pt x="7526" y="12200"/>
                  </a:cubicBezTo>
                  <a:cubicBezTo>
                    <a:pt x="7824" y="10832"/>
                    <a:pt x="7407" y="9429"/>
                    <a:pt x="6908" y="8157"/>
                  </a:cubicBezTo>
                  <a:cubicBezTo>
                    <a:pt x="6896" y="8121"/>
                    <a:pt x="6873" y="8086"/>
                    <a:pt x="6860" y="8050"/>
                  </a:cubicBezTo>
                  <a:lnTo>
                    <a:pt x="6860" y="8050"/>
                  </a:lnTo>
                  <a:cubicBezTo>
                    <a:pt x="6955" y="8121"/>
                    <a:pt x="7050" y="8192"/>
                    <a:pt x="7169" y="8252"/>
                  </a:cubicBezTo>
                  <a:cubicBezTo>
                    <a:pt x="7515" y="8466"/>
                    <a:pt x="7930" y="8609"/>
                    <a:pt x="8382" y="8680"/>
                  </a:cubicBezTo>
                  <a:cubicBezTo>
                    <a:pt x="8531" y="8705"/>
                    <a:pt x="8683" y="8716"/>
                    <a:pt x="8835" y="8716"/>
                  </a:cubicBezTo>
                  <a:cubicBezTo>
                    <a:pt x="9130" y="8716"/>
                    <a:pt x="9423" y="8671"/>
                    <a:pt x="9690" y="8585"/>
                  </a:cubicBezTo>
                  <a:cubicBezTo>
                    <a:pt x="9904" y="8549"/>
                    <a:pt x="10071" y="8419"/>
                    <a:pt x="10237" y="8335"/>
                  </a:cubicBezTo>
                  <a:cubicBezTo>
                    <a:pt x="10404" y="8264"/>
                    <a:pt x="10546" y="8145"/>
                    <a:pt x="10665" y="8050"/>
                  </a:cubicBezTo>
                  <a:cubicBezTo>
                    <a:pt x="10939" y="7872"/>
                    <a:pt x="11082" y="7622"/>
                    <a:pt x="11201" y="7491"/>
                  </a:cubicBezTo>
                  <a:cubicBezTo>
                    <a:pt x="11307" y="7349"/>
                    <a:pt x="11367" y="7254"/>
                    <a:pt x="11367" y="7254"/>
                  </a:cubicBezTo>
                  <a:cubicBezTo>
                    <a:pt x="11367" y="7253"/>
                    <a:pt x="11366" y="7253"/>
                    <a:pt x="11365" y="7253"/>
                  </a:cubicBezTo>
                  <a:cubicBezTo>
                    <a:pt x="11334" y="7253"/>
                    <a:pt x="10971" y="7461"/>
                    <a:pt x="10440" y="7658"/>
                  </a:cubicBezTo>
                  <a:cubicBezTo>
                    <a:pt x="10189" y="7777"/>
                    <a:pt x="9857" y="7836"/>
                    <a:pt x="9524" y="7896"/>
                  </a:cubicBezTo>
                  <a:cubicBezTo>
                    <a:pt x="9355" y="7914"/>
                    <a:pt x="9176" y="7929"/>
                    <a:pt x="8994" y="7929"/>
                  </a:cubicBezTo>
                  <a:cubicBezTo>
                    <a:pt x="8831" y="7929"/>
                    <a:pt x="8665" y="7917"/>
                    <a:pt x="8501" y="7883"/>
                  </a:cubicBezTo>
                  <a:cubicBezTo>
                    <a:pt x="7800" y="7800"/>
                    <a:pt x="7098" y="7479"/>
                    <a:pt x="6587" y="7217"/>
                  </a:cubicBezTo>
                  <a:cubicBezTo>
                    <a:pt x="6540" y="7194"/>
                    <a:pt x="6504" y="7170"/>
                    <a:pt x="6456" y="7146"/>
                  </a:cubicBezTo>
                  <a:cubicBezTo>
                    <a:pt x="6040" y="6255"/>
                    <a:pt x="5600" y="5410"/>
                    <a:pt x="5124" y="4602"/>
                  </a:cubicBezTo>
                  <a:cubicBezTo>
                    <a:pt x="5005" y="4400"/>
                    <a:pt x="4875" y="4197"/>
                    <a:pt x="4744" y="4007"/>
                  </a:cubicBezTo>
                  <a:cubicBezTo>
                    <a:pt x="4768" y="3996"/>
                    <a:pt x="4780" y="3996"/>
                    <a:pt x="4791" y="3996"/>
                  </a:cubicBezTo>
                  <a:cubicBezTo>
                    <a:pt x="5053" y="3924"/>
                    <a:pt x="5291" y="3793"/>
                    <a:pt x="5541" y="3686"/>
                  </a:cubicBezTo>
                  <a:cubicBezTo>
                    <a:pt x="5790" y="3579"/>
                    <a:pt x="6004" y="3401"/>
                    <a:pt x="6218" y="3258"/>
                  </a:cubicBezTo>
                  <a:cubicBezTo>
                    <a:pt x="6456" y="3116"/>
                    <a:pt x="6635" y="2913"/>
                    <a:pt x="6813" y="2723"/>
                  </a:cubicBezTo>
                  <a:cubicBezTo>
                    <a:pt x="6992" y="2521"/>
                    <a:pt x="7193" y="2342"/>
                    <a:pt x="7312" y="2105"/>
                  </a:cubicBezTo>
                  <a:lnTo>
                    <a:pt x="7729" y="1451"/>
                  </a:lnTo>
                  <a:cubicBezTo>
                    <a:pt x="7871" y="1237"/>
                    <a:pt x="7907" y="963"/>
                    <a:pt x="8002" y="725"/>
                  </a:cubicBezTo>
                  <a:cubicBezTo>
                    <a:pt x="8085" y="476"/>
                    <a:pt x="8157" y="238"/>
                    <a:pt x="8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03;p49">
              <a:extLst>
                <a:ext uri="{FF2B5EF4-FFF2-40B4-BE49-F238E27FC236}">
                  <a16:creationId xmlns:a16="http://schemas.microsoft.com/office/drawing/2014/main" id="{0C53AC18-1B11-4F15-0985-19AB60051A62}"/>
                </a:ext>
              </a:extLst>
            </p:cNvPr>
            <p:cNvSpPr/>
            <p:nvPr/>
          </p:nvSpPr>
          <p:spPr>
            <a:xfrm>
              <a:off x="7424451" y="3597206"/>
              <a:ext cx="475544" cy="462189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1700" y="0"/>
                  </a:moveTo>
                  <a:lnTo>
                    <a:pt x="11700" y="0"/>
                  </a:lnTo>
                  <a:cubicBezTo>
                    <a:pt x="11700" y="0"/>
                    <a:pt x="11629" y="0"/>
                    <a:pt x="11486" y="13"/>
                  </a:cubicBezTo>
                  <a:cubicBezTo>
                    <a:pt x="11343" y="37"/>
                    <a:pt x="11141" y="108"/>
                    <a:pt x="10951" y="251"/>
                  </a:cubicBezTo>
                  <a:cubicBezTo>
                    <a:pt x="10773" y="405"/>
                    <a:pt x="10559" y="607"/>
                    <a:pt x="10404" y="857"/>
                  </a:cubicBezTo>
                  <a:cubicBezTo>
                    <a:pt x="10237" y="1107"/>
                    <a:pt x="10142" y="1392"/>
                    <a:pt x="10047" y="1677"/>
                  </a:cubicBezTo>
                  <a:cubicBezTo>
                    <a:pt x="9857" y="2260"/>
                    <a:pt x="9857" y="2854"/>
                    <a:pt x="9904" y="3295"/>
                  </a:cubicBezTo>
                  <a:cubicBezTo>
                    <a:pt x="9940" y="3746"/>
                    <a:pt x="10059" y="4032"/>
                    <a:pt x="10059" y="4032"/>
                  </a:cubicBezTo>
                  <a:cubicBezTo>
                    <a:pt x="10059" y="4032"/>
                    <a:pt x="10202" y="3758"/>
                    <a:pt x="10345" y="3354"/>
                  </a:cubicBezTo>
                  <a:cubicBezTo>
                    <a:pt x="10463" y="3033"/>
                    <a:pt x="10594" y="2640"/>
                    <a:pt x="10713" y="2236"/>
                  </a:cubicBezTo>
                  <a:cubicBezTo>
                    <a:pt x="10713" y="2240"/>
                    <a:pt x="10715" y="2241"/>
                    <a:pt x="10720" y="2241"/>
                  </a:cubicBezTo>
                  <a:cubicBezTo>
                    <a:pt x="10746" y="2241"/>
                    <a:pt x="10841" y="2193"/>
                    <a:pt x="10983" y="2193"/>
                  </a:cubicBezTo>
                  <a:cubicBezTo>
                    <a:pt x="11065" y="2193"/>
                    <a:pt x="11163" y="2209"/>
                    <a:pt x="11272" y="2260"/>
                  </a:cubicBezTo>
                  <a:cubicBezTo>
                    <a:pt x="11616" y="2367"/>
                    <a:pt x="12021" y="2973"/>
                    <a:pt x="12116" y="3853"/>
                  </a:cubicBezTo>
                  <a:cubicBezTo>
                    <a:pt x="12163" y="4293"/>
                    <a:pt x="12163" y="4793"/>
                    <a:pt x="12081" y="5304"/>
                  </a:cubicBezTo>
                  <a:cubicBezTo>
                    <a:pt x="12057" y="5565"/>
                    <a:pt x="11985" y="5815"/>
                    <a:pt x="11926" y="6088"/>
                  </a:cubicBezTo>
                  <a:cubicBezTo>
                    <a:pt x="11830" y="6374"/>
                    <a:pt x="11795" y="6659"/>
                    <a:pt x="11664" y="6909"/>
                  </a:cubicBezTo>
                  <a:cubicBezTo>
                    <a:pt x="11557" y="7182"/>
                    <a:pt x="11450" y="7444"/>
                    <a:pt x="11343" y="7718"/>
                  </a:cubicBezTo>
                  <a:lnTo>
                    <a:pt x="10868" y="8407"/>
                  </a:lnTo>
                  <a:cubicBezTo>
                    <a:pt x="10665" y="8598"/>
                    <a:pt x="10451" y="8764"/>
                    <a:pt x="10213" y="8931"/>
                  </a:cubicBezTo>
                  <a:cubicBezTo>
                    <a:pt x="9940" y="9026"/>
                    <a:pt x="9703" y="9180"/>
                    <a:pt x="9405" y="9240"/>
                  </a:cubicBezTo>
                  <a:cubicBezTo>
                    <a:pt x="8240" y="9549"/>
                    <a:pt x="6873" y="9536"/>
                    <a:pt x="5671" y="9703"/>
                  </a:cubicBezTo>
                  <a:cubicBezTo>
                    <a:pt x="4447" y="9846"/>
                    <a:pt x="3293" y="10083"/>
                    <a:pt x="2366" y="10500"/>
                  </a:cubicBezTo>
                  <a:cubicBezTo>
                    <a:pt x="1903" y="10678"/>
                    <a:pt x="1510" y="10952"/>
                    <a:pt x="1213" y="11225"/>
                  </a:cubicBezTo>
                  <a:cubicBezTo>
                    <a:pt x="904" y="11486"/>
                    <a:pt x="690" y="11772"/>
                    <a:pt x="511" y="11998"/>
                  </a:cubicBezTo>
                  <a:cubicBezTo>
                    <a:pt x="190" y="12474"/>
                    <a:pt x="0" y="12735"/>
                    <a:pt x="0" y="12735"/>
                  </a:cubicBezTo>
                  <a:cubicBezTo>
                    <a:pt x="0" y="12735"/>
                    <a:pt x="214" y="12498"/>
                    <a:pt x="595" y="12070"/>
                  </a:cubicBezTo>
                  <a:cubicBezTo>
                    <a:pt x="785" y="11867"/>
                    <a:pt x="1023" y="11605"/>
                    <a:pt x="1343" y="11391"/>
                  </a:cubicBezTo>
                  <a:cubicBezTo>
                    <a:pt x="1498" y="11272"/>
                    <a:pt x="1676" y="11177"/>
                    <a:pt x="1879" y="11082"/>
                  </a:cubicBezTo>
                  <a:cubicBezTo>
                    <a:pt x="2057" y="10976"/>
                    <a:pt x="2271" y="10892"/>
                    <a:pt x="2497" y="10821"/>
                  </a:cubicBezTo>
                  <a:cubicBezTo>
                    <a:pt x="3388" y="10488"/>
                    <a:pt x="4518" y="10369"/>
                    <a:pt x="5719" y="10297"/>
                  </a:cubicBezTo>
                  <a:cubicBezTo>
                    <a:pt x="6944" y="10202"/>
                    <a:pt x="8216" y="10297"/>
                    <a:pt x="9595" y="10012"/>
                  </a:cubicBezTo>
                  <a:cubicBezTo>
                    <a:pt x="9940" y="9964"/>
                    <a:pt x="10273" y="9774"/>
                    <a:pt x="10618" y="9655"/>
                  </a:cubicBezTo>
                  <a:cubicBezTo>
                    <a:pt x="10915" y="9465"/>
                    <a:pt x="11224" y="9240"/>
                    <a:pt x="11497" y="9002"/>
                  </a:cubicBezTo>
                  <a:cubicBezTo>
                    <a:pt x="11711" y="8716"/>
                    <a:pt x="11926" y="8431"/>
                    <a:pt x="12116" y="8146"/>
                  </a:cubicBezTo>
                  <a:cubicBezTo>
                    <a:pt x="12258" y="7837"/>
                    <a:pt x="12390" y="7527"/>
                    <a:pt x="12520" y="7230"/>
                  </a:cubicBezTo>
                  <a:cubicBezTo>
                    <a:pt x="12663" y="6933"/>
                    <a:pt x="12734" y="6611"/>
                    <a:pt x="12818" y="6350"/>
                  </a:cubicBezTo>
                  <a:cubicBezTo>
                    <a:pt x="12877" y="6041"/>
                    <a:pt x="12972" y="5732"/>
                    <a:pt x="12996" y="5446"/>
                  </a:cubicBezTo>
                  <a:cubicBezTo>
                    <a:pt x="13091" y="4852"/>
                    <a:pt x="13103" y="4281"/>
                    <a:pt x="13032" y="3746"/>
                  </a:cubicBezTo>
                  <a:cubicBezTo>
                    <a:pt x="12937" y="2688"/>
                    <a:pt x="12366" y="1736"/>
                    <a:pt x="11605" y="1451"/>
                  </a:cubicBezTo>
                  <a:cubicBezTo>
                    <a:pt x="11379" y="1356"/>
                    <a:pt x="11165" y="1332"/>
                    <a:pt x="10987" y="1332"/>
                  </a:cubicBezTo>
                  <a:cubicBezTo>
                    <a:pt x="11082" y="1035"/>
                    <a:pt x="11177" y="774"/>
                    <a:pt x="11296" y="560"/>
                  </a:cubicBezTo>
                  <a:cubicBezTo>
                    <a:pt x="11391" y="405"/>
                    <a:pt x="11462" y="227"/>
                    <a:pt x="11557" y="156"/>
                  </a:cubicBezTo>
                  <a:cubicBezTo>
                    <a:pt x="11640" y="60"/>
                    <a:pt x="11700" y="0"/>
                    <a:pt x="117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04;p49">
              <a:extLst>
                <a:ext uri="{FF2B5EF4-FFF2-40B4-BE49-F238E27FC236}">
                  <a16:creationId xmlns:a16="http://schemas.microsoft.com/office/drawing/2014/main" id="{F3550C7F-5634-868B-905E-96558F960258}"/>
                </a:ext>
              </a:extLst>
            </p:cNvPr>
            <p:cNvSpPr/>
            <p:nvPr/>
          </p:nvSpPr>
          <p:spPr>
            <a:xfrm>
              <a:off x="7611708" y="3382333"/>
              <a:ext cx="209756" cy="166571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5779" y="0"/>
                  </a:moveTo>
                  <a:cubicBezTo>
                    <a:pt x="5779" y="0"/>
                    <a:pt x="5410" y="346"/>
                    <a:pt x="4971" y="892"/>
                  </a:cubicBezTo>
                  <a:cubicBezTo>
                    <a:pt x="4852" y="1023"/>
                    <a:pt x="4757" y="1189"/>
                    <a:pt x="4601" y="1320"/>
                  </a:cubicBezTo>
                  <a:cubicBezTo>
                    <a:pt x="4447" y="1451"/>
                    <a:pt x="4292" y="1593"/>
                    <a:pt x="4138" y="1749"/>
                  </a:cubicBezTo>
                  <a:cubicBezTo>
                    <a:pt x="3853" y="2069"/>
                    <a:pt x="3520" y="2367"/>
                    <a:pt x="3151" y="2640"/>
                  </a:cubicBezTo>
                  <a:cubicBezTo>
                    <a:pt x="2973" y="2782"/>
                    <a:pt x="2818" y="2961"/>
                    <a:pt x="2616" y="3068"/>
                  </a:cubicBezTo>
                  <a:cubicBezTo>
                    <a:pt x="2437" y="3187"/>
                    <a:pt x="2260" y="3318"/>
                    <a:pt x="2081" y="3437"/>
                  </a:cubicBezTo>
                  <a:cubicBezTo>
                    <a:pt x="1724" y="3675"/>
                    <a:pt x="1380" y="3889"/>
                    <a:pt x="1071" y="4055"/>
                  </a:cubicBezTo>
                  <a:cubicBezTo>
                    <a:pt x="749" y="4198"/>
                    <a:pt x="500" y="4364"/>
                    <a:pt x="297" y="4436"/>
                  </a:cubicBezTo>
                  <a:cubicBezTo>
                    <a:pt x="107" y="4518"/>
                    <a:pt x="0" y="4578"/>
                    <a:pt x="0" y="4578"/>
                  </a:cubicBezTo>
                  <a:cubicBezTo>
                    <a:pt x="0" y="4578"/>
                    <a:pt x="92" y="4589"/>
                    <a:pt x="256" y="4589"/>
                  </a:cubicBezTo>
                  <a:cubicBezTo>
                    <a:pt x="470" y="4589"/>
                    <a:pt x="807" y="4571"/>
                    <a:pt x="1225" y="4483"/>
                  </a:cubicBezTo>
                  <a:cubicBezTo>
                    <a:pt x="1404" y="4447"/>
                    <a:pt x="1594" y="4364"/>
                    <a:pt x="1795" y="4304"/>
                  </a:cubicBezTo>
                  <a:cubicBezTo>
                    <a:pt x="1998" y="4233"/>
                    <a:pt x="2223" y="4186"/>
                    <a:pt x="2426" y="4055"/>
                  </a:cubicBezTo>
                  <a:cubicBezTo>
                    <a:pt x="2842" y="3841"/>
                    <a:pt x="3282" y="3603"/>
                    <a:pt x="3663" y="3270"/>
                  </a:cubicBezTo>
                  <a:lnTo>
                    <a:pt x="4221" y="2782"/>
                  </a:lnTo>
                  <a:cubicBezTo>
                    <a:pt x="4387" y="2605"/>
                    <a:pt x="4530" y="2402"/>
                    <a:pt x="4673" y="2212"/>
                  </a:cubicBezTo>
                  <a:cubicBezTo>
                    <a:pt x="4971" y="1855"/>
                    <a:pt x="5196" y="1487"/>
                    <a:pt x="5339" y="1142"/>
                  </a:cubicBezTo>
                  <a:cubicBezTo>
                    <a:pt x="5648" y="464"/>
                    <a:pt x="5779" y="0"/>
                    <a:pt x="5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05;p49">
              <a:extLst>
                <a:ext uri="{FF2B5EF4-FFF2-40B4-BE49-F238E27FC236}">
                  <a16:creationId xmlns:a16="http://schemas.microsoft.com/office/drawing/2014/main" id="{C3FF1ABC-D374-D2C8-C823-F25AD520DA68}"/>
                </a:ext>
              </a:extLst>
            </p:cNvPr>
            <p:cNvSpPr/>
            <p:nvPr/>
          </p:nvSpPr>
          <p:spPr>
            <a:xfrm>
              <a:off x="7994858" y="3100251"/>
              <a:ext cx="111809" cy="121172"/>
            </a:xfrm>
            <a:custGeom>
              <a:avLst/>
              <a:gdLst/>
              <a:ahLst/>
              <a:cxnLst/>
              <a:rect l="l" t="t" r="r" b="b"/>
              <a:pathLst>
                <a:path w="3081" h="3339" extrusionOk="0">
                  <a:moveTo>
                    <a:pt x="620" y="0"/>
                  </a:moveTo>
                  <a:cubicBezTo>
                    <a:pt x="233" y="0"/>
                    <a:pt x="1" y="116"/>
                    <a:pt x="1" y="116"/>
                  </a:cubicBezTo>
                  <a:cubicBezTo>
                    <a:pt x="1" y="116"/>
                    <a:pt x="84" y="140"/>
                    <a:pt x="215" y="200"/>
                  </a:cubicBezTo>
                  <a:cubicBezTo>
                    <a:pt x="334" y="235"/>
                    <a:pt x="500" y="354"/>
                    <a:pt x="691" y="449"/>
                  </a:cubicBezTo>
                  <a:cubicBezTo>
                    <a:pt x="868" y="544"/>
                    <a:pt x="1071" y="687"/>
                    <a:pt x="1261" y="853"/>
                  </a:cubicBezTo>
                  <a:cubicBezTo>
                    <a:pt x="1452" y="1020"/>
                    <a:pt x="1653" y="1175"/>
                    <a:pt x="1796" y="1400"/>
                  </a:cubicBezTo>
                  <a:cubicBezTo>
                    <a:pt x="1880" y="1508"/>
                    <a:pt x="1999" y="1579"/>
                    <a:pt x="2046" y="1698"/>
                  </a:cubicBezTo>
                  <a:cubicBezTo>
                    <a:pt x="2105" y="1828"/>
                    <a:pt x="2189" y="1923"/>
                    <a:pt x="2260" y="2042"/>
                  </a:cubicBezTo>
                  <a:cubicBezTo>
                    <a:pt x="2414" y="2245"/>
                    <a:pt x="2557" y="2459"/>
                    <a:pt x="2628" y="2673"/>
                  </a:cubicBezTo>
                  <a:cubicBezTo>
                    <a:pt x="2818" y="3065"/>
                    <a:pt x="3021" y="3339"/>
                    <a:pt x="3021" y="3339"/>
                  </a:cubicBezTo>
                  <a:cubicBezTo>
                    <a:pt x="3021" y="3339"/>
                    <a:pt x="3080" y="3029"/>
                    <a:pt x="3056" y="2541"/>
                  </a:cubicBezTo>
                  <a:cubicBezTo>
                    <a:pt x="3056" y="2304"/>
                    <a:pt x="3032" y="2007"/>
                    <a:pt x="2890" y="1733"/>
                  </a:cubicBezTo>
                  <a:cubicBezTo>
                    <a:pt x="2795" y="1436"/>
                    <a:pt x="2652" y="1127"/>
                    <a:pt x="2414" y="877"/>
                  </a:cubicBezTo>
                  <a:cubicBezTo>
                    <a:pt x="2200" y="604"/>
                    <a:pt x="1927" y="401"/>
                    <a:pt x="1642" y="247"/>
                  </a:cubicBezTo>
                  <a:cubicBezTo>
                    <a:pt x="1511" y="152"/>
                    <a:pt x="1344" y="128"/>
                    <a:pt x="1214" y="92"/>
                  </a:cubicBezTo>
                  <a:cubicBezTo>
                    <a:pt x="1071" y="68"/>
                    <a:pt x="940" y="9"/>
                    <a:pt x="809" y="9"/>
                  </a:cubicBezTo>
                  <a:cubicBezTo>
                    <a:pt x="743" y="3"/>
                    <a:pt x="679" y="0"/>
                    <a:pt x="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06;p49">
              <a:extLst>
                <a:ext uri="{FF2B5EF4-FFF2-40B4-BE49-F238E27FC236}">
                  <a16:creationId xmlns:a16="http://schemas.microsoft.com/office/drawing/2014/main" id="{03DFD823-63F3-D99F-E332-D3A9AFEC9A02}"/>
                </a:ext>
              </a:extLst>
            </p:cNvPr>
            <p:cNvSpPr/>
            <p:nvPr/>
          </p:nvSpPr>
          <p:spPr>
            <a:xfrm>
              <a:off x="7929717" y="3391406"/>
              <a:ext cx="105314" cy="312421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748" y="0"/>
                  </a:moveTo>
                  <a:lnTo>
                    <a:pt x="1748" y="0"/>
                  </a:lnTo>
                  <a:cubicBezTo>
                    <a:pt x="1570" y="107"/>
                    <a:pt x="1415" y="286"/>
                    <a:pt x="1344" y="500"/>
                  </a:cubicBezTo>
                  <a:cubicBezTo>
                    <a:pt x="1260" y="701"/>
                    <a:pt x="1225" y="915"/>
                    <a:pt x="1189" y="1129"/>
                  </a:cubicBezTo>
                  <a:cubicBezTo>
                    <a:pt x="1165" y="1557"/>
                    <a:pt x="1201" y="1974"/>
                    <a:pt x="1249" y="2390"/>
                  </a:cubicBezTo>
                  <a:cubicBezTo>
                    <a:pt x="1356" y="3116"/>
                    <a:pt x="1558" y="3793"/>
                    <a:pt x="1820" y="4459"/>
                  </a:cubicBezTo>
                  <a:lnTo>
                    <a:pt x="1617" y="4649"/>
                  </a:lnTo>
                  <a:cubicBezTo>
                    <a:pt x="1474" y="4804"/>
                    <a:pt x="1308" y="4934"/>
                    <a:pt x="1189" y="5113"/>
                  </a:cubicBezTo>
                  <a:cubicBezTo>
                    <a:pt x="951" y="5457"/>
                    <a:pt x="666" y="5779"/>
                    <a:pt x="512" y="6183"/>
                  </a:cubicBezTo>
                  <a:cubicBezTo>
                    <a:pt x="428" y="6373"/>
                    <a:pt x="322" y="6551"/>
                    <a:pt x="274" y="6765"/>
                  </a:cubicBezTo>
                  <a:cubicBezTo>
                    <a:pt x="214" y="6968"/>
                    <a:pt x="131" y="7158"/>
                    <a:pt x="108" y="7372"/>
                  </a:cubicBezTo>
                  <a:cubicBezTo>
                    <a:pt x="60" y="7788"/>
                    <a:pt x="0" y="8205"/>
                    <a:pt x="119" y="8609"/>
                  </a:cubicBezTo>
                  <a:cubicBezTo>
                    <a:pt x="226" y="8216"/>
                    <a:pt x="357" y="7859"/>
                    <a:pt x="547" y="7515"/>
                  </a:cubicBezTo>
                  <a:cubicBezTo>
                    <a:pt x="726" y="7182"/>
                    <a:pt x="904" y="6849"/>
                    <a:pt x="1154" y="6564"/>
                  </a:cubicBezTo>
                  <a:cubicBezTo>
                    <a:pt x="1368" y="6255"/>
                    <a:pt x="1629" y="5993"/>
                    <a:pt x="1879" y="5708"/>
                  </a:cubicBezTo>
                  <a:cubicBezTo>
                    <a:pt x="2140" y="5446"/>
                    <a:pt x="2426" y="5208"/>
                    <a:pt x="2687" y="4947"/>
                  </a:cubicBezTo>
                  <a:lnTo>
                    <a:pt x="2711" y="4923"/>
                  </a:lnTo>
                  <a:cubicBezTo>
                    <a:pt x="2854" y="4792"/>
                    <a:pt x="2901" y="4578"/>
                    <a:pt x="2819" y="4387"/>
                  </a:cubicBezTo>
                  <a:cubicBezTo>
                    <a:pt x="2521" y="3686"/>
                    <a:pt x="2248" y="2937"/>
                    <a:pt x="1974" y="2212"/>
                  </a:cubicBezTo>
                  <a:cubicBezTo>
                    <a:pt x="1855" y="1855"/>
                    <a:pt x="1725" y="1486"/>
                    <a:pt x="1665" y="1106"/>
                  </a:cubicBezTo>
                  <a:cubicBezTo>
                    <a:pt x="1593" y="738"/>
                    <a:pt x="1534" y="357"/>
                    <a:pt x="1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807;p49">
              <a:extLst>
                <a:ext uri="{FF2B5EF4-FFF2-40B4-BE49-F238E27FC236}">
                  <a16:creationId xmlns:a16="http://schemas.microsoft.com/office/drawing/2014/main" id="{778C5B33-A0A6-EDBE-7183-383371AD66A7}"/>
                </a:ext>
              </a:extLst>
            </p:cNvPr>
            <p:cNvSpPr/>
            <p:nvPr/>
          </p:nvSpPr>
          <p:spPr>
            <a:xfrm>
              <a:off x="7680296" y="3163577"/>
              <a:ext cx="182140" cy="178220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5018" y="0"/>
                  </a:moveTo>
                  <a:cubicBezTo>
                    <a:pt x="5018" y="0"/>
                    <a:pt x="4661" y="119"/>
                    <a:pt x="4210" y="345"/>
                  </a:cubicBezTo>
                  <a:cubicBezTo>
                    <a:pt x="4008" y="487"/>
                    <a:pt x="3710" y="547"/>
                    <a:pt x="3437" y="666"/>
                  </a:cubicBezTo>
                  <a:cubicBezTo>
                    <a:pt x="3176" y="796"/>
                    <a:pt x="2890" y="904"/>
                    <a:pt x="2605" y="987"/>
                  </a:cubicBezTo>
                  <a:cubicBezTo>
                    <a:pt x="2510" y="999"/>
                    <a:pt x="2426" y="1023"/>
                    <a:pt x="2355" y="1082"/>
                  </a:cubicBezTo>
                  <a:cubicBezTo>
                    <a:pt x="2129" y="1166"/>
                    <a:pt x="1892" y="1213"/>
                    <a:pt x="1665" y="1284"/>
                  </a:cubicBezTo>
                  <a:cubicBezTo>
                    <a:pt x="1380" y="1356"/>
                    <a:pt x="1094" y="1451"/>
                    <a:pt x="845" y="1486"/>
                  </a:cubicBezTo>
                  <a:cubicBezTo>
                    <a:pt x="370" y="1594"/>
                    <a:pt x="1" y="1653"/>
                    <a:pt x="1" y="1653"/>
                  </a:cubicBezTo>
                  <a:cubicBezTo>
                    <a:pt x="1" y="1653"/>
                    <a:pt x="322" y="1855"/>
                    <a:pt x="857" y="1938"/>
                  </a:cubicBezTo>
                  <a:cubicBezTo>
                    <a:pt x="1059" y="1966"/>
                    <a:pt x="1297" y="1993"/>
                    <a:pt x="1554" y="1993"/>
                  </a:cubicBezTo>
                  <a:cubicBezTo>
                    <a:pt x="1629" y="1993"/>
                    <a:pt x="1706" y="1991"/>
                    <a:pt x="1784" y="1986"/>
                  </a:cubicBezTo>
                  <a:cubicBezTo>
                    <a:pt x="1892" y="1974"/>
                    <a:pt x="1998" y="1962"/>
                    <a:pt x="2106" y="1938"/>
                  </a:cubicBezTo>
                  <a:lnTo>
                    <a:pt x="2106" y="1938"/>
                  </a:lnTo>
                  <a:cubicBezTo>
                    <a:pt x="2069" y="2271"/>
                    <a:pt x="2046" y="2675"/>
                    <a:pt x="2058" y="3092"/>
                  </a:cubicBezTo>
                  <a:cubicBezTo>
                    <a:pt x="2106" y="3555"/>
                    <a:pt x="2117" y="4007"/>
                    <a:pt x="2260" y="4364"/>
                  </a:cubicBezTo>
                  <a:cubicBezTo>
                    <a:pt x="2379" y="4709"/>
                    <a:pt x="2474" y="4910"/>
                    <a:pt x="2474" y="4910"/>
                  </a:cubicBezTo>
                  <a:cubicBezTo>
                    <a:pt x="2474" y="4910"/>
                    <a:pt x="2545" y="4661"/>
                    <a:pt x="2616" y="4340"/>
                  </a:cubicBezTo>
                  <a:cubicBezTo>
                    <a:pt x="2664" y="4019"/>
                    <a:pt x="2783" y="3579"/>
                    <a:pt x="2867" y="3139"/>
                  </a:cubicBezTo>
                  <a:cubicBezTo>
                    <a:pt x="2914" y="2699"/>
                    <a:pt x="2997" y="2259"/>
                    <a:pt x="3009" y="1927"/>
                  </a:cubicBezTo>
                  <a:lnTo>
                    <a:pt x="3009" y="1700"/>
                  </a:lnTo>
                  <a:cubicBezTo>
                    <a:pt x="3282" y="1594"/>
                    <a:pt x="3556" y="1475"/>
                    <a:pt x="3770" y="1296"/>
                  </a:cubicBezTo>
                  <a:cubicBezTo>
                    <a:pt x="4056" y="1118"/>
                    <a:pt x="4305" y="915"/>
                    <a:pt x="4484" y="714"/>
                  </a:cubicBezTo>
                  <a:cubicBezTo>
                    <a:pt x="4840" y="309"/>
                    <a:pt x="5018" y="0"/>
                    <a:pt x="5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808;p49">
              <a:extLst>
                <a:ext uri="{FF2B5EF4-FFF2-40B4-BE49-F238E27FC236}">
                  <a16:creationId xmlns:a16="http://schemas.microsoft.com/office/drawing/2014/main" id="{0AD94F2A-F2D1-6289-3D9E-AF183E3ADE69}"/>
                </a:ext>
              </a:extLst>
            </p:cNvPr>
            <p:cNvSpPr/>
            <p:nvPr/>
          </p:nvSpPr>
          <p:spPr>
            <a:xfrm>
              <a:off x="7710961" y="2394048"/>
              <a:ext cx="247752" cy="117543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6113" y="1"/>
                  </a:moveTo>
                  <a:cubicBezTo>
                    <a:pt x="6093" y="1"/>
                    <a:pt x="6073" y="2"/>
                    <a:pt x="6052" y="5"/>
                  </a:cubicBezTo>
                  <a:cubicBezTo>
                    <a:pt x="6039" y="4"/>
                    <a:pt x="6027" y="3"/>
                    <a:pt x="6014" y="3"/>
                  </a:cubicBezTo>
                  <a:cubicBezTo>
                    <a:pt x="5842" y="3"/>
                    <a:pt x="5634" y="73"/>
                    <a:pt x="5457" y="183"/>
                  </a:cubicBezTo>
                  <a:cubicBezTo>
                    <a:pt x="5077" y="421"/>
                    <a:pt x="4733" y="802"/>
                    <a:pt x="4435" y="1182"/>
                  </a:cubicBezTo>
                  <a:cubicBezTo>
                    <a:pt x="4292" y="1384"/>
                    <a:pt x="4126" y="1563"/>
                    <a:pt x="3983" y="1729"/>
                  </a:cubicBezTo>
                  <a:cubicBezTo>
                    <a:pt x="3849" y="1886"/>
                    <a:pt x="3673" y="1968"/>
                    <a:pt x="3623" y="1968"/>
                  </a:cubicBezTo>
                  <a:cubicBezTo>
                    <a:pt x="3620" y="1968"/>
                    <a:pt x="3617" y="1968"/>
                    <a:pt x="3615" y="1967"/>
                  </a:cubicBezTo>
                  <a:lnTo>
                    <a:pt x="3615" y="1967"/>
                  </a:lnTo>
                  <a:cubicBezTo>
                    <a:pt x="3632" y="1981"/>
                    <a:pt x="3629" y="1986"/>
                    <a:pt x="3615" y="1986"/>
                  </a:cubicBezTo>
                  <a:cubicBezTo>
                    <a:pt x="3574" y="1986"/>
                    <a:pt x="3437" y="1942"/>
                    <a:pt x="3415" y="1942"/>
                  </a:cubicBezTo>
                  <a:cubicBezTo>
                    <a:pt x="3413" y="1942"/>
                    <a:pt x="3412" y="1942"/>
                    <a:pt x="3412" y="1943"/>
                  </a:cubicBezTo>
                  <a:lnTo>
                    <a:pt x="3008" y="1777"/>
                  </a:lnTo>
                  <a:cubicBezTo>
                    <a:pt x="2746" y="1669"/>
                    <a:pt x="2450" y="1634"/>
                    <a:pt x="2176" y="1610"/>
                  </a:cubicBezTo>
                  <a:cubicBezTo>
                    <a:pt x="2146" y="1609"/>
                    <a:pt x="2116" y="1608"/>
                    <a:pt x="2086" y="1608"/>
                  </a:cubicBezTo>
                  <a:cubicBezTo>
                    <a:pt x="1833" y="1608"/>
                    <a:pt x="1591" y="1654"/>
                    <a:pt x="1367" y="1729"/>
                  </a:cubicBezTo>
                  <a:cubicBezTo>
                    <a:pt x="1129" y="1824"/>
                    <a:pt x="904" y="1943"/>
                    <a:pt x="737" y="2074"/>
                  </a:cubicBezTo>
                  <a:cubicBezTo>
                    <a:pt x="392" y="2347"/>
                    <a:pt x="214" y="2692"/>
                    <a:pt x="131" y="2882"/>
                  </a:cubicBezTo>
                  <a:cubicBezTo>
                    <a:pt x="35" y="3108"/>
                    <a:pt x="0" y="3239"/>
                    <a:pt x="0" y="3239"/>
                  </a:cubicBezTo>
                  <a:lnTo>
                    <a:pt x="262" y="2977"/>
                  </a:lnTo>
                  <a:cubicBezTo>
                    <a:pt x="416" y="2787"/>
                    <a:pt x="666" y="2620"/>
                    <a:pt x="987" y="2454"/>
                  </a:cubicBezTo>
                  <a:cubicBezTo>
                    <a:pt x="1142" y="2383"/>
                    <a:pt x="1320" y="2324"/>
                    <a:pt x="1510" y="2300"/>
                  </a:cubicBezTo>
                  <a:cubicBezTo>
                    <a:pt x="1578" y="2291"/>
                    <a:pt x="1647" y="2287"/>
                    <a:pt x="1718" y="2287"/>
                  </a:cubicBezTo>
                  <a:cubicBezTo>
                    <a:pt x="1846" y="2287"/>
                    <a:pt x="1979" y="2300"/>
                    <a:pt x="2117" y="2324"/>
                  </a:cubicBezTo>
                  <a:cubicBezTo>
                    <a:pt x="2318" y="2359"/>
                    <a:pt x="2532" y="2419"/>
                    <a:pt x="2735" y="2502"/>
                  </a:cubicBezTo>
                  <a:lnTo>
                    <a:pt x="3056" y="2644"/>
                  </a:lnTo>
                  <a:cubicBezTo>
                    <a:pt x="3317" y="2728"/>
                    <a:pt x="3270" y="2763"/>
                    <a:pt x="3615" y="2776"/>
                  </a:cubicBezTo>
                  <a:cubicBezTo>
                    <a:pt x="4102" y="2739"/>
                    <a:pt x="4363" y="2466"/>
                    <a:pt x="4554" y="2252"/>
                  </a:cubicBezTo>
                  <a:cubicBezTo>
                    <a:pt x="4756" y="2026"/>
                    <a:pt x="4887" y="1801"/>
                    <a:pt x="5018" y="1586"/>
                  </a:cubicBezTo>
                  <a:cubicBezTo>
                    <a:pt x="5279" y="1170"/>
                    <a:pt x="5470" y="778"/>
                    <a:pt x="5731" y="552"/>
                  </a:cubicBezTo>
                  <a:cubicBezTo>
                    <a:pt x="5953" y="314"/>
                    <a:pt x="6210" y="254"/>
                    <a:pt x="6420" y="254"/>
                  </a:cubicBezTo>
                  <a:cubicBezTo>
                    <a:pt x="6634" y="254"/>
                    <a:pt x="6799" y="317"/>
                    <a:pt x="6823" y="317"/>
                  </a:cubicBezTo>
                  <a:cubicBezTo>
                    <a:pt x="6826" y="317"/>
                    <a:pt x="6827" y="316"/>
                    <a:pt x="6825" y="314"/>
                  </a:cubicBezTo>
                  <a:cubicBezTo>
                    <a:pt x="6825" y="314"/>
                    <a:pt x="6718" y="231"/>
                    <a:pt x="6504" y="100"/>
                  </a:cubicBezTo>
                  <a:cubicBezTo>
                    <a:pt x="6409" y="79"/>
                    <a:pt x="6275" y="1"/>
                    <a:pt x="6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809;p49">
              <a:extLst>
                <a:ext uri="{FF2B5EF4-FFF2-40B4-BE49-F238E27FC236}">
                  <a16:creationId xmlns:a16="http://schemas.microsoft.com/office/drawing/2014/main" id="{3DDD838F-DF68-44FD-817E-7BEC3DCD8BF5}"/>
                </a:ext>
              </a:extLst>
            </p:cNvPr>
            <p:cNvSpPr/>
            <p:nvPr/>
          </p:nvSpPr>
          <p:spPr>
            <a:xfrm>
              <a:off x="7878802" y="2689775"/>
              <a:ext cx="241256" cy="313727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9" y="96"/>
                    <a:pt x="476" y="239"/>
                  </a:cubicBezTo>
                  <a:cubicBezTo>
                    <a:pt x="631" y="298"/>
                    <a:pt x="773" y="440"/>
                    <a:pt x="951" y="559"/>
                  </a:cubicBezTo>
                  <a:cubicBezTo>
                    <a:pt x="1141" y="667"/>
                    <a:pt x="1284" y="881"/>
                    <a:pt x="1474" y="1059"/>
                  </a:cubicBezTo>
                  <a:cubicBezTo>
                    <a:pt x="1629" y="1273"/>
                    <a:pt x="1807" y="1487"/>
                    <a:pt x="1902" y="1772"/>
                  </a:cubicBezTo>
                  <a:cubicBezTo>
                    <a:pt x="2034" y="2046"/>
                    <a:pt x="2093" y="2355"/>
                    <a:pt x="2153" y="2664"/>
                  </a:cubicBezTo>
                  <a:cubicBezTo>
                    <a:pt x="2188" y="2985"/>
                    <a:pt x="2212" y="3318"/>
                    <a:pt x="2176" y="3663"/>
                  </a:cubicBezTo>
                  <a:lnTo>
                    <a:pt x="2140" y="4186"/>
                  </a:lnTo>
                  <a:cubicBezTo>
                    <a:pt x="2140" y="4507"/>
                    <a:pt x="2081" y="4531"/>
                    <a:pt x="2164" y="4863"/>
                  </a:cubicBezTo>
                  <a:cubicBezTo>
                    <a:pt x="2295" y="5458"/>
                    <a:pt x="2723" y="5756"/>
                    <a:pt x="3080" y="5957"/>
                  </a:cubicBezTo>
                  <a:cubicBezTo>
                    <a:pt x="3437" y="6171"/>
                    <a:pt x="3805" y="6279"/>
                    <a:pt x="4138" y="6398"/>
                  </a:cubicBezTo>
                  <a:cubicBezTo>
                    <a:pt x="4804" y="6623"/>
                    <a:pt x="5422" y="6790"/>
                    <a:pt x="5826" y="7099"/>
                  </a:cubicBezTo>
                  <a:cubicBezTo>
                    <a:pt x="6016" y="7265"/>
                    <a:pt x="6183" y="7432"/>
                    <a:pt x="6278" y="7611"/>
                  </a:cubicBezTo>
                  <a:cubicBezTo>
                    <a:pt x="6397" y="7788"/>
                    <a:pt x="6409" y="7991"/>
                    <a:pt x="6468" y="8134"/>
                  </a:cubicBezTo>
                  <a:cubicBezTo>
                    <a:pt x="6492" y="8467"/>
                    <a:pt x="6504" y="8645"/>
                    <a:pt x="6504" y="8645"/>
                  </a:cubicBezTo>
                  <a:cubicBezTo>
                    <a:pt x="6504" y="8645"/>
                    <a:pt x="6552" y="8467"/>
                    <a:pt x="6623" y="8134"/>
                  </a:cubicBezTo>
                  <a:cubicBezTo>
                    <a:pt x="6600" y="7967"/>
                    <a:pt x="6647" y="7741"/>
                    <a:pt x="6552" y="7503"/>
                  </a:cubicBezTo>
                  <a:cubicBezTo>
                    <a:pt x="6492" y="7254"/>
                    <a:pt x="6349" y="6992"/>
                    <a:pt x="6124" y="6766"/>
                  </a:cubicBezTo>
                  <a:cubicBezTo>
                    <a:pt x="5684" y="6314"/>
                    <a:pt x="5041" y="6005"/>
                    <a:pt x="4388" y="5732"/>
                  </a:cubicBezTo>
                  <a:cubicBezTo>
                    <a:pt x="4066" y="5601"/>
                    <a:pt x="3746" y="5447"/>
                    <a:pt x="3472" y="5280"/>
                  </a:cubicBezTo>
                  <a:cubicBezTo>
                    <a:pt x="3187" y="5137"/>
                    <a:pt x="2973" y="4887"/>
                    <a:pt x="2961" y="4733"/>
                  </a:cubicBezTo>
                  <a:cubicBezTo>
                    <a:pt x="2890" y="4709"/>
                    <a:pt x="2937" y="4340"/>
                    <a:pt x="2925" y="4293"/>
                  </a:cubicBezTo>
                  <a:lnTo>
                    <a:pt x="2961" y="3698"/>
                  </a:lnTo>
                  <a:cubicBezTo>
                    <a:pt x="2985" y="3306"/>
                    <a:pt x="2914" y="2902"/>
                    <a:pt x="2842" y="2533"/>
                  </a:cubicBezTo>
                  <a:cubicBezTo>
                    <a:pt x="2759" y="2153"/>
                    <a:pt x="2616" y="1808"/>
                    <a:pt x="2426" y="1499"/>
                  </a:cubicBezTo>
                  <a:cubicBezTo>
                    <a:pt x="2259" y="1190"/>
                    <a:pt x="2010" y="952"/>
                    <a:pt x="1796" y="738"/>
                  </a:cubicBezTo>
                  <a:cubicBezTo>
                    <a:pt x="1558" y="559"/>
                    <a:pt x="1344" y="381"/>
                    <a:pt x="1106" y="298"/>
                  </a:cubicBezTo>
                  <a:cubicBezTo>
                    <a:pt x="868" y="215"/>
                    <a:pt x="690" y="107"/>
                    <a:pt x="523" y="96"/>
                  </a:cubicBezTo>
                  <a:cubicBezTo>
                    <a:pt x="190" y="3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810;p49">
              <a:extLst>
                <a:ext uri="{FF2B5EF4-FFF2-40B4-BE49-F238E27FC236}">
                  <a16:creationId xmlns:a16="http://schemas.microsoft.com/office/drawing/2014/main" id="{203B8652-5B83-AA55-36AA-18A1C104FE6F}"/>
                </a:ext>
              </a:extLst>
            </p:cNvPr>
            <p:cNvSpPr/>
            <p:nvPr/>
          </p:nvSpPr>
          <p:spPr>
            <a:xfrm>
              <a:off x="7341130" y="2834754"/>
              <a:ext cx="167914" cy="217087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0" y="84"/>
                    <a:pt x="322" y="191"/>
                  </a:cubicBezTo>
                  <a:cubicBezTo>
                    <a:pt x="536" y="310"/>
                    <a:pt x="750" y="512"/>
                    <a:pt x="976" y="786"/>
                  </a:cubicBezTo>
                  <a:cubicBezTo>
                    <a:pt x="1071" y="928"/>
                    <a:pt x="1190" y="1083"/>
                    <a:pt x="1237" y="1273"/>
                  </a:cubicBezTo>
                  <a:cubicBezTo>
                    <a:pt x="1321" y="1452"/>
                    <a:pt x="1345" y="1653"/>
                    <a:pt x="1380" y="1867"/>
                  </a:cubicBezTo>
                  <a:cubicBezTo>
                    <a:pt x="1404" y="2081"/>
                    <a:pt x="1404" y="2308"/>
                    <a:pt x="1392" y="2533"/>
                  </a:cubicBezTo>
                  <a:lnTo>
                    <a:pt x="1356" y="2878"/>
                  </a:lnTo>
                  <a:cubicBezTo>
                    <a:pt x="1356" y="3140"/>
                    <a:pt x="1321" y="3104"/>
                    <a:pt x="1380" y="3389"/>
                  </a:cubicBezTo>
                  <a:cubicBezTo>
                    <a:pt x="1488" y="3865"/>
                    <a:pt x="1808" y="4079"/>
                    <a:pt x="2070" y="4222"/>
                  </a:cubicBezTo>
                  <a:cubicBezTo>
                    <a:pt x="2331" y="4377"/>
                    <a:pt x="2593" y="4448"/>
                    <a:pt x="2831" y="4531"/>
                  </a:cubicBezTo>
                  <a:cubicBezTo>
                    <a:pt x="3295" y="4673"/>
                    <a:pt x="3711" y="4768"/>
                    <a:pt x="3985" y="4971"/>
                  </a:cubicBezTo>
                  <a:cubicBezTo>
                    <a:pt x="4258" y="5149"/>
                    <a:pt x="4389" y="5411"/>
                    <a:pt x="4448" y="5625"/>
                  </a:cubicBezTo>
                  <a:cubicBezTo>
                    <a:pt x="4472" y="5839"/>
                    <a:pt x="4508" y="5981"/>
                    <a:pt x="4508" y="5981"/>
                  </a:cubicBezTo>
                  <a:cubicBezTo>
                    <a:pt x="4508" y="5981"/>
                    <a:pt x="4555" y="5862"/>
                    <a:pt x="4603" y="5625"/>
                  </a:cubicBezTo>
                  <a:cubicBezTo>
                    <a:pt x="4627" y="5399"/>
                    <a:pt x="4627" y="4971"/>
                    <a:pt x="4294" y="4626"/>
                  </a:cubicBezTo>
                  <a:cubicBezTo>
                    <a:pt x="3972" y="4293"/>
                    <a:pt x="3520" y="4055"/>
                    <a:pt x="3081" y="3865"/>
                  </a:cubicBezTo>
                  <a:cubicBezTo>
                    <a:pt x="2854" y="3770"/>
                    <a:pt x="2640" y="3663"/>
                    <a:pt x="2463" y="3556"/>
                  </a:cubicBezTo>
                  <a:cubicBezTo>
                    <a:pt x="2272" y="3461"/>
                    <a:pt x="2165" y="3294"/>
                    <a:pt x="2165" y="3259"/>
                  </a:cubicBezTo>
                  <a:cubicBezTo>
                    <a:pt x="2164" y="3260"/>
                    <a:pt x="2162" y="3260"/>
                    <a:pt x="2161" y="3260"/>
                  </a:cubicBezTo>
                  <a:cubicBezTo>
                    <a:pt x="2132" y="3260"/>
                    <a:pt x="2152" y="2985"/>
                    <a:pt x="2142" y="2985"/>
                  </a:cubicBezTo>
                  <a:lnTo>
                    <a:pt x="2142" y="2985"/>
                  </a:lnTo>
                  <a:cubicBezTo>
                    <a:pt x="2142" y="2985"/>
                    <a:pt x="2141" y="2985"/>
                    <a:pt x="2141" y="2985"/>
                  </a:cubicBezTo>
                  <a:lnTo>
                    <a:pt x="2165" y="2557"/>
                  </a:lnTo>
                  <a:cubicBezTo>
                    <a:pt x="2189" y="2284"/>
                    <a:pt x="2130" y="1999"/>
                    <a:pt x="2082" y="1725"/>
                  </a:cubicBezTo>
                  <a:cubicBezTo>
                    <a:pt x="2011" y="1463"/>
                    <a:pt x="1903" y="1214"/>
                    <a:pt x="1761" y="1000"/>
                  </a:cubicBezTo>
                  <a:cubicBezTo>
                    <a:pt x="1630" y="786"/>
                    <a:pt x="1451" y="607"/>
                    <a:pt x="1297" y="464"/>
                  </a:cubicBezTo>
                  <a:cubicBezTo>
                    <a:pt x="964" y="191"/>
                    <a:pt x="584" y="84"/>
                    <a:pt x="370" y="49"/>
                  </a:cubicBezTo>
                  <a:cubicBezTo>
                    <a:pt x="144" y="1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811;p49">
              <a:extLst>
                <a:ext uri="{FF2B5EF4-FFF2-40B4-BE49-F238E27FC236}">
                  <a16:creationId xmlns:a16="http://schemas.microsoft.com/office/drawing/2014/main" id="{0CDDB6FA-A94A-0225-EFB1-1BA5B1BEFF8D}"/>
                </a:ext>
              </a:extLst>
            </p:cNvPr>
            <p:cNvSpPr/>
            <p:nvPr/>
          </p:nvSpPr>
          <p:spPr>
            <a:xfrm>
              <a:off x="7390266" y="3810374"/>
              <a:ext cx="234833" cy="130717"/>
            </a:xfrm>
            <a:custGeom>
              <a:avLst/>
              <a:gdLst/>
              <a:ahLst/>
              <a:cxnLst/>
              <a:rect l="l" t="t" r="r" b="b"/>
              <a:pathLst>
                <a:path w="6471" h="3602" extrusionOk="0">
                  <a:moveTo>
                    <a:pt x="6471" y="0"/>
                  </a:moveTo>
                  <a:cubicBezTo>
                    <a:pt x="6471" y="0"/>
                    <a:pt x="6375" y="95"/>
                    <a:pt x="6233" y="274"/>
                  </a:cubicBezTo>
                  <a:cubicBezTo>
                    <a:pt x="6079" y="464"/>
                    <a:pt x="5852" y="655"/>
                    <a:pt x="5556" y="833"/>
                  </a:cubicBezTo>
                  <a:cubicBezTo>
                    <a:pt x="5413" y="916"/>
                    <a:pt x="5234" y="975"/>
                    <a:pt x="5044" y="1023"/>
                  </a:cubicBezTo>
                  <a:cubicBezTo>
                    <a:pt x="4932" y="1046"/>
                    <a:pt x="4809" y="1054"/>
                    <a:pt x="4684" y="1054"/>
                  </a:cubicBezTo>
                  <a:cubicBezTo>
                    <a:pt x="4611" y="1054"/>
                    <a:pt x="4536" y="1051"/>
                    <a:pt x="4462" y="1047"/>
                  </a:cubicBezTo>
                  <a:cubicBezTo>
                    <a:pt x="4259" y="1023"/>
                    <a:pt x="4045" y="975"/>
                    <a:pt x="3843" y="904"/>
                  </a:cubicBezTo>
                  <a:lnTo>
                    <a:pt x="3463" y="774"/>
                  </a:lnTo>
                  <a:cubicBezTo>
                    <a:pt x="3350" y="753"/>
                    <a:pt x="3290" y="697"/>
                    <a:pt x="3079" y="697"/>
                  </a:cubicBezTo>
                  <a:cubicBezTo>
                    <a:pt x="3045" y="697"/>
                    <a:pt x="3007" y="699"/>
                    <a:pt x="2963" y="702"/>
                  </a:cubicBezTo>
                  <a:cubicBezTo>
                    <a:pt x="2488" y="785"/>
                    <a:pt x="2250" y="1070"/>
                    <a:pt x="2084" y="1297"/>
                  </a:cubicBezTo>
                  <a:cubicBezTo>
                    <a:pt x="1893" y="1522"/>
                    <a:pt x="1786" y="1760"/>
                    <a:pt x="1667" y="1974"/>
                  </a:cubicBezTo>
                  <a:cubicBezTo>
                    <a:pt x="1453" y="2402"/>
                    <a:pt x="1286" y="2795"/>
                    <a:pt x="1061" y="3033"/>
                  </a:cubicBezTo>
                  <a:cubicBezTo>
                    <a:pt x="830" y="3321"/>
                    <a:pt x="534" y="3381"/>
                    <a:pt x="313" y="3381"/>
                  </a:cubicBezTo>
                  <a:cubicBezTo>
                    <a:pt x="154" y="3381"/>
                    <a:pt x="34" y="3350"/>
                    <a:pt x="7" y="3350"/>
                  </a:cubicBezTo>
                  <a:cubicBezTo>
                    <a:pt x="2" y="3350"/>
                    <a:pt x="1" y="3351"/>
                    <a:pt x="2" y="3353"/>
                  </a:cubicBezTo>
                  <a:cubicBezTo>
                    <a:pt x="2" y="3353"/>
                    <a:pt x="110" y="3425"/>
                    <a:pt x="335" y="3544"/>
                  </a:cubicBezTo>
                  <a:cubicBezTo>
                    <a:pt x="421" y="3553"/>
                    <a:pt x="537" y="3601"/>
                    <a:pt x="672" y="3601"/>
                  </a:cubicBezTo>
                  <a:cubicBezTo>
                    <a:pt x="706" y="3601"/>
                    <a:pt x="740" y="3598"/>
                    <a:pt x="776" y="3591"/>
                  </a:cubicBezTo>
                  <a:cubicBezTo>
                    <a:pt x="966" y="3591"/>
                    <a:pt x="1180" y="3508"/>
                    <a:pt x="1346" y="3377"/>
                  </a:cubicBezTo>
                  <a:cubicBezTo>
                    <a:pt x="1715" y="3115"/>
                    <a:pt x="2012" y="2735"/>
                    <a:pt x="2285" y="2331"/>
                  </a:cubicBezTo>
                  <a:cubicBezTo>
                    <a:pt x="2417" y="2140"/>
                    <a:pt x="2559" y="1939"/>
                    <a:pt x="2690" y="1772"/>
                  </a:cubicBezTo>
                  <a:cubicBezTo>
                    <a:pt x="2808" y="1594"/>
                    <a:pt x="2999" y="1511"/>
                    <a:pt x="3022" y="1511"/>
                  </a:cubicBezTo>
                  <a:cubicBezTo>
                    <a:pt x="3008" y="1500"/>
                    <a:pt x="3015" y="1496"/>
                    <a:pt x="3034" y="1496"/>
                  </a:cubicBezTo>
                  <a:cubicBezTo>
                    <a:pt x="3079" y="1496"/>
                    <a:pt x="3197" y="1521"/>
                    <a:pt x="3273" y="1546"/>
                  </a:cubicBezTo>
                  <a:lnTo>
                    <a:pt x="3617" y="1653"/>
                  </a:lnTo>
                  <a:cubicBezTo>
                    <a:pt x="3891" y="1736"/>
                    <a:pt x="4188" y="1749"/>
                    <a:pt x="4462" y="1749"/>
                  </a:cubicBezTo>
                  <a:cubicBezTo>
                    <a:pt x="4735" y="1749"/>
                    <a:pt x="4996" y="1677"/>
                    <a:pt x="5234" y="1570"/>
                  </a:cubicBezTo>
                  <a:cubicBezTo>
                    <a:pt x="5460" y="1463"/>
                    <a:pt x="5674" y="1332"/>
                    <a:pt x="5829" y="1189"/>
                  </a:cubicBezTo>
                  <a:cubicBezTo>
                    <a:pt x="6138" y="904"/>
                    <a:pt x="6293" y="547"/>
                    <a:pt x="6364" y="357"/>
                  </a:cubicBezTo>
                  <a:cubicBezTo>
                    <a:pt x="6435" y="132"/>
                    <a:pt x="6471" y="0"/>
                    <a:pt x="6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812;p49">
              <a:extLst>
                <a:ext uri="{FF2B5EF4-FFF2-40B4-BE49-F238E27FC236}">
                  <a16:creationId xmlns:a16="http://schemas.microsoft.com/office/drawing/2014/main" id="{29BC68C9-F7DF-1B9B-476E-E1B1ABF92551}"/>
                </a:ext>
              </a:extLst>
            </p:cNvPr>
            <p:cNvSpPr/>
            <p:nvPr/>
          </p:nvSpPr>
          <p:spPr>
            <a:xfrm>
              <a:off x="6197668" y="1849226"/>
              <a:ext cx="1004580" cy="238276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22283" y="1214"/>
                  </a:moveTo>
                  <a:cubicBezTo>
                    <a:pt x="24732" y="1214"/>
                    <a:pt x="25696" y="3021"/>
                    <a:pt x="25969" y="3722"/>
                  </a:cubicBezTo>
                  <a:cubicBezTo>
                    <a:pt x="25981" y="4043"/>
                    <a:pt x="25981" y="5042"/>
                    <a:pt x="26005" y="6564"/>
                  </a:cubicBezTo>
                  <a:lnTo>
                    <a:pt x="25720" y="6350"/>
                  </a:lnTo>
                  <a:cubicBezTo>
                    <a:pt x="25612" y="6266"/>
                    <a:pt x="25470" y="6243"/>
                    <a:pt x="25351" y="6195"/>
                  </a:cubicBezTo>
                  <a:cubicBezTo>
                    <a:pt x="25122" y="6108"/>
                    <a:pt x="24903" y="6051"/>
                    <a:pt x="24703" y="6051"/>
                  </a:cubicBezTo>
                  <a:cubicBezTo>
                    <a:pt x="24685" y="6051"/>
                    <a:pt x="24667" y="6051"/>
                    <a:pt x="24650" y="6052"/>
                  </a:cubicBezTo>
                  <a:cubicBezTo>
                    <a:pt x="24233" y="6065"/>
                    <a:pt x="23971" y="6136"/>
                    <a:pt x="23971" y="6136"/>
                  </a:cubicBezTo>
                  <a:cubicBezTo>
                    <a:pt x="23971" y="6136"/>
                    <a:pt x="24209" y="6326"/>
                    <a:pt x="24531" y="6493"/>
                  </a:cubicBezTo>
                  <a:cubicBezTo>
                    <a:pt x="24697" y="6540"/>
                    <a:pt x="24840" y="6718"/>
                    <a:pt x="25018" y="6826"/>
                  </a:cubicBezTo>
                  <a:cubicBezTo>
                    <a:pt x="25208" y="6921"/>
                    <a:pt x="25363" y="7075"/>
                    <a:pt x="25541" y="7218"/>
                  </a:cubicBezTo>
                  <a:cubicBezTo>
                    <a:pt x="25720" y="7325"/>
                    <a:pt x="25839" y="7515"/>
                    <a:pt x="26017" y="7646"/>
                  </a:cubicBezTo>
                  <a:cubicBezTo>
                    <a:pt x="26029" y="9656"/>
                    <a:pt x="26053" y="12330"/>
                    <a:pt x="26077" y="15387"/>
                  </a:cubicBezTo>
                  <a:cubicBezTo>
                    <a:pt x="25969" y="15268"/>
                    <a:pt x="25862" y="15149"/>
                    <a:pt x="25731" y="15041"/>
                  </a:cubicBezTo>
                  <a:cubicBezTo>
                    <a:pt x="25458" y="14887"/>
                    <a:pt x="25232" y="14673"/>
                    <a:pt x="24946" y="14602"/>
                  </a:cubicBezTo>
                  <a:cubicBezTo>
                    <a:pt x="24692" y="14538"/>
                    <a:pt x="24466" y="14456"/>
                    <a:pt x="24251" y="14456"/>
                  </a:cubicBezTo>
                  <a:cubicBezTo>
                    <a:pt x="24225" y="14456"/>
                    <a:pt x="24199" y="14457"/>
                    <a:pt x="24174" y="14459"/>
                  </a:cubicBezTo>
                  <a:cubicBezTo>
                    <a:pt x="23710" y="14471"/>
                    <a:pt x="23437" y="14554"/>
                    <a:pt x="23437" y="14554"/>
                  </a:cubicBezTo>
                  <a:cubicBezTo>
                    <a:pt x="23437" y="14554"/>
                    <a:pt x="23698" y="14732"/>
                    <a:pt x="24067" y="14887"/>
                  </a:cubicBezTo>
                  <a:cubicBezTo>
                    <a:pt x="24257" y="14935"/>
                    <a:pt x="24412" y="15149"/>
                    <a:pt x="24626" y="15244"/>
                  </a:cubicBezTo>
                  <a:cubicBezTo>
                    <a:pt x="24840" y="15339"/>
                    <a:pt x="25018" y="15541"/>
                    <a:pt x="25220" y="15672"/>
                  </a:cubicBezTo>
                  <a:cubicBezTo>
                    <a:pt x="25422" y="15826"/>
                    <a:pt x="25601" y="16005"/>
                    <a:pt x="25791" y="16159"/>
                  </a:cubicBezTo>
                  <a:cubicBezTo>
                    <a:pt x="25886" y="16254"/>
                    <a:pt x="25993" y="16338"/>
                    <a:pt x="26088" y="16421"/>
                  </a:cubicBezTo>
                  <a:cubicBezTo>
                    <a:pt x="26100" y="17681"/>
                    <a:pt x="26112" y="18989"/>
                    <a:pt x="26124" y="20344"/>
                  </a:cubicBezTo>
                  <a:cubicBezTo>
                    <a:pt x="25945" y="20143"/>
                    <a:pt x="25731" y="19953"/>
                    <a:pt x="25482" y="19774"/>
                  </a:cubicBezTo>
                  <a:cubicBezTo>
                    <a:pt x="25030" y="19465"/>
                    <a:pt x="24436" y="19263"/>
                    <a:pt x="23853" y="19239"/>
                  </a:cubicBezTo>
                  <a:cubicBezTo>
                    <a:pt x="23603" y="19239"/>
                    <a:pt x="23318" y="19274"/>
                    <a:pt x="23092" y="19310"/>
                  </a:cubicBezTo>
                  <a:cubicBezTo>
                    <a:pt x="23044" y="19239"/>
                    <a:pt x="22949" y="19096"/>
                    <a:pt x="22819" y="18930"/>
                  </a:cubicBezTo>
                  <a:cubicBezTo>
                    <a:pt x="22628" y="18656"/>
                    <a:pt x="22354" y="18312"/>
                    <a:pt x="22105" y="17955"/>
                  </a:cubicBezTo>
                  <a:cubicBezTo>
                    <a:pt x="21820" y="17610"/>
                    <a:pt x="21606" y="17242"/>
                    <a:pt x="21416" y="16956"/>
                  </a:cubicBezTo>
                  <a:cubicBezTo>
                    <a:pt x="21273" y="16647"/>
                    <a:pt x="21165" y="16433"/>
                    <a:pt x="21165" y="16433"/>
                  </a:cubicBezTo>
                  <a:cubicBezTo>
                    <a:pt x="21165" y="16433"/>
                    <a:pt x="21154" y="16492"/>
                    <a:pt x="21142" y="16587"/>
                  </a:cubicBezTo>
                  <a:cubicBezTo>
                    <a:pt x="21130" y="16695"/>
                    <a:pt x="21083" y="16861"/>
                    <a:pt x="21083" y="17039"/>
                  </a:cubicBezTo>
                  <a:cubicBezTo>
                    <a:pt x="21106" y="17218"/>
                    <a:pt x="21118" y="17443"/>
                    <a:pt x="21178" y="17670"/>
                  </a:cubicBezTo>
                  <a:cubicBezTo>
                    <a:pt x="21249" y="17884"/>
                    <a:pt x="21308" y="18133"/>
                    <a:pt x="21403" y="18359"/>
                  </a:cubicBezTo>
                  <a:cubicBezTo>
                    <a:pt x="21606" y="18799"/>
                    <a:pt x="21844" y="19215"/>
                    <a:pt x="22069" y="19488"/>
                  </a:cubicBezTo>
                  <a:cubicBezTo>
                    <a:pt x="22093" y="19524"/>
                    <a:pt x="22105" y="19548"/>
                    <a:pt x="22129" y="19572"/>
                  </a:cubicBezTo>
                  <a:cubicBezTo>
                    <a:pt x="21712" y="19715"/>
                    <a:pt x="21320" y="20024"/>
                    <a:pt x="21130" y="20083"/>
                  </a:cubicBezTo>
                  <a:cubicBezTo>
                    <a:pt x="21122" y="20083"/>
                    <a:pt x="21114" y="20083"/>
                    <a:pt x="21106" y="20083"/>
                  </a:cubicBezTo>
                  <a:cubicBezTo>
                    <a:pt x="20859" y="20083"/>
                    <a:pt x="20530" y="19902"/>
                    <a:pt x="20345" y="19821"/>
                  </a:cubicBezTo>
                  <a:cubicBezTo>
                    <a:pt x="20143" y="19715"/>
                    <a:pt x="20036" y="19655"/>
                    <a:pt x="20036" y="19655"/>
                  </a:cubicBezTo>
                  <a:lnTo>
                    <a:pt x="20036" y="19655"/>
                  </a:lnTo>
                  <a:lnTo>
                    <a:pt x="20286" y="19905"/>
                  </a:lnTo>
                  <a:cubicBezTo>
                    <a:pt x="20369" y="19988"/>
                    <a:pt x="20464" y="20083"/>
                    <a:pt x="20595" y="20190"/>
                  </a:cubicBezTo>
                  <a:cubicBezTo>
                    <a:pt x="20714" y="20285"/>
                    <a:pt x="20869" y="20416"/>
                    <a:pt x="21142" y="20440"/>
                  </a:cubicBezTo>
                  <a:cubicBezTo>
                    <a:pt x="21416" y="20440"/>
                    <a:pt x="21606" y="20333"/>
                    <a:pt x="21807" y="20273"/>
                  </a:cubicBezTo>
                  <a:cubicBezTo>
                    <a:pt x="22010" y="20226"/>
                    <a:pt x="22212" y="20167"/>
                    <a:pt x="22426" y="20130"/>
                  </a:cubicBezTo>
                  <a:cubicBezTo>
                    <a:pt x="22652" y="20083"/>
                    <a:pt x="22866" y="20071"/>
                    <a:pt x="23128" y="20048"/>
                  </a:cubicBezTo>
                  <a:cubicBezTo>
                    <a:pt x="23209" y="20040"/>
                    <a:pt x="23282" y="20037"/>
                    <a:pt x="23352" y="20037"/>
                  </a:cubicBezTo>
                  <a:cubicBezTo>
                    <a:pt x="23506" y="20037"/>
                    <a:pt x="23641" y="20051"/>
                    <a:pt x="23805" y="20059"/>
                  </a:cubicBezTo>
                  <a:cubicBezTo>
                    <a:pt x="24685" y="20130"/>
                    <a:pt x="25351" y="20772"/>
                    <a:pt x="25731" y="21332"/>
                  </a:cubicBezTo>
                  <a:cubicBezTo>
                    <a:pt x="25910" y="21593"/>
                    <a:pt x="26040" y="21819"/>
                    <a:pt x="26135" y="21998"/>
                  </a:cubicBezTo>
                  <a:cubicBezTo>
                    <a:pt x="26135" y="23401"/>
                    <a:pt x="26148" y="24828"/>
                    <a:pt x="26159" y="26278"/>
                  </a:cubicBezTo>
                  <a:cubicBezTo>
                    <a:pt x="26077" y="26218"/>
                    <a:pt x="25981" y="26171"/>
                    <a:pt x="25886" y="26159"/>
                  </a:cubicBezTo>
                  <a:cubicBezTo>
                    <a:pt x="25765" y="26137"/>
                    <a:pt x="25652" y="26120"/>
                    <a:pt x="25550" y="26120"/>
                  </a:cubicBezTo>
                  <a:cubicBezTo>
                    <a:pt x="25483" y="26120"/>
                    <a:pt x="25420" y="26128"/>
                    <a:pt x="25363" y="26147"/>
                  </a:cubicBezTo>
                  <a:cubicBezTo>
                    <a:pt x="25065" y="26242"/>
                    <a:pt x="24935" y="26385"/>
                    <a:pt x="24935" y="26385"/>
                  </a:cubicBezTo>
                  <a:cubicBezTo>
                    <a:pt x="24935" y="26385"/>
                    <a:pt x="25137" y="26504"/>
                    <a:pt x="25316" y="26599"/>
                  </a:cubicBezTo>
                  <a:cubicBezTo>
                    <a:pt x="25422" y="26622"/>
                    <a:pt x="25493" y="26765"/>
                    <a:pt x="25577" y="26801"/>
                  </a:cubicBezTo>
                  <a:cubicBezTo>
                    <a:pt x="25660" y="26860"/>
                    <a:pt x="25744" y="26955"/>
                    <a:pt x="25826" y="27027"/>
                  </a:cubicBezTo>
                  <a:cubicBezTo>
                    <a:pt x="25921" y="27134"/>
                    <a:pt x="26040" y="27253"/>
                    <a:pt x="26159" y="27372"/>
                  </a:cubicBezTo>
                  <a:cubicBezTo>
                    <a:pt x="26183" y="32033"/>
                    <a:pt x="26195" y="36837"/>
                    <a:pt x="26195" y="41200"/>
                  </a:cubicBezTo>
                  <a:cubicBezTo>
                    <a:pt x="26124" y="41212"/>
                    <a:pt x="26053" y="41212"/>
                    <a:pt x="25958" y="41224"/>
                  </a:cubicBezTo>
                  <a:cubicBezTo>
                    <a:pt x="25830" y="41233"/>
                    <a:pt x="25683" y="41241"/>
                    <a:pt x="25523" y="41241"/>
                  </a:cubicBezTo>
                  <a:cubicBezTo>
                    <a:pt x="25296" y="41241"/>
                    <a:pt x="25044" y="41225"/>
                    <a:pt x="24792" y="41176"/>
                  </a:cubicBezTo>
                  <a:cubicBezTo>
                    <a:pt x="24578" y="41152"/>
                    <a:pt x="24341" y="41141"/>
                    <a:pt x="24150" y="41070"/>
                  </a:cubicBezTo>
                  <a:cubicBezTo>
                    <a:pt x="23936" y="41010"/>
                    <a:pt x="23734" y="40986"/>
                    <a:pt x="23580" y="40903"/>
                  </a:cubicBezTo>
                  <a:cubicBezTo>
                    <a:pt x="23258" y="40772"/>
                    <a:pt x="23020" y="40689"/>
                    <a:pt x="23020" y="40689"/>
                  </a:cubicBezTo>
                  <a:lnTo>
                    <a:pt x="23020" y="40689"/>
                  </a:lnTo>
                  <a:cubicBezTo>
                    <a:pt x="23020" y="40689"/>
                    <a:pt x="23163" y="40879"/>
                    <a:pt x="23425" y="41152"/>
                  </a:cubicBezTo>
                  <a:cubicBezTo>
                    <a:pt x="23543" y="41307"/>
                    <a:pt x="23722" y="41414"/>
                    <a:pt x="23912" y="41557"/>
                  </a:cubicBezTo>
                  <a:cubicBezTo>
                    <a:pt x="24103" y="41712"/>
                    <a:pt x="24328" y="41830"/>
                    <a:pt x="24555" y="41949"/>
                  </a:cubicBezTo>
                  <a:cubicBezTo>
                    <a:pt x="25030" y="42151"/>
                    <a:pt x="25541" y="42270"/>
                    <a:pt x="25934" y="42318"/>
                  </a:cubicBezTo>
                  <a:cubicBezTo>
                    <a:pt x="26029" y="42330"/>
                    <a:pt x="26112" y="42341"/>
                    <a:pt x="26195" y="42341"/>
                  </a:cubicBezTo>
                  <a:cubicBezTo>
                    <a:pt x="26183" y="43364"/>
                    <a:pt x="26183" y="44363"/>
                    <a:pt x="26183" y="45326"/>
                  </a:cubicBezTo>
                  <a:cubicBezTo>
                    <a:pt x="26005" y="45314"/>
                    <a:pt x="25755" y="45279"/>
                    <a:pt x="25446" y="45219"/>
                  </a:cubicBezTo>
                  <a:cubicBezTo>
                    <a:pt x="25125" y="45195"/>
                    <a:pt x="24792" y="45052"/>
                    <a:pt x="24400" y="44957"/>
                  </a:cubicBezTo>
                  <a:cubicBezTo>
                    <a:pt x="24055" y="44791"/>
                    <a:pt x="23639" y="44660"/>
                    <a:pt x="23306" y="44423"/>
                  </a:cubicBezTo>
                  <a:lnTo>
                    <a:pt x="22782" y="44077"/>
                  </a:lnTo>
                  <a:cubicBezTo>
                    <a:pt x="22581" y="43982"/>
                    <a:pt x="22462" y="43816"/>
                    <a:pt x="22319" y="43673"/>
                  </a:cubicBezTo>
                  <a:cubicBezTo>
                    <a:pt x="22058" y="43376"/>
                    <a:pt x="21736" y="43126"/>
                    <a:pt x="21617" y="42817"/>
                  </a:cubicBezTo>
                  <a:cubicBezTo>
                    <a:pt x="21297" y="42246"/>
                    <a:pt x="21035" y="41842"/>
                    <a:pt x="21035" y="41842"/>
                  </a:cubicBezTo>
                  <a:lnTo>
                    <a:pt x="21035" y="41842"/>
                  </a:lnTo>
                  <a:cubicBezTo>
                    <a:pt x="21035" y="41842"/>
                    <a:pt x="21142" y="42282"/>
                    <a:pt x="21332" y="42960"/>
                  </a:cubicBezTo>
                  <a:cubicBezTo>
                    <a:pt x="21403" y="43316"/>
                    <a:pt x="21677" y="43625"/>
                    <a:pt x="21903" y="44018"/>
                  </a:cubicBezTo>
                  <a:cubicBezTo>
                    <a:pt x="22021" y="44209"/>
                    <a:pt x="22129" y="44423"/>
                    <a:pt x="22319" y="44577"/>
                  </a:cubicBezTo>
                  <a:lnTo>
                    <a:pt x="22687" y="44922"/>
                  </a:lnTo>
                  <a:cubicBezTo>
                    <a:pt x="22664" y="44957"/>
                    <a:pt x="22628" y="44993"/>
                    <a:pt x="22581" y="45041"/>
                  </a:cubicBezTo>
                  <a:cubicBezTo>
                    <a:pt x="22497" y="45184"/>
                    <a:pt x="22343" y="45350"/>
                    <a:pt x="22164" y="45504"/>
                  </a:cubicBezTo>
                  <a:cubicBezTo>
                    <a:pt x="21844" y="45861"/>
                    <a:pt x="21284" y="46027"/>
                    <a:pt x="21273" y="46051"/>
                  </a:cubicBezTo>
                  <a:cubicBezTo>
                    <a:pt x="21273" y="46051"/>
                    <a:pt x="21403" y="46122"/>
                    <a:pt x="21630" y="46206"/>
                  </a:cubicBezTo>
                  <a:cubicBezTo>
                    <a:pt x="21764" y="46236"/>
                    <a:pt x="21939" y="46261"/>
                    <a:pt x="22134" y="46261"/>
                  </a:cubicBezTo>
                  <a:cubicBezTo>
                    <a:pt x="22250" y="46261"/>
                    <a:pt x="22373" y="46252"/>
                    <a:pt x="22497" y="46230"/>
                  </a:cubicBezTo>
                  <a:cubicBezTo>
                    <a:pt x="22806" y="46146"/>
                    <a:pt x="23104" y="46003"/>
                    <a:pt x="23318" y="45873"/>
                  </a:cubicBezTo>
                  <a:cubicBezTo>
                    <a:pt x="23507" y="45750"/>
                    <a:pt x="23623" y="45597"/>
                    <a:pt x="23628" y="45597"/>
                  </a:cubicBezTo>
                  <a:lnTo>
                    <a:pt x="23628" y="45597"/>
                  </a:lnTo>
                  <a:cubicBezTo>
                    <a:pt x="23628" y="45597"/>
                    <a:pt x="23628" y="45598"/>
                    <a:pt x="23627" y="45599"/>
                  </a:cubicBezTo>
                  <a:lnTo>
                    <a:pt x="23639" y="45599"/>
                  </a:lnTo>
                  <a:cubicBezTo>
                    <a:pt x="23770" y="45671"/>
                    <a:pt x="23912" y="45754"/>
                    <a:pt x="24055" y="45826"/>
                  </a:cubicBezTo>
                  <a:cubicBezTo>
                    <a:pt x="24471" y="45980"/>
                    <a:pt x="24864" y="46170"/>
                    <a:pt x="25220" y="46241"/>
                  </a:cubicBezTo>
                  <a:cubicBezTo>
                    <a:pt x="25612" y="46336"/>
                    <a:pt x="25958" y="46384"/>
                    <a:pt x="26172" y="46396"/>
                  </a:cubicBezTo>
                  <a:cubicBezTo>
                    <a:pt x="26148" y="50450"/>
                    <a:pt x="26100" y="53792"/>
                    <a:pt x="26005" y="55777"/>
                  </a:cubicBezTo>
                  <a:cubicBezTo>
                    <a:pt x="25815" y="55362"/>
                    <a:pt x="25565" y="54933"/>
                    <a:pt x="25232" y="54482"/>
                  </a:cubicBezTo>
                  <a:cubicBezTo>
                    <a:pt x="24851" y="54006"/>
                    <a:pt x="24412" y="53494"/>
                    <a:pt x="23817" y="53079"/>
                  </a:cubicBezTo>
                  <a:cubicBezTo>
                    <a:pt x="23258" y="52638"/>
                    <a:pt x="22557" y="52318"/>
                    <a:pt x="21807" y="52115"/>
                  </a:cubicBezTo>
                  <a:cubicBezTo>
                    <a:pt x="21070" y="51913"/>
                    <a:pt x="20179" y="51925"/>
                    <a:pt x="19489" y="51913"/>
                  </a:cubicBezTo>
                  <a:lnTo>
                    <a:pt x="18336" y="51890"/>
                  </a:lnTo>
                  <a:lnTo>
                    <a:pt x="17254" y="51747"/>
                  </a:lnTo>
                  <a:cubicBezTo>
                    <a:pt x="16541" y="51639"/>
                    <a:pt x="15862" y="51378"/>
                    <a:pt x="15304" y="50986"/>
                  </a:cubicBezTo>
                  <a:cubicBezTo>
                    <a:pt x="14781" y="50522"/>
                    <a:pt x="14329" y="49963"/>
                    <a:pt x="13949" y="49345"/>
                  </a:cubicBezTo>
                  <a:cubicBezTo>
                    <a:pt x="13556" y="48738"/>
                    <a:pt x="13188" y="48144"/>
                    <a:pt x="12795" y="47585"/>
                  </a:cubicBezTo>
                  <a:cubicBezTo>
                    <a:pt x="12427" y="47038"/>
                    <a:pt x="12022" y="46539"/>
                    <a:pt x="11606" y="46111"/>
                  </a:cubicBezTo>
                  <a:cubicBezTo>
                    <a:pt x="11190" y="45683"/>
                    <a:pt x="10750" y="45350"/>
                    <a:pt x="10334" y="45112"/>
                  </a:cubicBezTo>
                  <a:cubicBezTo>
                    <a:pt x="9893" y="44886"/>
                    <a:pt x="9489" y="44767"/>
                    <a:pt x="9156" y="44708"/>
                  </a:cubicBezTo>
                  <a:cubicBezTo>
                    <a:pt x="8833" y="44669"/>
                    <a:pt x="8578" y="44658"/>
                    <a:pt x="8398" y="44658"/>
                  </a:cubicBezTo>
                  <a:cubicBezTo>
                    <a:pt x="8194" y="44658"/>
                    <a:pt x="8086" y="44672"/>
                    <a:pt x="8086" y="44672"/>
                  </a:cubicBezTo>
                  <a:cubicBezTo>
                    <a:pt x="8086" y="44672"/>
                    <a:pt x="8093" y="44672"/>
                    <a:pt x="8106" y="44672"/>
                  </a:cubicBezTo>
                  <a:cubicBezTo>
                    <a:pt x="8192" y="44672"/>
                    <a:pt x="8563" y="44680"/>
                    <a:pt x="9133" y="44814"/>
                  </a:cubicBezTo>
                  <a:cubicBezTo>
                    <a:pt x="9454" y="44898"/>
                    <a:pt x="9835" y="45052"/>
                    <a:pt x="10215" y="45302"/>
                  </a:cubicBezTo>
                  <a:cubicBezTo>
                    <a:pt x="10595" y="45564"/>
                    <a:pt x="10964" y="45921"/>
                    <a:pt x="11344" y="46336"/>
                  </a:cubicBezTo>
                  <a:cubicBezTo>
                    <a:pt x="11713" y="46764"/>
                    <a:pt x="12070" y="47264"/>
                    <a:pt x="12427" y="47847"/>
                  </a:cubicBezTo>
                  <a:cubicBezTo>
                    <a:pt x="12771" y="48394"/>
                    <a:pt x="13104" y="49012"/>
                    <a:pt x="13473" y="49642"/>
                  </a:cubicBezTo>
                  <a:cubicBezTo>
                    <a:pt x="13830" y="50273"/>
                    <a:pt x="14269" y="50926"/>
                    <a:pt x="14864" y="51509"/>
                  </a:cubicBezTo>
                  <a:cubicBezTo>
                    <a:pt x="15518" y="52032"/>
                    <a:pt x="16290" y="52377"/>
                    <a:pt x="17099" y="52543"/>
                  </a:cubicBezTo>
                  <a:lnTo>
                    <a:pt x="18312" y="52710"/>
                  </a:lnTo>
                  <a:lnTo>
                    <a:pt x="19466" y="52733"/>
                  </a:lnTo>
                  <a:cubicBezTo>
                    <a:pt x="20286" y="52757"/>
                    <a:pt x="20916" y="52757"/>
                    <a:pt x="21593" y="52936"/>
                  </a:cubicBezTo>
                  <a:cubicBezTo>
                    <a:pt x="22236" y="53114"/>
                    <a:pt x="22830" y="53375"/>
                    <a:pt x="23306" y="53768"/>
                  </a:cubicBezTo>
                  <a:cubicBezTo>
                    <a:pt x="23805" y="54125"/>
                    <a:pt x="24198" y="54577"/>
                    <a:pt x="24531" y="55005"/>
                  </a:cubicBezTo>
                  <a:cubicBezTo>
                    <a:pt x="25173" y="55896"/>
                    <a:pt x="25565" y="56741"/>
                    <a:pt x="25779" y="57359"/>
                  </a:cubicBezTo>
                  <a:cubicBezTo>
                    <a:pt x="25826" y="57454"/>
                    <a:pt x="25850" y="57549"/>
                    <a:pt x="25886" y="57644"/>
                  </a:cubicBezTo>
                  <a:cubicBezTo>
                    <a:pt x="25303" y="63899"/>
                    <a:pt x="23472" y="64446"/>
                    <a:pt x="21475" y="64446"/>
                  </a:cubicBezTo>
                  <a:cubicBezTo>
                    <a:pt x="20904" y="64446"/>
                    <a:pt x="20238" y="64386"/>
                    <a:pt x="19370" y="64243"/>
                  </a:cubicBezTo>
                  <a:cubicBezTo>
                    <a:pt x="14757" y="63506"/>
                    <a:pt x="10250" y="60522"/>
                    <a:pt x="8527" y="58643"/>
                  </a:cubicBezTo>
                  <a:cubicBezTo>
                    <a:pt x="7956" y="58025"/>
                    <a:pt x="7361" y="57430"/>
                    <a:pt x="6778" y="56860"/>
                  </a:cubicBezTo>
                  <a:cubicBezTo>
                    <a:pt x="5506" y="55599"/>
                    <a:pt x="4305" y="54410"/>
                    <a:pt x="4008" y="53471"/>
                  </a:cubicBezTo>
                  <a:cubicBezTo>
                    <a:pt x="3639" y="52377"/>
                    <a:pt x="4067" y="51937"/>
                    <a:pt x="4067" y="51937"/>
                  </a:cubicBezTo>
                  <a:cubicBezTo>
                    <a:pt x="4246" y="51782"/>
                    <a:pt x="4317" y="51557"/>
                    <a:pt x="4270" y="51343"/>
                  </a:cubicBezTo>
                  <a:cubicBezTo>
                    <a:pt x="4305" y="51307"/>
                    <a:pt x="4329" y="51259"/>
                    <a:pt x="4365" y="51211"/>
                  </a:cubicBezTo>
                  <a:cubicBezTo>
                    <a:pt x="4531" y="51010"/>
                    <a:pt x="4733" y="50712"/>
                    <a:pt x="4995" y="50463"/>
                  </a:cubicBezTo>
                  <a:cubicBezTo>
                    <a:pt x="5126" y="50344"/>
                    <a:pt x="5245" y="50189"/>
                    <a:pt x="5388" y="50106"/>
                  </a:cubicBezTo>
                  <a:cubicBezTo>
                    <a:pt x="5530" y="50011"/>
                    <a:pt x="5649" y="49856"/>
                    <a:pt x="5779" y="49797"/>
                  </a:cubicBezTo>
                  <a:cubicBezTo>
                    <a:pt x="6030" y="49642"/>
                    <a:pt x="6220" y="49523"/>
                    <a:pt x="6220" y="49523"/>
                  </a:cubicBezTo>
                  <a:cubicBezTo>
                    <a:pt x="6220" y="49523"/>
                    <a:pt x="6017" y="49488"/>
                    <a:pt x="5684" y="49475"/>
                  </a:cubicBezTo>
                  <a:cubicBezTo>
                    <a:pt x="5351" y="49488"/>
                    <a:pt x="4912" y="49607"/>
                    <a:pt x="4508" y="49821"/>
                  </a:cubicBezTo>
                  <a:cubicBezTo>
                    <a:pt x="4270" y="49951"/>
                    <a:pt x="4056" y="50117"/>
                    <a:pt x="3877" y="50296"/>
                  </a:cubicBezTo>
                  <a:cubicBezTo>
                    <a:pt x="3283" y="48691"/>
                    <a:pt x="2117" y="45398"/>
                    <a:pt x="1761" y="43020"/>
                  </a:cubicBezTo>
                  <a:cubicBezTo>
                    <a:pt x="1214" y="39405"/>
                    <a:pt x="1440" y="35921"/>
                    <a:pt x="1511" y="34934"/>
                  </a:cubicBezTo>
                  <a:cubicBezTo>
                    <a:pt x="1547" y="34530"/>
                    <a:pt x="1630" y="34102"/>
                    <a:pt x="1713" y="33602"/>
                  </a:cubicBezTo>
                  <a:cubicBezTo>
                    <a:pt x="1963" y="32187"/>
                    <a:pt x="2296" y="30261"/>
                    <a:pt x="2022" y="27372"/>
                  </a:cubicBezTo>
                  <a:cubicBezTo>
                    <a:pt x="1678" y="23853"/>
                    <a:pt x="3128" y="22045"/>
                    <a:pt x="3140" y="22033"/>
                  </a:cubicBezTo>
                  <a:cubicBezTo>
                    <a:pt x="3224" y="21926"/>
                    <a:pt x="3283" y="21784"/>
                    <a:pt x="3283" y="21641"/>
                  </a:cubicBezTo>
                  <a:cubicBezTo>
                    <a:pt x="3283" y="20820"/>
                    <a:pt x="3401" y="20000"/>
                    <a:pt x="3604" y="19227"/>
                  </a:cubicBezTo>
                  <a:cubicBezTo>
                    <a:pt x="3734" y="19298"/>
                    <a:pt x="3877" y="19382"/>
                    <a:pt x="4020" y="19441"/>
                  </a:cubicBezTo>
                  <a:cubicBezTo>
                    <a:pt x="4270" y="19596"/>
                    <a:pt x="4519" y="19762"/>
                    <a:pt x="4781" y="19916"/>
                  </a:cubicBezTo>
                  <a:cubicBezTo>
                    <a:pt x="5055" y="20048"/>
                    <a:pt x="5256" y="20273"/>
                    <a:pt x="5518" y="20440"/>
                  </a:cubicBezTo>
                  <a:cubicBezTo>
                    <a:pt x="5768" y="20618"/>
                    <a:pt x="6017" y="20809"/>
                    <a:pt x="6291" y="20975"/>
                  </a:cubicBezTo>
                  <a:cubicBezTo>
                    <a:pt x="6136" y="20713"/>
                    <a:pt x="5935" y="20463"/>
                    <a:pt x="5756" y="20202"/>
                  </a:cubicBezTo>
                  <a:cubicBezTo>
                    <a:pt x="5565" y="19940"/>
                    <a:pt x="5375" y="19691"/>
                    <a:pt x="5126" y="19477"/>
                  </a:cubicBezTo>
                  <a:cubicBezTo>
                    <a:pt x="4888" y="19263"/>
                    <a:pt x="4662" y="19025"/>
                    <a:pt x="4400" y="18835"/>
                  </a:cubicBezTo>
                  <a:cubicBezTo>
                    <a:pt x="4376" y="18822"/>
                    <a:pt x="4353" y="18811"/>
                    <a:pt x="4329" y="18787"/>
                  </a:cubicBezTo>
                  <a:cubicBezTo>
                    <a:pt x="4448" y="18740"/>
                    <a:pt x="4567" y="18692"/>
                    <a:pt x="4698" y="18632"/>
                  </a:cubicBezTo>
                  <a:cubicBezTo>
                    <a:pt x="5090" y="18502"/>
                    <a:pt x="5459" y="18264"/>
                    <a:pt x="5839" y="18074"/>
                  </a:cubicBezTo>
                  <a:cubicBezTo>
                    <a:pt x="6196" y="17860"/>
                    <a:pt x="6564" y="17646"/>
                    <a:pt x="6873" y="17384"/>
                  </a:cubicBezTo>
                  <a:cubicBezTo>
                    <a:pt x="7195" y="17110"/>
                    <a:pt x="7504" y="16837"/>
                    <a:pt x="7801" y="16540"/>
                  </a:cubicBezTo>
                  <a:lnTo>
                    <a:pt x="7801" y="16540"/>
                  </a:lnTo>
                  <a:cubicBezTo>
                    <a:pt x="7397" y="16682"/>
                    <a:pt x="7028" y="16849"/>
                    <a:pt x="6648" y="17015"/>
                  </a:cubicBezTo>
                  <a:cubicBezTo>
                    <a:pt x="6279" y="17218"/>
                    <a:pt x="5887" y="17348"/>
                    <a:pt x="5518" y="17479"/>
                  </a:cubicBezTo>
                  <a:cubicBezTo>
                    <a:pt x="5019" y="17693"/>
                    <a:pt x="4484" y="17884"/>
                    <a:pt x="3948" y="18074"/>
                  </a:cubicBezTo>
                  <a:cubicBezTo>
                    <a:pt x="4769" y="15767"/>
                    <a:pt x="6030" y="14055"/>
                    <a:pt x="6053" y="14031"/>
                  </a:cubicBezTo>
                  <a:cubicBezTo>
                    <a:pt x="6112" y="13960"/>
                    <a:pt x="6149" y="13876"/>
                    <a:pt x="6160" y="13781"/>
                  </a:cubicBezTo>
                  <a:cubicBezTo>
                    <a:pt x="6172" y="13710"/>
                    <a:pt x="6196" y="13638"/>
                    <a:pt x="6208" y="13567"/>
                  </a:cubicBezTo>
                  <a:cubicBezTo>
                    <a:pt x="7087" y="13424"/>
                    <a:pt x="7967" y="13342"/>
                    <a:pt x="8836" y="13282"/>
                  </a:cubicBezTo>
                  <a:cubicBezTo>
                    <a:pt x="9078" y="13282"/>
                    <a:pt x="9317" y="13277"/>
                    <a:pt x="9556" y="13277"/>
                  </a:cubicBezTo>
                  <a:cubicBezTo>
                    <a:pt x="9856" y="13277"/>
                    <a:pt x="10154" y="13284"/>
                    <a:pt x="10453" y="13318"/>
                  </a:cubicBezTo>
                  <a:cubicBezTo>
                    <a:pt x="11000" y="13342"/>
                    <a:pt x="11511" y="13472"/>
                    <a:pt x="12022" y="13556"/>
                  </a:cubicBezTo>
                  <a:lnTo>
                    <a:pt x="12034" y="13556"/>
                  </a:lnTo>
                  <a:cubicBezTo>
                    <a:pt x="12070" y="13567"/>
                    <a:pt x="12105" y="13567"/>
                    <a:pt x="12129" y="13567"/>
                  </a:cubicBezTo>
                  <a:cubicBezTo>
                    <a:pt x="12260" y="13627"/>
                    <a:pt x="12474" y="13746"/>
                    <a:pt x="12759" y="13889"/>
                  </a:cubicBezTo>
                  <a:cubicBezTo>
                    <a:pt x="12985" y="13984"/>
                    <a:pt x="13223" y="14162"/>
                    <a:pt x="13497" y="14293"/>
                  </a:cubicBezTo>
                  <a:cubicBezTo>
                    <a:pt x="13758" y="14459"/>
                    <a:pt x="14055" y="14613"/>
                    <a:pt x="14317" y="14816"/>
                  </a:cubicBezTo>
                  <a:cubicBezTo>
                    <a:pt x="14578" y="15006"/>
                    <a:pt x="14887" y="15160"/>
                    <a:pt x="15101" y="15387"/>
                  </a:cubicBezTo>
                  <a:cubicBezTo>
                    <a:pt x="15315" y="15612"/>
                    <a:pt x="15601" y="15755"/>
                    <a:pt x="15756" y="15957"/>
                  </a:cubicBezTo>
                  <a:cubicBezTo>
                    <a:pt x="16113" y="16314"/>
                    <a:pt x="16386" y="16563"/>
                    <a:pt x="16386" y="16563"/>
                  </a:cubicBezTo>
                  <a:cubicBezTo>
                    <a:pt x="16386" y="16563"/>
                    <a:pt x="16279" y="16230"/>
                    <a:pt x="16065" y="15731"/>
                  </a:cubicBezTo>
                  <a:cubicBezTo>
                    <a:pt x="15815" y="15244"/>
                    <a:pt x="15352" y="14661"/>
                    <a:pt x="14805" y="14174"/>
                  </a:cubicBezTo>
                  <a:cubicBezTo>
                    <a:pt x="14234" y="13710"/>
                    <a:pt x="13603" y="13342"/>
                    <a:pt x="13080" y="13151"/>
                  </a:cubicBezTo>
                  <a:cubicBezTo>
                    <a:pt x="12985" y="13104"/>
                    <a:pt x="12878" y="13068"/>
                    <a:pt x="12783" y="13044"/>
                  </a:cubicBezTo>
                  <a:cubicBezTo>
                    <a:pt x="13425" y="12426"/>
                    <a:pt x="14115" y="11831"/>
                    <a:pt x="14852" y="11332"/>
                  </a:cubicBezTo>
                  <a:cubicBezTo>
                    <a:pt x="15292" y="11035"/>
                    <a:pt x="15743" y="10726"/>
                    <a:pt x="16231" y="10535"/>
                  </a:cubicBezTo>
                  <a:cubicBezTo>
                    <a:pt x="16493" y="10417"/>
                    <a:pt x="16683" y="10321"/>
                    <a:pt x="16969" y="10250"/>
                  </a:cubicBezTo>
                  <a:cubicBezTo>
                    <a:pt x="17206" y="10179"/>
                    <a:pt x="17420" y="10155"/>
                    <a:pt x="17682" y="10143"/>
                  </a:cubicBezTo>
                  <a:cubicBezTo>
                    <a:pt x="17698" y="10142"/>
                    <a:pt x="17715" y="10142"/>
                    <a:pt x="17731" y="10142"/>
                  </a:cubicBezTo>
                  <a:cubicBezTo>
                    <a:pt x="18213" y="10142"/>
                    <a:pt x="18678" y="10301"/>
                    <a:pt x="19287" y="10393"/>
                  </a:cubicBezTo>
                  <a:cubicBezTo>
                    <a:pt x="19346" y="10402"/>
                    <a:pt x="19409" y="10407"/>
                    <a:pt x="19475" y="10407"/>
                  </a:cubicBezTo>
                  <a:cubicBezTo>
                    <a:pt x="19753" y="10407"/>
                    <a:pt x="20074" y="10321"/>
                    <a:pt x="20286" y="10119"/>
                  </a:cubicBezTo>
                  <a:cubicBezTo>
                    <a:pt x="20559" y="9893"/>
                    <a:pt x="20702" y="9619"/>
                    <a:pt x="20832" y="9358"/>
                  </a:cubicBezTo>
                  <a:cubicBezTo>
                    <a:pt x="21059" y="8800"/>
                    <a:pt x="21249" y="8312"/>
                    <a:pt x="21416" y="7753"/>
                  </a:cubicBezTo>
                  <a:cubicBezTo>
                    <a:pt x="21558" y="7206"/>
                    <a:pt x="21689" y="6647"/>
                    <a:pt x="21677" y="6076"/>
                  </a:cubicBezTo>
                  <a:lnTo>
                    <a:pt x="21677" y="6076"/>
                  </a:lnTo>
                  <a:cubicBezTo>
                    <a:pt x="21570" y="6636"/>
                    <a:pt x="21368" y="7146"/>
                    <a:pt x="21154" y="7658"/>
                  </a:cubicBezTo>
                  <a:cubicBezTo>
                    <a:pt x="21059" y="7907"/>
                    <a:pt x="20904" y="8145"/>
                    <a:pt x="20785" y="8395"/>
                  </a:cubicBezTo>
                  <a:cubicBezTo>
                    <a:pt x="20655" y="8644"/>
                    <a:pt x="20536" y="8918"/>
                    <a:pt x="20417" y="9132"/>
                  </a:cubicBezTo>
                  <a:cubicBezTo>
                    <a:pt x="20286" y="9358"/>
                    <a:pt x="20131" y="9572"/>
                    <a:pt x="19953" y="9691"/>
                  </a:cubicBezTo>
                  <a:cubicBezTo>
                    <a:pt x="19844" y="9768"/>
                    <a:pt x="19731" y="9800"/>
                    <a:pt x="19600" y="9800"/>
                  </a:cubicBezTo>
                  <a:cubicBezTo>
                    <a:pt x="19529" y="9800"/>
                    <a:pt x="19454" y="9791"/>
                    <a:pt x="19370" y="9775"/>
                  </a:cubicBezTo>
                  <a:cubicBezTo>
                    <a:pt x="18906" y="9656"/>
                    <a:pt x="18312" y="9429"/>
                    <a:pt x="17693" y="9418"/>
                  </a:cubicBezTo>
                  <a:cubicBezTo>
                    <a:pt x="17655" y="9416"/>
                    <a:pt x="17616" y="9415"/>
                    <a:pt x="17576" y="9415"/>
                  </a:cubicBezTo>
                  <a:cubicBezTo>
                    <a:pt x="17308" y="9415"/>
                    <a:pt x="17013" y="9451"/>
                    <a:pt x="16755" y="9513"/>
                  </a:cubicBezTo>
                  <a:cubicBezTo>
                    <a:pt x="16493" y="9560"/>
                    <a:pt x="16172" y="9703"/>
                    <a:pt x="15922" y="9810"/>
                  </a:cubicBezTo>
                  <a:cubicBezTo>
                    <a:pt x="15363" y="10036"/>
                    <a:pt x="14876" y="10345"/>
                    <a:pt x="14388" y="10666"/>
                  </a:cubicBezTo>
                  <a:cubicBezTo>
                    <a:pt x="13497" y="11296"/>
                    <a:pt x="12700" y="12010"/>
                    <a:pt x="11962" y="12830"/>
                  </a:cubicBezTo>
                  <a:cubicBezTo>
                    <a:pt x="11555" y="12770"/>
                    <a:pt x="11139" y="12703"/>
                    <a:pt x="10722" y="12703"/>
                  </a:cubicBezTo>
                  <a:cubicBezTo>
                    <a:pt x="10640" y="12703"/>
                    <a:pt x="10558" y="12705"/>
                    <a:pt x="10477" y="12711"/>
                  </a:cubicBezTo>
                  <a:cubicBezTo>
                    <a:pt x="10408" y="12708"/>
                    <a:pt x="10339" y="12707"/>
                    <a:pt x="10271" y="12707"/>
                  </a:cubicBezTo>
                  <a:cubicBezTo>
                    <a:pt x="9771" y="12707"/>
                    <a:pt x="9279" y="12777"/>
                    <a:pt x="8788" y="12818"/>
                  </a:cubicBezTo>
                  <a:cubicBezTo>
                    <a:pt x="7920" y="12949"/>
                    <a:pt x="7076" y="13151"/>
                    <a:pt x="6244" y="13424"/>
                  </a:cubicBezTo>
                  <a:cubicBezTo>
                    <a:pt x="7147" y="10404"/>
                    <a:pt x="12581" y="5957"/>
                    <a:pt x="17741" y="2771"/>
                  </a:cubicBezTo>
                  <a:cubicBezTo>
                    <a:pt x="19429" y="1737"/>
                    <a:pt x="20951" y="1214"/>
                    <a:pt x="22283" y="1214"/>
                  </a:cubicBezTo>
                  <a:close/>
                  <a:moveTo>
                    <a:pt x="22283" y="1"/>
                  </a:moveTo>
                  <a:cubicBezTo>
                    <a:pt x="20726" y="1"/>
                    <a:pt x="18990" y="583"/>
                    <a:pt x="17111" y="1748"/>
                  </a:cubicBezTo>
                  <a:cubicBezTo>
                    <a:pt x="15244" y="2890"/>
                    <a:pt x="6006" y="8776"/>
                    <a:pt x="4995" y="13424"/>
                  </a:cubicBezTo>
                  <a:cubicBezTo>
                    <a:pt x="4508" y="14103"/>
                    <a:pt x="2153" y="17598"/>
                    <a:pt x="2070" y="21438"/>
                  </a:cubicBezTo>
                  <a:cubicBezTo>
                    <a:pt x="1654" y="22045"/>
                    <a:pt x="476" y="24054"/>
                    <a:pt x="809" y="27491"/>
                  </a:cubicBezTo>
                  <a:cubicBezTo>
                    <a:pt x="1083" y="30213"/>
                    <a:pt x="774" y="31973"/>
                    <a:pt x="524" y="33388"/>
                  </a:cubicBezTo>
                  <a:cubicBezTo>
                    <a:pt x="429" y="33923"/>
                    <a:pt x="346" y="34399"/>
                    <a:pt x="310" y="34839"/>
                  </a:cubicBezTo>
                  <a:cubicBezTo>
                    <a:pt x="227" y="35849"/>
                    <a:pt x="1" y="39464"/>
                    <a:pt x="560" y="43210"/>
                  </a:cubicBezTo>
                  <a:cubicBezTo>
                    <a:pt x="1000" y="46122"/>
                    <a:pt x="2534" y="50189"/>
                    <a:pt x="2986" y="51366"/>
                  </a:cubicBezTo>
                  <a:cubicBezTo>
                    <a:pt x="2688" y="51853"/>
                    <a:pt x="2474" y="52698"/>
                    <a:pt x="2854" y="53851"/>
                  </a:cubicBezTo>
                  <a:cubicBezTo>
                    <a:pt x="3247" y="55064"/>
                    <a:pt x="4495" y="56289"/>
                    <a:pt x="5922" y="57716"/>
                  </a:cubicBezTo>
                  <a:cubicBezTo>
                    <a:pt x="6493" y="58274"/>
                    <a:pt x="7076" y="58857"/>
                    <a:pt x="7634" y="59463"/>
                  </a:cubicBezTo>
                  <a:cubicBezTo>
                    <a:pt x="9478" y="61473"/>
                    <a:pt x="14281" y="64647"/>
                    <a:pt x="19180" y="65444"/>
                  </a:cubicBezTo>
                  <a:cubicBezTo>
                    <a:pt x="20108" y="65587"/>
                    <a:pt x="20832" y="65658"/>
                    <a:pt x="21475" y="65658"/>
                  </a:cubicBezTo>
                  <a:cubicBezTo>
                    <a:pt x="25184" y="65658"/>
                    <a:pt x="26790" y="63090"/>
                    <a:pt x="27182" y="56527"/>
                  </a:cubicBezTo>
                  <a:cubicBezTo>
                    <a:pt x="27681" y="48239"/>
                    <a:pt x="27182" y="4043"/>
                    <a:pt x="27182" y="3603"/>
                  </a:cubicBezTo>
                  <a:cubicBezTo>
                    <a:pt x="27182" y="3532"/>
                    <a:pt x="27170" y="3460"/>
                    <a:pt x="27147" y="3401"/>
                  </a:cubicBezTo>
                  <a:cubicBezTo>
                    <a:pt x="26540" y="1761"/>
                    <a:pt x="24946" y="1"/>
                    <a:pt x="22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813;p49">
              <a:extLst>
                <a:ext uri="{FF2B5EF4-FFF2-40B4-BE49-F238E27FC236}">
                  <a16:creationId xmlns:a16="http://schemas.microsoft.com/office/drawing/2014/main" id="{E38026A3-9BC8-107E-A3CD-AC647FA74287}"/>
                </a:ext>
              </a:extLst>
            </p:cNvPr>
            <p:cNvSpPr/>
            <p:nvPr/>
          </p:nvSpPr>
          <p:spPr>
            <a:xfrm>
              <a:off x="6822945" y="2265581"/>
              <a:ext cx="238607" cy="340945"/>
            </a:xfrm>
            <a:custGeom>
              <a:avLst/>
              <a:gdLst/>
              <a:ahLst/>
              <a:cxnLst/>
              <a:rect l="l" t="t" r="r" b="b"/>
              <a:pathLst>
                <a:path w="6575" h="9395" extrusionOk="0">
                  <a:moveTo>
                    <a:pt x="5675" y="1"/>
                  </a:moveTo>
                  <a:cubicBezTo>
                    <a:pt x="5492" y="1"/>
                    <a:pt x="5312" y="34"/>
                    <a:pt x="5124" y="61"/>
                  </a:cubicBezTo>
                  <a:cubicBezTo>
                    <a:pt x="4649" y="144"/>
                    <a:pt x="4149" y="275"/>
                    <a:pt x="3721" y="525"/>
                  </a:cubicBezTo>
                  <a:cubicBezTo>
                    <a:pt x="3496" y="632"/>
                    <a:pt x="3270" y="751"/>
                    <a:pt x="3092" y="905"/>
                  </a:cubicBezTo>
                  <a:cubicBezTo>
                    <a:pt x="2889" y="1048"/>
                    <a:pt x="2699" y="1203"/>
                    <a:pt x="2509" y="1369"/>
                  </a:cubicBezTo>
                  <a:cubicBezTo>
                    <a:pt x="2236" y="1607"/>
                    <a:pt x="1998" y="1892"/>
                    <a:pt x="1771" y="2189"/>
                  </a:cubicBezTo>
                  <a:cubicBezTo>
                    <a:pt x="1391" y="1785"/>
                    <a:pt x="987" y="1404"/>
                    <a:pt x="535" y="1060"/>
                  </a:cubicBezTo>
                  <a:lnTo>
                    <a:pt x="535" y="1060"/>
                  </a:lnTo>
                  <a:cubicBezTo>
                    <a:pt x="773" y="1618"/>
                    <a:pt x="1082" y="2130"/>
                    <a:pt x="1391" y="2630"/>
                  </a:cubicBezTo>
                  <a:cubicBezTo>
                    <a:pt x="1296" y="2784"/>
                    <a:pt x="1142" y="3093"/>
                    <a:pt x="951" y="3509"/>
                  </a:cubicBezTo>
                  <a:cubicBezTo>
                    <a:pt x="666" y="4115"/>
                    <a:pt x="404" y="4971"/>
                    <a:pt x="202" y="5851"/>
                  </a:cubicBezTo>
                  <a:cubicBezTo>
                    <a:pt x="107" y="6279"/>
                    <a:pt x="83" y="6744"/>
                    <a:pt x="24" y="7159"/>
                  </a:cubicBezTo>
                  <a:cubicBezTo>
                    <a:pt x="0" y="7587"/>
                    <a:pt x="72" y="7992"/>
                    <a:pt x="83" y="8324"/>
                  </a:cubicBezTo>
                  <a:cubicBezTo>
                    <a:pt x="83" y="8491"/>
                    <a:pt x="167" y="8646"/>
                    <a:pt x="202" y="8776"/>
                  </a:cubicBezTo>
                  <a:cubicBezTo>
                    <a:pt x="249" y="8908"/>
                    <a:pt x="286" y="9014"/>
                    <a:pt x="309" y="9109"/>
                  </a:cubicBezTo>
                  <a:cubicBezTo>
                    <a:pt x="381" y="9288"/>
                    <a:pt x="416" y="9395"/>
                    <a:pt x="416" y="9395"/>
                  </a:cubicBezTo>
                  <a:cubicBezTo>
                    <a:pt x="416" y="9395"/>
                    <a:pt x="404" y="8931"/>
                    <a:pt x="440" y="8313"/>
                  </a:cubicBezTo>
                  <a:cubicBezTo>
                    <a:pt x="535" y="7671"/>
                    <a:pt x="701" y="6850"/>
                    <a:pt x="987" y="6054"/>
                  </a:cubicBezTo>
                  <a:cubicBezTo>
                    <a:pt x="1118" y="5637"/>
                    <a:pt x="1224" y="5233"/>
                    <a:pt x="1379" y="4865"/>
                  </a:cubicBezTo>
                  <a:cubicBezTo>
                    <a:pt x="1522" y="4496"/>
                    <a:pt x="1641" y="4139"/>
                    <a:pt x="1760" y="3842"/>
                  </a:cubicBezTo>
                  <a:cubicBezTo>
                    <a:pt x="1985" y="3235"/>
                    <a:pt x="2128" y="2831"/>
                    <a:pt x="2128" y="2831"/>
                  </a:cubicBezTo>
                  <a:cubicBezTo>
                    <a:pt x="2140" y="2820"/>
                    <a:pt x="2140" y="2807"/>
                    <a:pt x="2140" y="2796"/>
                  </a:cubicBezTo>
                  <a:cubicBezTo>
                    <a:pt x="2283" y="2665"/>
                    <a:pt x="2413" y="2546"/>
                    <a:pt x="2545" y="2416"/>
                  </a:cubicBezTo>
                  <a:cubicBezTo>
                    <a:pt x="2723" y="2273"/>
                    <a:pt x="2841" y="2083"/>
                    <a:pt x="3032" y="1964"/>
                  </a:cubicBezTo>
                  <a:cubicBezTo>
                    <a:pt x="3211" y="1832"/>
                    <a:pt x="3377" y="1690"/>
                    <a:pt x="3555" y="1547"/>
                  </a:cubicBezTo>
                  <a:cubicBezTo>
                    <a:pt x="3710" y="1393"/>
                    <a:pt x="3912" y="1309"/>
                    <a:pt x="4090" y="1179"/>
                  </a:cubicBezTo>
                  <a:cubicBezTo>
                    <a:pt x="4281" y="1060"/>
                    <a:pt x="4459" y="929"/>
                    <a:pt x="4661" y="846"/>
                  </a:cubicBezTo>
                  <a:cubicBezTo>
                    <a:pt x="4863" y="739"/>
                    <a:pt x="5053" y="608"/>
                    <a:pt x="5256" y="537"/>
                  </a:cubicBezTo>
                  <a:cubicBezTo>
                    <a:pt x="5684" y="382"/>
                    <a:pt x="6099" y="215"/>
                    <a:pt x="6575" y="120"/>
                  </a:cubicBezTo>
                  <a:cubicBezTo>
                    <a:pt x="6350" y="37"/>
                    <a:pt x="6099" y="14"/>
                    <a:pt x="5862" y="14"/>
                  </a:cubicBezTo>
                  <a:cubicBezTo>
                    <a:pt x="5799" y="5"/>
                    <a:pt x="5737" y="1"/>
                    <a:pt x="5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814;p49">
              <a:extLst>
                <a:ext uri="{FF2B5EF4-FFF2-40B4-BE49-F238E27FC236}">
                  <a16:creationId xmlns:a16="http://schemas.microsoft.com/office/drawing/2014/main" id="{5B7E15E3-9C0A-BD8E-EE11-2335A7C9C4DA}"/>
                </a:ext>
              </a:extLst>
            </p:cNvPr>
            <p:cNvSpPr/>
            <p:nvPr/>
          </p:nvSpPr>
          <p:spPr>
            <a:xfrm>
              <a:off x="6416025" y="2582248"/>
              <a:ext cx="579080" cy="820844"/>
            </a:xfrm>
            <a:custGeom>
              <a:avLst/>
              <a:gdLst/>
              <a:ahLst/>
              <a:cxnLst/>
              <a:rect l="l" t="t" r="r" b="b"/>
              <a:pathLst>
                <a:path w="15957" h="22619" extrusionOk="0">
                  <a:moveTo>
                    <a:pt x="7687" y="1"/>
                  </a:moveTo>
                  <a:cubicBezTo>
                    <a:pt x="7614" y="1"/>
                    <a:pt x="7541" y="1"/>
                    <a:pt x="7467" y="3"/>
                  </a:cubicBezTo>
                  <a:cubicBezTo>
                    <a:pt x="9750" y="122"/>
                    <a:pt x="12093" y="847"/>
                    <a:pt x="13710" y="2417"/>
                  </a:cubicBezTo>
                  <a:lnTo>
                    <a:pt x="13734" y="2441"/>
                  </a:lnTo>
                  <a:cubicBezTo>
                    <a:pt x="14744" y="3308"/>
                    <a:pt x="15481" y="4640"/>
                    <a:pt x="15280" y="5924"/>
                  </a:cubicBezTo>
                  <a:cubicBezTo>
                    <a:pt x="15244" y="6233"/>
                    <a:pt x="15137" y="6590"/>
                    <a:pt x="14994" y="6756"/>
                  </a:cubicBezTo>
                  <a:cubicBezTo>
                    <a:pt x="14828" y="6959"/>
                    <a:pt x="14601" y="7042"/>
                    <a:pt x="14292" y="7066"/>
                  </a:cubicBezTo>
                  <a:cubicBezTo>
                    <a:pt x="14206" y="7072"/>
                    <a:pt x="14118" y="7075"/>
                    <a:pt x="14028" y="7075"/>
                  </a:cubicBezTo>
                  <a:cubicBezTo>
                    <a:pt x="13611" y="7075"/>
                    <a:pt x="13150" y="7017"/>
                    <a:pt x="12666" y="7017"/>
                  </a:cubicBezTo>
                  <a:cubicBezTo>
                    <a:pt x="12501" y="7017"/>
                    <a:pt x="12334" y="7024"/>
                    <a:pt x="12164" y="7042"/>
                  </a:cubicBezTo>
                  <a:cubicBezTo>
                    <a:pt x="11962" y="7066"/>
                    <a:pt x="11772" y="7102"/>
                    <a:pt x="11570" y="7161"/>
                  </a:cubicBezTo>
                  <a:cubicBezTo>
                    <a:pt x="11391" y="7221"/>
                    <a:pt x="11237" y="7256"/>
                    <a:pt x="11047" y="7327"/>
                  </a:cubicBezTo>
                  <a:cubicBezTo>
                    <a:pt x="10678" y="7470"/>
                    <a:pt x="10345" y="7649"/>
                    <a:pt x="10012" y="7863"/>
                  </a:cubicBezTo>
                  <a:cubicBezTo>
                    <a:pt x="9358" y="8278"/>
                    <a:pt x="8811" y="8920"/>
                    <a:pt x="8502" y="9670"/>
                  </a:cubicBezTo>
                  <a:cubicBezTo>
                    <a:pt x="8027" y="10823"/>
                    <a:pt x="8133" y="12036"/>
                    <a:pt x="8455" y="13130"/>
                  </a:cubicBezTo>
                  <a:cubicBezTo>
                    <a:pt x="8157" y="13023"/>
                    <a:pt x="7860" y="12952"/>
                    <a:pt x="7539" y="12880"/>
                  </a:cubicBezTo>
                  <a:cubicBezTo>
                    <a:pt x="7253" y="12833"/>
                    <a:pt x="6957" y="12797"/>
                    <a:pt x="6671" y="12797"/>
                  </a:cubicBezTo>
                  <a:cubicBezTo>
                    <a:pt x="6564" y="12701"/>
                    <a:pt x="6397" y="12571"/>
                    <a:pt x="6183" y="12416"/>
                  </a:cubicBezTo>
                  <a:cubicBezTo>
                    <a:pt x="5779" y="12072"/>
                    <a:pt x="5197" y="11739"/>
                    <a:pt x="4626" y="11370"/>
                  </a:cubicBezTo>
                  <a:cubicBezTo>
                    <a:pt x="4055" y="11002"/>
                    <a:pt x="3425" y="10740"/>
                    <a:pt x="2985" y="10502"/>
                  </a:cubicBezTo>
                  <a:cubicBezTo>
                    <a:pt x="2628" y="10323"/>
                    <a:pt x="2378" y="10193"/>
                    <a:pt x="2272" y="10146"/>
                  </a:cubicBezTo>
                  <a:cubicBezTo>
                    <a:pt x="2438" y="9919"/>
                    <a:pt x="2592" y="9705"/>
                    <a:pt x="2747" y="9491"/>
                  </a:cubicBezTo>
                  <a:cubicBezTo>
                    <a:pt x="3044" y="9134"/>
                    <a:pt x="3282" y="8754"/>
                    <a:pt x="3544" y="8481"/>
                  </a:cubicBezTo>
                  <a:cubicBezTo>
                    <a:pt x="4008" y="7886"/>
                    <a:pt x="4341" y="7482"/>
                    <a:pt x="4341" y="7482"/>
                  </a:cubicBezTo>
                  <a:lnTo>
                    <a:pt x="4341" y="7482"/>
                  </a:lnTo>
                  <a:cubicBezTo>
                    <a:pt x="4341" y="7482"/>
                    <a:pt x="3841" y="7684"/>
                    <a:pt x="3223" y="8159"/>
                  </a:cubicBezTo>
                  <a:cubicBezTo>
                    <a:pt x="2592" y="8611"/>
                    <a:pt x="1844" y="9348"/>
                    <a:pt x="1237" y="10205"/>
                  </a:cubicBezTo>
                  <a:cubicBezTo>
                    <a:pt x="975" y="10669"/>
                    <a:pt x="666" y="11097"/>
                    <a:pt x="500" y="11560"/>
                  </a:cubicBezTo>
                  <a:cubicBezTo>
                    <a:pt x="405" y="11798"/>
                    <a:pt x="333" y="12024"/>
                    <a:pt x="262" y="12238"/>
                  </a:cubicBezTo>
                  <a:cubicBezTo>
                    <a:pt x="203" y="12464"/>
                    <a:pt x="108" y="12654"/>
                    <a:pt x="95" y="12857"/>
                  </a:cubicBezTo>
                  <a:cubicBezTo>
                    <a:pt x="0" y="13653"/>
                    <a:pt x="0" y="14164"/>
                    <a:pt x="0" y="14164"/>
                  </a:cubicBezTo>
                  <a:cubicBezTo>
                    <a:pt x="0" y="14164"/>
                    <a:pt x="262" y="13676"/>
                    <a:pt x="523" y="12999"/>
                  </a:cubicBezTo>
                  <a:cubicBezTo>
                    <a:pt x="655" y="12654"/>
                    <a:pt x="940" y="12297"/>
                    <a:pt x="1130" y="11882"/>
                  </a:cubicBezTo>
                  <a:cubicBezTo>
                    <a:pt x="1297" y="11560"/>
                    <a:pt x="1522" y="11239"/>
                    <a:pt x="1736" y="10918"/>
                  </a:cubicBezTo>
                  <a:cubicBezTo>
                    <a:pt x="1772" y="10942"/>
                    <a:pt x="1796" y="10954"/>
                    <a:pt x="1831" y="10966"/>
                  </a:cubicBezTo>
                  <a:lnTo>
                    <a:pt x="1868" y="10989"/>
                  </a:lnTo>
                  <a:cubicBezTo>
                    <a:pt x="1868" y="10989"/>
                    <a:pt x="2164" y="11121"/>
                    <a:pt x="2605" y="11322"/>
                  </a:cubicBezTo>
                  <a:cubicBezTo>
                    <a:pt x="3044" y="11525"/>
                    <a:pt x="3662" y="11750"/>
                    <a:pt x="4222" y="12072"/>
                  </a:cubicBezTo>
                  <a:cubicBezTo>
                    <a:pt x="4721" y="12357"/>
                    <a:pt x="5244" y="12630"/>
                    <a:pt x="5612" y="12892"/>
                  </a:cubicBezTo>
                  <a:cubicBezTo>
                    <a:pt x="5565" y="12904"/>
                    <a:pt x="5517" y="12904"/>
                    <a:pt x="5482" y="12915"/>
                  </a:cubicBezTo>
                  <a:cubicBezTo>
                    <a:pt x="5137" y="12975"/>
                    <a:pt x="4816" y="13118"/>
                    <a:pt x="4495" y="13237"/>
                  </a:cubicBezTo>
                  <a:cubicBezTo>
                    <a:pt x="4198" y="13403"/>
                    <a:pt x="3889" y="13546"/>
                    <a:pt x="3615" y="13760"/>
                  </a:cubicBezTo>
                  <a:cubicBezTo>
                    <a:pt x="3330" y="13950"/>
                    <a:pt x="3092" y="14188"/>
                    <a:pt x="2843" y="14414"/>
                  </a:cubicBezTo>
                  <a:cubicBezTo>
                    <a:pt x="2592" y="14628"/>
                    <a:pt x="2402" y="14913"/>
                    <a:pt x="2188" y="15151"/>
                  </a:cubicBezTo>
                  <a:cubicBezTo>
                    <a:pt x="1950" y="15436"/>
                    <a:pt x="1808" y="15686"/>
                    <a:pt x="1617" y="15948"/>
                  </a:cubicBezTo>
                  <a:cubicBezTo>
                    <a:pt x="1439" y="16221"/>
                    <a:pt x="1273" y="16530"/>
                    <a:pt x="1118" y="16815"/>
                  </a:cubicBezTo>
                  <a:cubicBezTo>
                    <a:pt x="833" y="17410"/>
                    <a:pt x="571" y="18017"/>
                    <a:pt x="441" y="18670"/>
                  </a:cubicBezTo>
                  <a:cubicBezTo>
                    <a:pt x="167" y="19954"/>
                    <a:pt x="250" y="21358"/>
                    <a:pt x="928" y="22535"/>
                  </a:cubicBezTo>
                  <a:cubicBezTo>
                    <a:pt x="951" y="22589"/>
                    <a:pt x="1001" y="22618"/>
                    <a:pt x="1052" y="22618"/>
                  </a:cubicBezTo>
                  <a:cubicBezTo>
                    <a:pt x="1079" y="22618"/>
                    <a:pt x="1106" y="22610"/>
                    <a:pt x="1130" y="22594"/>
                  </a:cubicBezTo>
                  <a:cubicBezTo>
                    <a:pt x="1213" y="22559"/>
                    <a:pt x="1237" y="22464"/>
                    <a:pt x="1202" y="22392"/>
                  </a:cubicBezTo>
                  <a:lnTo>
                    <a:pt x="1189" y="22369"/>
                  </a:lnTo>
                  <a:cubicBezTo>
                    <a:pt x="631" y="21286"/>
                    <a:pt x="583" y="19954"/>
                    <a:pt x="893" y="18778"/>
                  </a:cubicBezTo>
                  <a:cubicBezTo>
                    <a:pt x="1035" y="18171"/>
                    <a:pt x="1308" y="17613"/>
                    <a:pt x="1582" y="17066"/>
                  </a:cubicBezTo>
                  <a:cubicBezTo>
                    <a:pt x="1749" y="16804"/>
                    <a:pt x="1903" y="16542"/>
                    <a:pt x="2082" y="16281"/>
                  </a:cubicBezTo>
                  <a:cubicBezTo>
                    <a:pt x="2272" y="16031"/>
                    <a:pt x="2462" y="15745"/>
                    <a:pt x="2652" y="15531"/>
                  </a:cubicBezTo>
                  <a:cubicBezTo>
                    <a:pt x="2866" y="15317"/>
                    <a:pt x="3044" y="15068"/>
                    <a:pt x="3282" y="14878"/>
                  </a:cubicBezTo>
                  <a:cubicBezTo>
                    <a:pt x="3520" y="14675"/>
                    <a:pt x="3734" y="14474"/>
                    <a:pt x="3995" y="14319"/>
                  </a:cubicBezTo>
                  <a:cubicBezTo>
                    <a:pt x="4246" y="14141"/>
                    <a:pt x="4519" y="14022"/>
                    <a:pt x="4780" y="13903"/>
                  </a:cubicBezTo>
                  <a:cubicBezTo>
                    <a:pt x="5066" y="13795"/>
                    <a:pt x="5339" y="13689"/>
                    <a:pt x="5636" y="13653"/>
                  </a:cubicBezTo>
                  <a:cubicBezTo>
                    <a:pt x="5893" y="13605"/>
                    <a:pt x="6155" y="13581"/>
                    <a:pt x="6417" y="13581"/>
                  </a:cubicBezTo>
                  <a:cubicBezTo>
                    <a:pt x="6737" y="13581"/>
                    <a:pt x="7058" y="13617"/>
                    <a:pt x="7372" y="13689"/>
                  </a:cubicBezTo>
                  <a:cubicBezTo>
                    <a:pt x="7943" y="13819"/>
                    <a:pt x="8526" y="14057"/>
                    <a:pt x="8989" y="14355"/>
                  </a:cubicBezTo>
                  <a:cubicBezTo>
                    <a:pt x="9059" y="14401"/>
                    <a:pt x="9143" y="14427"/>
                    <a:pt x="9229" y="14427"/>
                  </a:cubicBezTo>
                  <a:cubicBezTo>
                    <a:pt x="9276" y="14427"/>
                    <a:pt x="9324" y="14419"/>
                    <a:pt x="9370" y="14402"/>
                  </a:cubicBezTo>
                  <a:cubicBezTo>
                    <a:pt x="9608" y="14331"/>
                    <a:pt x="9739" y="14069"/>
                    <a:pt x="9655" y="13832"/>
                  </a:cubicBezTo>
                  <a:lnTo>
                    <a:pt x="9655" y="13819"/>
                  </a:lnTo>
                  <a:cubicBezTo>
                    <a:pt x="9251" y="12547"/>
                    <a:pt x="8942" y="11180"/>
                    <a:pt x="9406" y="10027"/>
                  </a:cubicBezTo>
                  <a:cubicBezTo>
                    <a:pt x="9620" y="9456"/>
                    <a:pt x="10000" y="8957"/>
                    <a:pt x="10511" y="8587"/>
                  </a:cubicBezTo>
                  <a:cubicBezTo>
                    <a:pt x="10773" y="8410"/>
                    <a:pt x="11058" y="8231"/>
                    <a:pt x="11344" y="8112"/>
                  </a:cubicBezTo>
                  <a:cubicBezTo>
                    <a:pt x="11475" y="8053"/>
                    <a:pt x="11665" y="7993"/>
                    <a:pt x="11819" y="7934"/>
                  </a:cubicBezTo>
                  <a:cubicBezTo>
                    <a:pt x="11950" y="7898"/>
                    <a:pt x="12104" y="7850"/>
                    <a:pt x="12260" y="7826"/>
                  </a:cubicBezTo>
                  <a:cubicBezTo>
                    <a:pt x="12464" y="7796"/>
                    <a:pt x="12674" y="7787"/>
                    <a:pt x="12893" y="7787"/>
                  </a:cubicBezTo>
                  <a:cubicBezTo>
                    <a:pt x="13150" y="7787"/>
                    <a:pt x="13417" y="7799"/>
                    <a:pt x="13698" y="7799"/>
                  </a:cubicBezTo>
                  <a:cubicBezTo>
                    <a:pt x="13916" y="7799"/>
                    <a:pt x="14141" y="7792"/>
                    <a:pt x="14376" y="7768"/>
                  </a:cubicBezTo>
                  <a:cubicBezTo>
                    <a:pt x="14756" y="7720"/>
                    <a:pt x="15244" y="7530"/>
                    <a:pt x="15505" y="7149"/>
                  </a:cubicBezTo>
                  <a:cubicBezTo>
                    <a:pt x="15779" y="6745"/>
                    <a:pt x="15827" y="6388"/>
                    <a:pt x="15874" y="5995"/>
                  </a:cubicBezTo>
                  <a:cubicBezTo>
                    <a:pt x="15957" y="5223"/>
                    <a:pt x="15755" y="4450"/>
                    <a:pt x="15399" y="3796"/>
                  </a:cubicBezTo>
                  <a:cubicBezTo>
                    <a:pt x="15029" y="3142"/>
                    <a:pt x="14542" y="2595"/>
                    <a:pt x="13959" y="2132"/>
                  </a:cubicBezTo>
                  <a:lnTo>
                    <a:pt x="13959" y="2132"/>
                  </a:lnTo>
                  <a:lnTo>
                    <a:pt x="13972" y="2143"/>
                  </a:lnTo>
                  <a:cubicBezTo>
                    <a:pt x="13092" y="1347"/>
                    <a:pt x="12022" y="800"/>
                    <a:pt x="10904" y="467"/>
                  </a:cubicBezTo>
                  <a:cubicBezTo>
                    <a:pt x="9857" y="166"/>
                    <a:pt x="8777" y="1"/>
                    <a:pt x="76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815;p49">
              <a:extLst>
                <a:ext uri="{FF2B5EF4-FFF2-40B4-BE49-F238E27FC236}">
                  <a16:creationId xmlns:a16="http://schemas.microsoft.com/office/drawing/2014/main" id="{F816DD5D-44EA-6E0D-F7F4-AFFF947ED185}"/>
                </a:ext>
              </a:extLst>
            </p:cNvPr>
            <p:cNvSpPr/>
            <p:nvPr/>
          </p:nvSpPr>
          <p:spPr>
            <a:xfrm>
              <a:off x="6589056" y="2642308"/>
              <a:ext cx="236901" cy="235195"/>
            </a:xfrm>
            <a:custGeom>
              <a:avLst/>
              <a:gdLst/>
              <a:ahLst/>
              <a:cxnLst/>
              <a:rect l="l" t="t" r="r" b="b"/>
              <a:pathLst>
                <a:path w="6528" h="6481" extrusionOk="0">
                  <a:moveTo>
                    <a:pt x="6528" y="1"/>
                  </a:moveTo>
                  <a:cubicBezTo>
                    <a:pt x="6528" y="1"/>
                    <a:pt x="6052" y="36"/>
                    <a:pt x="5363" y="250"/>
                  </a:cubicBezTo>
                  <a:cubicBezTo>
                    <a:pt x="4673" y="477"/>
                    <a:pt x="3782" y="868"/>
                    <a:pt x="2985" y="1487"/>
                  </a:cubicBezTo>
                  <a:cubicBezTo>
                    <a:pt x="2604" y="1820"/>
                    <a:pt x="2236" y="2176"/>
                    <a:pt x="1951" y="2593"/>
                  </a:cubicBezTo>
                  <a:cubicBezTo>
                    <a:pt x="1808" y="2783"/>
                    <a:pt x="1677" y="2985"/>
                    <a:pt x="1605" y="3199"/>
                  </a:cubicBezTo>
                  <a:cubicBezTo>
                    <a:pt x="1523" y="3413"/>
                    <a:pt x="1415" y="3603"/>
                    <a:pt x="1404" y="3806"/>
                  </a:cubicBezTo>
                  <a:cubicBezTo>
                    <a:pt x="1344" y="4067"/>
                    <a:pt x="1309" y="4281"/>
                    <a:pt x="1309" y="4472"/>
                  </a:cubicBezTo>
                  <a:cubicBezTo>
                    <a:pt x="1118" y="4519"/>
                    <a:pt x="952" y="4602"/>
                    <a:pt x="821" y="4697"/>
                  </a:cubicBezTo>
                  <a:cubicBezTo>
                    <a:pt x="559" y="4887"/>
                    <a:pt x="393" y="5138"/>
                    <a:pt x="262" y="5339"/>
                  </a:cubicBezTo>
                  <a:cubicBezTo>
                    <a:pt x="36" y="5756"/>
                    <a:pt x="1" y="6076"/>
                    <a:pt x="1" y="6076"/>
                  </a:cubicBezTo>
                  <a:cubicBezTo>
                    <a:pt x="1" y="6076"/>
                    <a:pt x="239" y="5898"/>
                    <a:pt x="607" y="5637"/>
                  </a:cubicBezTo>
                  <a:cubicBezTo>
                    <a:pt x="888" y="5425"/>
                    <a:pt x="1272" y="5223"/>
                    <a:pt x="1585" y="5223"/>
                  </a:cubicBezTo>
                  <a:cubicBezTo>
                    <a:pt x="1642" y="5223"/>
                    <a:pt x="1697" y="5229"/>
                    <a:pt x="1748" y="5244"/>
                  </a:cubicBezTo>
                  <a:cubicBezTo>
                    <a:pt x="1927" y="5268"/>
                    <a:pt x="2117" y="5387"/>
                    <a:pt x="2319" y="5529"/>
                  </a:cubicBezTo>
                  <a:cubicBezTo>
                    <a:pt x="2498" y="5672"/>
                    <a:pt x="2699" y="5827"/>
                    <a:pt x="2842" y="5970"/>
                  </a:cubicBezTo>
                  <a:cubicBezTo>
                    <a:pt x="3151" y="6279"/>
                    <a:pt x="3401" y="6481"/>
                    <a:pt x="3401" y="6481"/>
                  </a:cubicBezTo>
                  <a:cubicBezTo>
                    <a:pt x="3401" y="6481"/>
                    <a:pt x="3401" y="6398"/>
                    <a:pt x="3365" y="6267"/>
                  </a:cubicBezTo>
                  <a:cubicBezTo>
                    <a:pt x="3330" y="6136"/>
                    <a:pt x="3330" y="5934"/>
                    <a:pt x="3222" y="5720"/>
                  </a:cubicBezTo>
                  <a:cubicBezTo>
                    <a:pt x="3068" y="5387"/>
                    <a:pt x="2831" y="4864"/>
                    <a:pt x="2284" y="4591"/>
                  </a:cubicBezTo>
                  <a:cubicBezTo>
                    <a:pt x="2284" y="4567"/>
                    <a:pt x="2284" y="4531"/>
                    <a:pt x="2295" y="4495"/>
                  </a:cubicBezTo>
                  <a:cubicBezTo>
                    <a:pt x="2331" y="4377"/>
                    <a:pt x="2379" y="4234"/>
                    <a:pt x="2426" y="4091"/>
                  </a:cubicBezTo>
                  <a:cubicBezTo>
                    <a:pt x="2509" y="3793"/>
                    <a:pt x="2640" y="3461"/>
                    <a:pt x="2818" y="3116"/>
                  </a:cubicBezTo>
                  <a:cubicBezTo>
                    <a:pt x="2985" y="2759"/>
                    <a:pt x="3246" y="2414"/>
                    <a:pt x="3532" y="2081"/>
                  </a:cubicBezTo>
                  <a:cubicBezTo>
                    <a:pt x="4115" y="1415"/>
                    <a:pt x="4876" y="881"/>
                    <a:pt x="5482" y="548"/>
                  </a:cubicBezTo>
                  <a:cubicBezTo>
                    <a:pt x="6088" y="191"/>
                    <a:pt x="6528" y="1"/>
                    <a:pt x="6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816;p49">
              <a:extLst>
                <a:ext uri="{FF2B5EF4-FFF2-40B4-BE49-F238E27FC236}">
                  <a16:creationId xmlns:a16="http://schemas.microsoft.com/office/drawing/2014/main" id="{4B92CC5B-1E4D-5B1A-7E21-90709CBC6DEA}"/>
                </a:ext>
              </a:extLst>
            </p:cNvPr>
            <p:cNvSpPr/>
            <p:nvPr/>
          </p:nvSpPr>
          <p:spPr>
            <a:xfrm>
              <a:off x="6436311" y="2610336"/>
              <a:ext cx="168749" cy="69532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3095" y="1"/>
                  </a:moveTo>
                  <a:cubicBezTo>
                    <a:pt x="3082" y="1"/>
                    <a:pt x="3069" y="1"/>
                    <a:pt x="3056" y="2"/>
                  </a:cubicBezTo>
                  <a:cubicBezTo>
                    <a:pt x="2723" y="2"/>
                    <a:pt x="2355" y="2"/>
                    <a:pt x="2022" y="121"/>
                  </a:cubicBezTo>
                  <a:lnTo>
                    <a:pt x="1510" y="299"/>
                  </a:lnTo>
                  <a:cubicBezTo>
                    <a:pt x="1367" y="383"/>
                    <a:pt x="1225" y="489"/>
                    <a:pt x="1082" y="573"/>
                  </a:cubicBezTo>
                  <a:cubicBezTo>
                    <a:pt x="809" y="751"/>
                    <a:pt x="595" y="977"/>
                    <a:pt x="440" y="1191"/>
                  </a:cubicBezTo>
                  <a:cubicBezTo>
                    <a:pt x="131" y="1607"/>
                    <a:pt x="1" y="1916"/>
                    <a:pt x="1" y="1916"/>
                  </a:cubicBezTo>
                  <a:cubicBezTo>
                    <a:pt x="1" y="1916"/>
                    <a:pt x="334" y="1773"/>
                    <a:pt x="738" y="1535"/>
                  </a:cubicBezTo>
                  <a:cubicBezTo>
                    <a:pt x="916" y="1393"/>
                    <a:pt x="1177" y="1298"/>
                    <a:pt x="1439" y="1191"/>
                  </a:cubicBezTo>
                  <a:cubicBezTo>
                    <a:pt x="1689" y="1060"/>
                    <a:pt x="1951" y="953"/>
                    <a:pt x="2236" y="893"/>
                  </a:cubicBezTo>
                  <a:cubicBezTo>
                    <a:pt x="2379" y="858"/>
                    <a:pt x="2509" y="787"/>
                    <a:pt x="2652" y="787"/>
                  </a:cubicBezTo>
                  <a:cubicBezTo>
                    <a:pt x="2794" y="774"/>
                    <a:pt x="2926" y="739"/>
                    <a:pt x="3068" y="715"/>
                  </a:cubicBezTo>
                  <a:cubicBezTo>
                    <a:pt x="3303" y="695"/>
                    <a:pt x="3530" y="665"/>
                    <a:pt x="3740" y="665"/>
                  </a:cubicBezTo>
                  <a:cubicBezTo>
                    <a:pt x="3774" y="665"/>
                    <a:pt x="3807" y="666"/>
                    <a:pt x="3841" y="668"/>
                  </a:cubicBezTo>
                  <a:cubicBezTo>
                    <a:pt x="3890" y="670"/>
                    <a:pt x="3939" y="671"/>
                    <a:pt x="3986" y="671"/>
                  </a:cubicBezTo>
                  <a:cubicBezTo>
                    <a:pt x="4076" y="671"/>
                    <a:pt x="4162" y="668"/>
                    <a:pt x="4237" y="668"/>
                  </a:cubicBezTo>
                  <a:cubicBezTo>
                    <a:pt x="4304" y="668"/>
                    <a:pt x="4363" y="671"/>
                    <a:pt x="4411" y="679"/>
                  </a:cubicBezTo>
                  <a:cubicBezTo>
                    <a:pt x="4566" y="692"/>
                    <a:pt x="4649" y="703"/>
                    <a:pt x="4649" y="703"/>
                  </a:cubicBezTo>
                  <a:cubicBezTo>
                    <a:pt x="4649" y="703"/>
                    <a:pt x="4424" y="430"/>
                    <a:pt x="3936" y="216"/>
                  </a:cubicBezTo>
                  <a:cubicBezTo>
                    <a:pt x="3817" y="156"/>
                    <a:pt x="3674" y="132"/>
                    <a:pt x="3532" y="97"/>
                  </a:cubicBezTo>
                  <a:cubicBezTo>
                    <a:pt x="3400" y="64"/>
                    <a:pt x="3248" y="1"/>
                    <a:pt x="3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17;p49">
              <a:extLst>
                <a:ext uri="{FF2B5EF4-FFF2-40B4-BE49-F238E27FC236}">
                  <a16:creationId xmlns:a16="http://schemas.microsoft.com/office/drawing/2014/main" id="{F962384E-6469-B34C-39BD-16C964282F7E}"/>
                </a:ext>
              </a:extLst>
            </p:cNvPr>
            <p:cNvSpPr/>
            <p:nvPr/>
          </p:nvSpPr>
          <p:spPr>
            <a:xfrm>
              <a:off x="6700792" y="3041026"/>
              <a:ext cx="412545" cy="595083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3152" y="1"/>
                  </a:moveTo>
                  <a:lnTo>
                    <a:pt x="3152" y="1"/>
                  </a:lnTo>
                  <a:cubicBezTo>
                    <a:pt x="3211" y="238"/>
                    <a:pt x="3283" y="476"/>
                    <a:pt x="3366" y="725"/>
                  </a:cubicBezTo>
                  <a:cubicBezTo>
                    <a:pt x="3461" y="963"/>
                    <a:pt x="3497" y="1237"/>
                    <a:pt x="3639" y="1451"/>
                  </a:cubicBezTo>
                  <a:lnTo>
                    <a:pt x="4056" y="2105"/>
                  </a:lnTo>
                  <a:cubicBezTo>
                    <a:pt x="4175" y="2342"/>
                    <a:pt x="4376" y="2521"/>
                    <a:pt x="4555" y="2723"/>
                  </a:cubicBezTo>
                  <a:cubicBezTo>
                    <a:pt x="4733" y="2913"/>
                    <a:pt x="4923" y="3116"/>
                    <a:pt x="5150" y="3258"/>
                  </a:cubicBezTo>
                  <a:cubicBezTo>
                    <a:pt x="5364" y="3401"/>
                    <a:pt x="5578" y="3579"/>
                    <a:pt x="5827" y="3686"/>
                  </a:cubicBezTo>
                  <a:cubicBezTo>
                    <a:pt x="6077" y="3793"/>
                    <a:pt x="6315" y="3924"/>
                    <a:pt x="6577" y="3996"/>
                  </a:cubicBezTo>
                  <a:cubicBezTo>
                    <a:pt x="6588" y="3996"/>
                    <a:pt x="6612" y="3996"/>
                    <a:pt x="6624" y="4007"/>
                  </a:cubicBezTo>
                  <a:cubicBezTo>
                    <a:pt x="6493" y="4197"/>
                    <a:pt x="6363" y="4400"/>
                    <a:pt x="6244" y="4602"/>
                  </a:cubicBezTo>
                  <a:cubicBezTo>
                    <a:pt x="5768" y="5410"/>
                    <a:pt x="5328" y="6255"/>
                    <a:pt x="4912" y="7146"/>
                  </a:cubicBezTo>
                  <a:cubicBezTo>
                    <a:pt x="4876" y="7170"/>
                    <a:pt x="4828" y="7194"/>
                    <a:pt x="4781" y="7217"/>
                  </a:cubicBezTo>
                  <a:cubicBezTo>
                    <a:pt x="4270" y="7479"/>
                    <a:pt x="3568" y="7800"/>
                    <a:pt x="2867" y="7883"/>
                  </a:cubicBezTo>
                  <a:cubicBezTo>
                    <a:pt x="2703" y="7917"/>
                    <a:pt x="2537" y="7929"/>
                    <a:pt x="2373" y="7929"/>
                  </a:cubicBezTo>
                  <a:cubicBezTo>
                    <a:pt x="2192" y="7929"/>
                    <a:pt x="2013" y="7914"/>
                    <a:pt x="1844" y="7896"/>
                  </a:cubicBezTo>
                  <a:cubicBezTo>
                    <a:pt x="1511" y="7836"/>
                    <a:pt x="1178" y="7777"/>
                    <a:pt x="928" y="7658"/>
                  </a:cubicBezTo>
                  <a:cubicBezTo>
                    <a:pt x="396" y="7461"/>
                    <a:pt x="34" y="7253"/>
                    <a:pt x="3" y="7253"/>
                  </a:cubicBezTo>
                  <a:cubicBezTo>
                    <a:pt x="2" y="7253"/>
                    <a:pt x="1" y="7253"/>
                    <a:pt x="1" y="7254"/>
                  </a:cubicBezTo>
                  <a:cubicBezTo>
                    <a:pt x="1" y="7254"/>
                    <a:pt x="61" y="7349"/>
                    <a:pt x="167" y="7491"/>
                  </a:cubicBezTo>
                  <a:cubicBezTo>
                    <a:pt x="286" y="7622"/>
                    <a:pt x="429" y="7872"/>
                    <a:pt x="703" y="8050"/>
                  </a:cubicBezTo>
                  <a:cubicBezTo>
                    <a:pt x="822" y="8145"/>
                    <a:pt x="964" y="8264"/>
                    <a:pt x="1131" y="8335"/>
                  </a:cubicBezTo>
                  <a:cubicBezTo>
                    <a:pt x="1297" y="8419"/>
                    <a:pt x="1475" y="8549"/>
                    <a:pt x="1678" y="8585"/>
                  </a:cubicBezTo>
                  <a:cubicBezTo>
                    <a:pt x="1945" y="8671"/>
                    <a:pt x="2238" y="8716"/>
                    <a:pt x="2533" y="8716"/>
                  </a:cubicBezTo>
                  <a:cubicBezTo>
                    <a:pt x="2685" y="8716"/>
                    <a:pt x="2836" y="8705"/>
                    <a:pt x="2986" y="8680"/>
                  </a:cubicBezTo>
                  <a:cubicBezTo>
                    <a:pt x="3438" y="8609"/>
                    <a:pt x="3853" y="8466"/>
                    <a:pt x="4199" y="8252"/>
                  </a:cubicBezTo>
                  <a:cubicBezTo>
                    <a:pt x="4317" y="8192"/>
                    <a:pt x="4413" y="8121"/>
                    <a:pt x="4508" y="8050"/>
                  </a:cubicBezTo>
                  <a:lnTo>
                    <a:pt x="4508" y="8050"/>
                  </a:lnTo>
                  <a:cubicBezTo>
                    <a:pt x="4495" y="8086"/>
                    <a:pt x="4472" y="8121"/>
                    <a:pt x="4460" y="8157"/>
                  </a:cubicBezTo>
                  <a:cubicBezTo>
                    <a:pt x="3961" y="9429"/>
                    <a:pt x="3544" y="10832"/>
                    <a:pt x="3842" y="12200"/>
                  </a:cubicBezTo>
                  <a:cubicBezTo>
                    <a:pt x="3984" y="12877"/>
                    <a:pt x="4341" y="13472"/>
                    <a:pt x="4733" y="13936"/>
                  </a:cubicBezTo>
                  <a:cubicBezTo>
                    <a:pt x="5161" y="14411"/>
                    <a:pt x="5613" y="14708"/>
                    <a:pt x="5982" y="15030"/>
                  </a:cubicBezTo>
                  <a:cubicBezTo>
                    <a:pt x="6814" y="15648"/>
                    <a:pt x="7587" y="16028"/>
                    <a:pt x="8146" y="16230"/>
                  </a:cubicBezTo>
                  <a:cubicBezTo>
                    <a:pt x="8603" y="16382"/>
                    <a:pt x="8914" y="16398"/>
                    <a:pt x="9021" y="16398"/>
                  </a:cubicBezTo>
                  <a:cubicBezTo>
                    <a:pt x="9047" y="16398"/>
                    <a:pt x="9061" y="16397"/>
                    <a:pt x="9061" y="16397"/>
                  </a:cubicBezTo>
                  <a:cubicBezTo>
                    <a:pt x="9061" y="16397"/>
                    <a:pt x="8728" y="16349"/>
                    <a:pt x="8205" y="16087"/>
                  </a:cubicBezTo>
                  <a:cubicBezTo>
                    <a:pt x="7694" y="15838"/>
                    <a:pt x="7016" y="15339"/>
                    <a:pt x="6279" y="14697"/>
                  </a:cubicBezTo>
                  <a:cubicBezTo>
                    <a:pt x="5934" y="14340"/>
                    <a:pt x="5494" y="13983"/>
                    <a:pt x="5185" y="13567"/>
                  </a:cubicBezTo>
                  <a:cubicBezTo>
                    <a:pt x="4864" y="13139"/>
                    <a:pt x="4638" y="12628"/>
                    <a:pt x="4531" y="12069"/>
                  </a:cubicBezTo>
                  <a:cubicBezTo>
                    <a:pt x="4329" y="10939"/>
                    <a:pt x="4722" y="9667"/>
                    <a:pt x="5197" y="8466"/>
                  </a:cubicBezTo>
                  <a:cubicBezTo>
                    <a:pt x="5697" y="7265"/>
                    <a:pt x="6315" y="6052"/>
                    <a:pt x="6873" y="4971"/>
                  </a:cubicBezTo>
                  <a:cubicBezTo>
                    <a:pt x="7005" y="4744"/>
                    <a:pt x="7124" y="4543"/>
                    <a:pt x="7242" y="4329"/>
                  </a:cubicBezTo>
                  <a:cubicBezTo>
                    <a:pt x="7349" y="4566"/>
                    <a:pt x="7480" y="4780"/>
                    <a:pt x="7647" y="4971"/>
                  </a:cubicBezTo>
                  <a:cubicBezTo>
                    <a:pt x="7872" y="5315"/>
                    <a:pt x="8205" y="5553"/>
                    <a:pt x="8503" y="5814"/>
                  </a:cubicBezTo>
                  <a:cubicBezTo>
                    <a:pt x="9132" y="6290"/>
                    <a:pt x="9834" y="6647"/>
                    <a:pt x="10572" y="6849"/>
                  </a:cubicBezTo>
                  <a:cubicBezTo>
                    <a:pt x="9953" y="6397"/>
                    <a:pt x="9383" y="5922"/>
                    <a:pt x="8871" y="5399"/>
                  </a:cubicBezTo>
                  <a:cubicBezTo>
                    <a:pt x="8645" y="5113"/>
                    <a:pt x="8395" y="4852"/>
                    <a:pt x="8229" y="4554"/>
                  </a:cubicBezTo>
                  <a:cubicBezTo>
                    <a:pt x="8146" y="4411"/>
                    <a:pt x="8027" y="4281"/>
                    <a:pt x="7991" y="4115"/>
                  </a:cubicBezTo>
                  <a:lnTo>
                    <a:pt x="7801" y="3663"/>
                  </a:lnTo>
                  <a:lnTo>
                    <a:pt x="7801" y="3650"/>
                  </a:lnTo>
                  <a:cubicBezTo>
                    <a:pt x="7789" y="3603"/>
                    <a:pt x="7766" y="3568"/>
                    <a:pt x="7742" y="3544"/>
                  </a:cubicBezTo>
                  <a:cubicBezTo>
                    <a:pt x="8075" y="3044"/>
                    <a:pt x="8419" y="2593"/>
                    <a:pt x="8776" y="2212"/>
                  </a:cubicBezTo>
                  <a:cubicBezTo>
                    <a:pt x="9430" y="1486"/>
                    <a:pt x="10060" y="952"/>
                    <a:pt x="10559" y="654"/>
                  </a:cubicBezTo>
                  <a:cubicBezTo>
                    <a:pt x="11047" y="345"/>
                    <a:pt x="11368" y="226"/>
                    <a:pt x="11368" y="226"/>
                  </a:cubicBezTo>
                  <a:lnTo>
                    <a:pt x="11368" y="226"/>
                  </a:lnTo>
                  <a:cubicBezTo>
                    <a:pt x="11368" y="226"/>
                    <a:pt x="11035" y="262"/>
                    <a:pt x="10488" y="500"/>
                  </a:cubicBezTo>
                  <a:cubicBezTo>
                    <a:pt x="9941" y="749"/>
                    <a:pt x="9180" y="1166"/>
                    <a:pt x="8431" y="1879"/>
                  </a:cubicBezTo>
                  <a:cubicBezTo>
                    <a:pt x="7991" y="2283"/>
                    <a:pt x="7552" y="2759"/>
                    <a:pt x="7124" y="3306"/>
                  </a:cubicBezTo>
                  <a:cubicBezTo>
                    <a:pt x="7016" y="3282"/>
                    <a:pt x="6909" y="3258"/>
                    <a:pt x="6814" y="3222"/>
                  </a:cubicBezTo>
                  <a:cubicBezTo>
                    <a:pt x="6588" y="3175"/>
                    <a:pt x="6386" y="3068"/>
                    <a:pt x="6172" y="2973"/>
                  </a:cubicBezTo>
                  <a:cubicBezTo>
                    <a:pt x="5958" y="2902"/>
                    <a:pt x="5779" y="2747"/>
                    <a:pt x="5578" y="2640"/>
                  </a:cubicBezTo>
                  <a:cubicBezTo>
                    <a:pt x="5364" y="2533"/>
                    <a:pt x="5185" y="2379"/>
                    <a:pt x="5007" y="2223"/>
                  </a:cubicBezTo>
                  <a:cubicBezTo>
                    <a:pt x="4841" y="2069"/>
                    <a:pt x="4627" y="1950"/>
                    <a:pt x="4484" y="1760"/>
                  </a:cubicBezTo>
                  <a:lnTo>
                    <a:pt x="4008" y="1213"/>
                  </a:lnTo>
                  <a:cubicBezTo>
                    <a:pt x="3699" y="844"/>
                    <a:pt x="3461" y="405"/>
                    <a:pt x="3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18;p49">
              <a:extLst>
                <a:ext uri="{FF2B5EF4-FFF2-40B4-BE49-F238E27FC236}">
                  <a16:creationId xmlns:a16="http://schemas.microsoft.com/office/drawing/2014/main" id="{5369F391-9A98-199D-EC1A-5A47D7B0C5B2}"/>
                </a:ext>
              </a:extLst>
            </p:cNvPr>
            <p:cNvSpPr/>
            <p:nvPr/>
          </p:nvSpPr>
          <p:spPr>
            <a:xfrm>
              <a:off x="6508347" y="3597206"/>
              <a:ext cx="475544" cy="462189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404" y="0"/>
                  </a:moveTo>
                  <a:cubicBezTo>
                    <a:pt x="1404" y="0"/>
                    <a:pt x="1464" y="60"/>
                    <a:pt x="1547" y="156"/>
                  </a:cubicBezTo>
                  <a:cubicBezTo>
                    <a:pt x="1642" y="227"/>
                    <a:pt x="1713" y="405"/>
                    <a:pt x="1808" y="560"/>
                  </a:cubicBezTo>
                  <a:cubicBezTo>
                    <a:pt x="1927" y="774"/>
                    <a:pt x="2022" y="1035"/>
                    <a:pt x="2117" y="1332"/>
                  </a:cubicBezTo>
                  <a:cubicBezTo>
                    <a:pt x="1939" y="1332"/>
                    <a:pt x="1725" y="1356"/>
                    <a:pt x="1499" y="1451"/>
                  </a:cubicBezTo>
                  <a:cubicBezTo>
                    <a:pt x="738" y="1736"/>
                    <a:pt x="167" y="2688"/>
                    <a:pt x="72" y="3746"/>
                  </a:cubicBezTo>
                  <a:cubicBezTo>
                    <a:pt x="1" y="4281"/>
                    <a:pt x="13" y="4852"/>
                    <a:pt x="108" y="5446"/>
                  </a:cubicBezTo>
                  <a:cubicBezTo>
                    <a:pt x="132" y="5732"/>
                    <a:pt x="227" y="6041"/>
                    <a:pt x="286" y="6350"/>
                  </a:cubicBezTo>
                  <a:cubicBezTo>
                    <a:pt x="370" y="6611"/>
                    <a:pt x="441" y="6933"/>
                    <a:pt x="584" y="7230"/>
                  </a:cubicBezTo>
                  <a:cubicBezTo>
                    <a:pt x="714" y="7527"/>
                    <a:pt x="845" y="7837"/>
                    <a:pt x="988" y="8146"/>
                  </a:cubicBezTo>
                  <a:cubicBezTo>
                    <a:pt x="1178" y="8431"/>
                    <a:pt x="1392" y="8716"/>
                    <a:pt x="1606" y="9002"/>
                  </a:cubicBezTo>
                  <a:cubicBezTo>
                    <a:pt x="1879" y="9240"/>
                    <a:pt x="2189" y="9465"/>
                    <a:pt x="2486" y="9655"/>
                  </a:cubicBezTo>
                  <a:cubicBezTo>
                    <a:pt x="2831" y="9774"/>
                    <a:pt x="3164" y="9964"/>
                    <a:pt x="3509" y="10012"/>
                  </a:cubicBezTo>
                  <a:cubicBezTo>
                    <a:pt x="4888" y="10297"/>
                    <a:pt x="6160" y="10202"/>
                    <a:pt x="7385" y="10297"/>
                  </a:cubicBezTo>
                  <a:cubicBezTo>
                    <a:pt x="8586" y="10369"/>
                    <a:pt x="9716" y="10488"/>
                    <a:pt x="10607" y="10821"/>
                  </a:cubicBezTo>
                  <a:cubicBezTo>
                    <a:pt x="10833" y="10892"/>
                    <a:pt x="11047" y="10976"/>
                    <a:pt x="11225" y="11082"/>
                  </a:cubicBezTo>
                  <a:cubicBezTo>
                    <a:pt x="11428" y="11177"/>
                    <a:pt x="11606" y="11272"/>
                    <a:pt x="11761" y="11391"/>
                  </a:cubicBezTo>
                  <a:cubicBezTo>
                    <a:pt x="12081" y="11605"/>
                    <a:pt x="12319" y="11867"/>
                    <a:pt x="12509" y="12070"/>
                  </a:cubicBezTo>
                  <a:cubicBezTo>
                    <a:pt x="12890" y="12498"/>
                    <a:pt x="13104" y="12735"/>
                    <a:pt x="13104" y="12735"/>
                  </a:cubicBezTo>
                  <a:cubicBezTo>
                    <a:pt x="13104" y="12735"/>
                    <a:pt x="12926" y="12474"/>
                    <a:pt x="12593" y="11998"/>
                  </a:cubicBezTo>
                  <a:cubicBezTo>
                    <a:pt x="12414" y="11772"/>
                    <a:pt x="12200" y="11486"/>
                    <a:pt x="11891" y="11225"/>
                  </a:cubicBezTo>
                  <a:cubicBezTo>
                    <a:pt x="11594" y="10952"/>
                    <a:pt x="11201" y="10678"/>
                    <a:pt x="10738" y="10500"/>
                  </a:cubicBezTo>
                  <a:cubicBezTo>
                    <a:pt x="9811" y="10083"/>
                    <a:pt x="8657" y="9846"/>
                    <a:pt x="7433" y="9703"/>
                  </a:cubicBezTo>
                  <a:cubicBezTo>
                    <a:pt x="6231" y="9536"/>
                    <a:pt x="4864" y="9549"/>
                    <a:pt x="3699" y="9240"/>
                  </a:cubicBezTo>
                  <a:cubicBezTo>
                    <a:pt x="3401" y="9180"/>
                    <a:pt x="3164" y="9026"/>
                    <a:pt x="2891" y="8931"/>
                  </a:cubicBezTo>
                  <a:cubicBezTo>
                    <a:pt x="2653" y="8764"/>
                    <a:pt x="2439" y="8598"/>
                    <a:pt x="2236" y="8407"/>
                  </a:cubicBezTo>
                  <a:lnTo>
                    <a:pt x="1761" y="7718"/>
                  </a:lnTo>
                  <a:cubicBezTo>
                    <a:pt x="1654" y="7444"/>
                    <a:pt x="1547" y="7182"/>
                    <a:pt x="1440" y="6909"/>
                  </a:cubicBezTo>
                  <a:cubicBezTo>
                    <a:pt x="1321" y="6659"/>
                    <a:pt x="1274" y="6374"/>
                    <a:pt x="1178" y="6088"/>
                  </a:cubicBezTo>
                  <a:cubicBezTo>
                    <a:pt x="1118" y="5815"/>
                    <a:pt x="1047" y="5565"/>
                    <a:pt x="1023" y="5304"/>
                  </a:cubicBezTo>
                  <a:cubicBezTo>
                    <a:pt x="941" y="4793"/>
                    <a:pt x="941" y="4293"/>
                    <a:pt x="988" y="3853"/>
                  </a:cubicBezTo>
                  <a:cubicBezTo>
                    <a:pt x="1083" y="2973"/>
                    <a:pt x="1488" y="2367"/>
                    <a:pt x="1832" y="2260"/>
                  </a:cubicBezTo>
                  <a:cubicBezTo>
                    <a:pt x="1941" y="2209"/>
                    <a:pt x="2039" y="2193"/>
                    <a:pt x="2121" y="2193"/>
                  </a:cubicBezTo>
                  <a:cubicBezTo>
                    <a:pt x="2263" y="2193"/>
                    <a:pt x="2358" y="2241"/>
                    <a:pt x="2384" y="2241"/>
                  </a:cubicBezTo>
                  <a:cubicBezTo>
                    <a:pt x="2389" y="2241"/>
                    <a:pt x="2391" y="2240"/>
                    <a:pt x="2391" y="2236"/>
                  </a:cubicBezTo>
                  <a:cubicBezTo>
                    <a:pt x="2510" y="2640"/>
                    <a:pt x="2640" y="3033"/>
                    <a:pt x="2759" y="3354"/>
                  </a:cubicBezTo>
                  <a:cubicBezTo>
                    <a:pt x="2902" y="3758"/>
                    <a:pt x="3045" y="4032"/>
                    <a:pt x="3045" y="4032"/>
                  </a:cubicBezTo>
                  <a:cubicBezTo>
                    <a:pt x="3045" y="4032"/>
                    <a:pt x="3164" y="3746"/>
                    <a:pt x="3211" y="3295"/>
                  </a:cubicBezTo>
                  <a:cubicBezTo>
                    <a:pt x="3247" y="2854"/>
                    <a:pt x="3247" y="2260"/>
                    <a:pt x="3068" y="1677"/>
                  </a:cubicBezTo>
                  <a:cubicBezTo>
                    <a:pt x="2962" y="1392"/>
                    <a:pt x="2867" y="1107"/>
                    <a:pt x="2700" y="857"/>
                  </a:cubicBezTo>
                  <a:cubicBezTo>
                    <a:pt x="2545" y="607"/>
                    <a:pt x="2331" y="405"/>
                    <a:pt x="2153" y="251"/>
                  </a:cubicBezTo>
                  <a:cubicBezTo>
                    <a:pt x="1963" y="108"/>
                    <a:pt x="1761" y="37"/>
                    <a:pt x="1618" y="13"/>
                  </a:cubicBezTo>
                  <a:cubicBezTo>
                    <a:pt x="1488" y="0"/>
                    <a:pt x="1404" y="0"/>
                    <a:pt x="1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19;p49">
              <a:extLst>
                <a:ext uri="{FF2B5EF4-FFF2-40B4-BE49-F238E27FC236}">
                  <a16:creationId xmlns:a16="http://schemas.microsoft.com/office/drawing/2014/main" id="{D8A6E6C3-7CF4-5600-87DC-DE1BB7A61A9A}"/>
                </a:ext>
              </a:extLst>
            </p:cNvPr>
            <p:cNvSpPr/>
            <p:nvPr/>
          </p:nvSpPr>
          <p:spPr>
            <a:xfrm>
              <a:off x="6586878" y="3382333"/>
              <a:ext cx="209756" cy="166571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1" y="0"/>
                  </a:moveTo>
                  <a:cubicBezTo>
                    <a:pt x="1" y="0"/>
                    <a:pt x="132" y="464"/>
                    <a:pt x="441" y="1142"/>
                  </a:cubicBezTo>
                  <a:cubicBezTo>
                    <a:pt x="584" y="1487"/>
                    <a:pt x="809" y="1855"/>
                    <a:pt x="1107" y="2212"/>
                  </a:cubicBezTo>
                  <a:cubicBezTo>
                    <a:pt x="1250" y="2402"/>
                    <a:pt x="1392" y="2605"/>
                    <a:pt x="1559" y="2782"/>
                  </a:cubicBezTo>
                  <a:lnTo>
                    <a:pt x="2117" y="3270"/>
                  </a:lnTo>
                  <a:cubicBezTo>
                    <a:pt x="2498" y="3603"/>
                    <a:pt x="2938" y="3841"/>
                    <a:pt x="3354" y="4055"/>
                  </a:cubicBezTo>
                  <a:cubicBezTo>
                    <a:pt x="3556" y="4186"/>
                    <a:pt x="3782" y="4233"/>
                    <a:pt x="3984" y="4304"/>
                  </a:cubicBezTo>
                  <a:cubicBezTo>
                    <a:pt x="4186" y="4364"/>
                    <a:pt x="4376" y="4447"/>
                    <a:pt x="4555" y="4483"/>
                  </a:cubicBezTo>
                  <a:cubicBezTo>
                    <a:pt x="4973" y="4571"/>
                    <a:pt x="5310" y="4589"/>
                    <a:pt x="5524" y="4589"/>
                  </a:cubicBezTo>
                  <a:cubicBezTo>
                    <a:pt x="5688" y="4589"/>
                    <a:pt x="5779" y="4578"/>
                    <a:pt x="5779" y="4578"/>
                  </a:cubicBezTo>
                  <a:cubicBezTo>
                    <a:pt x="5779" y="4578"/>
                    <a:pt x="5673" y="4518"/>
                    <a:pt x="5483" y="4436"/>
                  </a:cubicBezTo>
                  <a:cubicBezTo>
                    <a:pt x="5280" y="4364"/>
                    <a:pt x="5031" y="4198"/>
                    <a:pt x="4709" y="4055"/>
                  </a:cubicBezTo>
                  <a:cubicBezTo>
                    <a:pt x="4400" y="3889"/>
                    <a:pt x="4056" y="3675"/>
                    <a:pt x="3699" y="3437"/>
                  </a:cubicBezTo>
                  <a:cubicBezTo>
                    <a:pt x="3520" y="3318"/>
                    <a:pt x="3354" y="3187"/>
                    <a:pt x="3164" y="3068"/>
                  </a:cubicBezTo>
                  <a:cubicBezTo>
                    <a:pt x="2962" y="2961"/>
                    <a:pt x="2807" y="2782"/>
                    <a:pt x="2629" y="2640"/>
                  </a:cubicBezTo>
                  <a:cubicBezTo>
                    <a:pt x="2260" y="2367"/>
                    <a:pt x="1927" y="2069"/>
                    <a:pt x="1642" y="1749"/>
                  </a:cubicBezTo>
                  <a:cubicBezTo>
                    <a:pt x="1488" y="1593"/>
                    <a:pt x="1333" y="1451"/>
                    <a:pt x="1178" y="1320"/>
                  </a:cubicBezTo>
                  <a:cubicBezTo>
                    <a:pt x="1023" y="1189"/>
                    <a:pt x="928" y="1023"/>
                    <a:pt x="809" y="892"/>
                  </a:cubicBezTo>
                  <a:cubicBezTo>
                    <a:pt x="370" y="34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20;p49">
              <a:extLst>
                <a:ext uri="{FF2B5EF4-FFF2-40B4-BE49-F238E27FC236}">
                  <a16:creationId xmlns:a16="http://schemas.microsoft.com/office/drawing/2014/main" id="{C155FEF7-31E3-CC4C-9F03-889096421D5A}"/>
                </a:ext>
              </a:extLst>
            </p:cNvPr>
            <p:cNvSpPr/>
            <p:nvPr/>
          </p:nvSpPr>
          <p:spPr>
            <a:xfrm>
              <a:off x="6301675" y="3100251"/>
              <a:ext cx="111773" cy="121172"/>
            </a:xfrm>
            <a:custGeom>
              <a:avLst/>
              <a:gdLst/>
              <a:ahLst/>
              <a:cxnLst/>
              <a:rect l="l" t="t" r="r" b="b"/>
              <a:pathLst>
                <a:path w="3080" h="3339" extrusionOk="0">
                  <a:moveTo>
                    <a:pt x="2461" y="0"/>
                  </a:moveTo>
                  <a:cubicBezTo>
                    <a:pt x="2402" y="0"/>
                    <a:pt x="2338" y="3"/>
                    <a:pt x="2271" y="9"/>
                  </a:cubicBezTo>
                  <a:cubicBezTo>
                    <a:pt x="2141" y="9"/>
                    <a:pt x="2022" y="68"/>
                    <a:pt x="1880" y="92"/>
                  </a:cubicBezTo>
                  <a:cubicBezTo>
                    <a:pt x="1737" y="128"/>
                    <a:pt x="1570" y="152"/>
                    <a:pt x="1439" y="247"/>
                  </a:cubicBezTo>
                  <a:cubicBezTo>
                    <a:pt x="1154" y="401"/>
                    <a:pt x="881" y="604"/>
                    <a:pt x="667" y="877"/>
                  </a:cubicBezTo>
                  <a:cubicBezTo>
                    <a:pt x="429" y="1127"/>
                    <a:pt x="286" y="1436"/>
                    <a:pt x="191" y="1733"/>
                  </a:cubicBezTo>
                  <a:cubicBezTo>
                    <a:pt x="48" y="2007"/>
                    <a:pt x="25" y="2304"/>
                    <a:pt x="25" y="2541"/>
                  </a:cubicBezTo>
                  <a:cubicBezTo>
                    <a:pt x="1" y="3029"/>
                    <a:pt x="60" y="3339"/>
                    <a:pt x="60" y="3339"/>
                  </a:cubicBezTo>
                  <a:cubicBezTo>
                    <a:pt x="60" y="3339"/>
                    <a:pt x="262" y="3065"/>
                    <a:pt x="453" y="2673"/>
                  </a:cubicBezTo>
                  <a:cubicBezTo>
                    <a:pt x="524" y="2459"/>
                    <a:pt x="667" y="2245"/>
                    <a:pt x="821" y="2042"/>
                  </a:cubicBezTo>
                  <a:cubicBezTo>
                    <a:pt x="892" y="1923"/>
                    <a:pt x="976" y="1828"/>
                    <a:pt x="1035" y="1698"/>
                  </a:cubicBezTo>
                  <a:cubicBezTo>
                    <a:pt x="1095" y="1579"/>
                    <a:pt x="1201" y="1508"/>
                    <a:pt x="1285" y="1400"/>
                  </a:cubicBezTo>
                  <a:cubicBezTo>
                    <a:pt x="1428" y="1175"/>
                    <a:pt x="1629" y="1020"/>
                    <a:pt x="1820" y="853"/>
                  </a:cubicBezTo>
                  <a:cubicBezTo>
                    <a:pt x="2010" y="687"/>
                    <a:pt x="2212" y="544"/>
                    <a:pt x="2403" y="449"/>
                  </a:cubicBezTo>
                  <a:cubicBezTo>
                    <a:pt x="2593" y="354"/>
                    <a:pt x="2747" y="235"/>
                    <a:pt x="2878" y="200"/>
                  </a:cubicBezTo>
                  <a:cubicBezTo>
                    <a:pt x="2997" y="140"/>
                    <a:pt x="3080" y="116"/>
                    <a:pt x="3080" y="116"/>
                  </a:cubicBezTo>
                  <a:cubicBezTo>
                    <a:pt x="3080" y="116"/>
                    <a:pt x="2848" y="0"/>
                    <a:pt x="2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21;p49">
              <a:extLst>
                <a:ext uri="{FF2B5EF4-FFF2-40B4-BE49-F238E27FC236}">
                  <a16:creationId xmlns:a16="http://schemas.microsoft.com/office/drawing/2014/main" id="{A48A9071-47E7-068F-B649-444812A9F300}"/>
                </a:ext>
              </a:extLst>
            </p:cNvPr>
            <p:cNvSpPr/>
            <p:nvPr/>
          </p:nvSpPr>
          <p:spPr>
            <a:xfrm>
              <a:off x="6373312" y="3391406"/>
              <a:ext cx="105314" cy="312421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154" y="0"/>
                  </a:moveTo>
                  <a:cubicBezTo>
                    <a:pt x="1368" y="357"/>
                    <a:pt x="1309" y="738"/>
                    <a:pt x="1237" y="1106"/>
                  </a:cubicBezTo>
                  <a:cubicBezTo>
                    <a:pt x="1177" y="1486"/>
                    <a:pt x="1047" y="1855"/>
                    <a:pt x="928" y="2212"/>
                  </a:cubicBezTo>
                  <a:cubicBezTo>
                    <a:pt x="654" y="2937"/>
                    <a:pt x="381" y="3686"/>
                    <a:pt x="83" y="4387"/>
                  </a:cubicBezTo>
                  <a:cubicBezTo>
                    <a:pt x="1" y="4566"/>
                    <a:pt x="36" y="4780"/>
                    <a:pt x="191" y="4923"/>
                  </a:cubicBezTo>
                  <a:lnTo>
                    <a:pt x="215" y="4947"/>
                  </a:lnTo>
                  <a:cubicBezTo>
                    <a:pt x="476" y="5208"/>
                    <a:pt x="762" y="5446"/>
                    <a:pt x="1023" y="5708"/>
                  </a:cubicBezTo>
                  <a:cubicBezTo>
                    <a:pt x="1272" y="5993"/>
                    <a:pt x="1534" y="6255"/>
                    <a:pt x="1748" y="6564"/>
                  </a:cubicBezTo>
                  <a:cubicBezTo>
                    <a:pt x="1998" y="6849"/>
                    <a:pt x="2176" y="7182"/>
                    <a:pt x="2355" y="7515"/>
                  </a:cubicBezTo>
                  <a:cubicBezTo>
                    <a:pt x="2545" y="7859"/>
                    <a:pt x="2675" y="8216"/>
                    <a:pt x="2783" y="8609"/>
                  </a:cubicBezTo>
                  <a:cubicBezTo>
                    <a:pt x="2902" y="8205"/>
                    <a:pt x="2842" y="7788"/>
                    <a:pt x="2794" y="7372"/>
                  </a:cubicBezTo>
                  <a:cubicBezTo>
                    <a:pt x="2771" y="7158"/>
                    <a:pt x="2688" y="6968"/>
                    <a:pt x="2628" y="6765"/>
                  </a:cubicBezTo>
                  <a:cubicBezTo>
                    <a:pt x="2580" y="6551"/>
                    <a:pt x="2474" y="6373"/>
                    <a:pt x="2390" y="6183"/>
                  </a:cubicBezTo>
                  <a:cubicBezTo>
                    <a:pt x="2236" y="5779"/>
                    <a:pt x="1951" y="5457"/>
                    <a:pt x="1713" y="5113"/>
                  </a:cubicBezTo>
                  <a:cubicBezTo>
                    <a:pt x="1594" y="4934"/>
                    <a:pt x="1427" y="4804"/>
                    <a:pt x="1285" y="4649"/>
                  </a:cubicBezTo>
                  <a:lnTo>
                    <a:pt x="1082" y="4459"/>
                  </a:lnTo>
                  <a:cubicBezTo>
                    <a:pt x="1344" y="3793"/>
                    <a:pt x="1546" y="3116"/>
                    <a:pt x="1653" y="2390"/>
                  </a:cubicBezTo>
                  <a:cubicBezTo>
                    <a:pt x="1700" y="1974"/>
                    <a:pt x="1748" y="1557"/>
                    <a:pt x="1713" y="1129"/>
                  </a:cubicBezTo>
                  <a:cubicBezTo>
                    <a:pt x="1677" y="915"/>
                    <a:pt x="1641" y="701"/>
                    <a:pt x="1558" y="500"/>
                  </a:cubicBezTo>
                  <a:cubicBezTo>
                    <a:pt x="1486" y="286"/>
                    <a:pt x="1332" y="107"/>
                    <a:pt x="1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22;p49">
              <a:extLst>
                <a:ext uri="{FF2B5EF4-FFF2-40B4-BE49-F238E27FC236}">
                  <a16:creationId xmlns:a16="http://schemas.microsoft.com/office/drawing/2014/main" id="{91DEA4A1-BFF4-B18F-33C7-0EE6FE3D4028}"/>
                </a:ext>
              </a:extLst>
            </p:cNvPr>
            <p:cNvSpPr/>
            <p:nvPr/>
          </p:nvSpPr>
          <p:spPr>
            <a:xfrm>
              <a:off x="6545907" y="3163577"/>
              <a:ext cx="182140" cy="178220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1" y="0"/>
                  </a:moveTo>
                  <a:cubicBezTo>
                    <a:pt x="1" y="0"/>
                    <a:pt x="179" y="309"/>
                    <a:pt x="535" y="714"/>
                  </a:cubicBezTo>
                  <a:cubicBezTo>
                    <a:pt x="714" y="915"/>
                    <a:pt x="963" y="1118"/>
                    <a:pt x="1249" y="1296"/>
                  </a:cubicBezTo>
                  <a:cubicBezTo>
                    <a:pt x="1463" y="1475"/>
                    <a:pt x="1737" y="1594"/>
                    <a:pt x="2010" y="1700"/>
                  </a:cubicBezTo>
                  <a:lnTo>
                    <a:pt x="2010" y="1927"/>
                  </a:lnTo>
                  <a:cubicBezTo>
                    <a:pt x="2022" y="2259"/>
                    <a:pt x="2105" y="2699"/>
                    <a:pt x="2152" y="3139"/>
                  </a:cubicBezTo>
                  <a:cubicBezTo>
                    <a:pt x="2236" y="3579"/>
                    <a:pt x="2355" y="4019"/>
                    <a:pt x="2403" y="4340"/>
                  </a:cubicBezTo>
                  <a:cubicBezTo>
                    <a:pt x="2474" y="4661"/>
                    <a:pt x="2545" y="4910"/>
                    <a:pt x="2545" y="4910"/>
                  </a:cubicBezTo>
                  <a:cubicBezTo>
                    <a:pt x="2545" y="4910"/>
                    <a:pt x="2640" y="4709"/>
                    <a:pt x="2759" y="4364"/>
                  </a:cubicBezTo>
                  <a:cubicBezTo>
                    <a:pt x="2902" y="4007"/>
                    <a:pt x="2913" y="3555"/>
                    <a:pt x="2961" y="3092"/>
                  </a:cubicBezTo>
                  <a:cubicBezTo>
                    <a:pt x="2973" y="2675"/>
                    <a:pt x="2949" y="2271"/>
                    <a:pt x="2913" y="1938"/>
                  </a:cubicBezTo>
                  <a:lnTo>
                    <a:pt x="2913" y="1938"/>
                  </a:lnTo>
                  <a:cubicBezTo>
                    <a:pt x="3021" y="1962"/>
                    <a:pt x="3140" y="1974"/>
                    <a:pt x="3235" y="1986"/>
                  </a:cubicBezTo>
                  <a:cubicBezTo>
                    <a:pt x="3313" y="1991"/>
                    <a:pt x="3390" y="1993"/>
                    <a:pt x="3465" y="1993"/>
                  </a:cubicBezTo>
                  <a:cubicBezTo>
                    <a:pt x="3722" y="1993"/>
                    <a:pt x="3960" y="1966"/>
                    <a:pt x="4162" y="1938"/>
                  </a:cubicBezTo>
                  <a:cubicBezTo>
                    <a:pt x="4697" y="1855"/>
                    <a:pt x="5018" y="1653"/>
                    <a:pt x="5018" y="1653"/>
                  </a:cubicBezTo>
                  <a:cubicBezTo>
                    <a:pt x="5018" y="1653"/>
                    <a:pt x="4662" y="1594"/>
                    <a:pt x="4174" y="1486"/>
                  </a:cubicBezTo>
                  <a:cubicBezTo>
                    <a:pt x="3924" y="1451"/>
                    <a:pt x="3639" y="1356"/>
                    <a:pt x="3354" y="1284"/>
                  </a:cubicBezTo>
                  <a:cubicBezTo>
                    <a:pt x="3127" y="1201"/>
                    <a:pt x="2890" y="1166"/>
                    <a:pt x="2652" y="1082"/>
                  </a:cubicBezTo>
                  <a:cubicBezTo>
                    <a:pt x="2593" y="1023"/>
                    <a:pt x="2509" y="987"/>
                    <a:pt x="2414" y="987"/>
                  </a:cubicBezTo>
                  <a:cubicBezTo>
                    <a:pt x="2117" y="904"/>
                    <a:pt x="1843" y="796"/>
                    <a:pt x="1582" y="666"/>
                  </a:cubicBezTo>
                  <a:cubicBezTo>
                    <a:pt x="1309" y="547"/>
                    <a:pt x="1011" y="487"/>
                    <a:pt x="809" y="345"/>
                  </a:cubicBezTo>
                  <a:cubicBezTo>
                    <a:pt x="357" y="11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23;p49">
              <a:extLst>
                <a:ext uri="{FF2B5EF4-FFF2-40B4-BE49-F238E27FC236}">
                  <a16:creationId xmlns:a16="http://schemas.microsoft.com/office/drawing/2014/main" id="{8BBA621A-E9A8-4C27-35FC-A74206ED24FA}"/>
                </a:ext>
              </a:extLst>
            </p:cNvPr>
            <p:cNvSpPr/>
            <p:nvPr/>
          </p:nvSpPr>
          <p:spPr>
            <a:xfrm>
              <a:off x="6449629" y="2394048"/>
              <a:ext cx="247752" cy="117543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714" y="1"/>
                  </a:moveTo>
                  <a:cubicBezTo>
                    <a:pt x="554" y="1"/>
                    <a:pt x="429" y="79"/>
                    <a:pt x="323" y="100"/>
                  </a:cubicBezTo>
                  <a:cubicBezTo>
                    <a:pt x="109" y="231"/>
                    <a:pt x="2" y="314"/>
                    <a:pt x="2" y="314"/>
                  </a:cubicBezTo>
                  <a:cubicBezTo>
                    <a:pt x="0" y="316"/>
                    <a:pt x="1" y="317"/>
                    <a:pt x="4" y="317"/>
                  </a:cubicBezTo>
                  <a:cubicBezTo>
                    <a:pt x="28" y="317"/>
                    <a:pt x="193" y="254"/>
                    <a:pt x="407" y="254"/>
                  </a:cubicBezTo>
                  <a:cubicBezTo>
                    <a:pt x="617" y="254"/>
                    <a:pt x="874" y="314"/>
                    <a:pt x="1096" y="552"/>
                  </a:cubicBezTo>
                  <a:cubicBezTo>
                    <a:pt x="1357" y="778"/>
                    <a:pt x="1547" y="1170"/>
                    <a:pt x="1809" y="1586"/>
                  </a:cubicBezTo>
                  <a:cubicBezTo>
                    <a:pt x="1940" y="1801"/>
                    <a:pt x="2071" y="2026"/>
                    <a:pt x="2273" y="2252"/>
                  </a:cubicBezTo>
                  <a:cubicBezTo>
                    <a:pt x="2463" y="2466"/>
                    <a:pt x="2725" y="2739"/>
                    <a:pt x="3212" y="2776"/>
                  </a:cubicBezTo>
                  <a:cubicBezTo>
                    <a:pt x="3557" y="2763"/>
                    <a:pt x="3510" y="2728"/>
                    <a:pt x="3771" y="2644"/>
                  </a:cubicBezTo>
                  <a:lnTo>
                    <a:pt x="4092" y="2502"/>
                  </a:lnTo>
                  <a:cubicBezTo>
                    <a:pt x="4295" y="2419"/>
                    <a:pt x="4509" y="2359"/>
                    <a:pt x="4710" y="2324"/>
                  </a:cubicBezTo>
                  <a:cubicBezTo>
                    <a:pt x="4848" y="2300"/>
                    <a:pt x="4981" y="2287"/>
                    <a:pt x="5109" y="2287"/>
                  </a:cubicBezTo>
                  <a:cubicBezTo>
                    <a:pt x="5180" y="2287"/>
                    <a:pt x="5249" y="2291"/>
                    <a:pt x="5317" y="2300"/>
                  </a:cubicBezTo>
                  <a:cubicBezTo>
                    <a:pt x="5507" y="2324"/>
                    <a:pt x="5685" y="2383"/>
                    <a:pt x="5840" y="2454"/>
                  </a:cubicBezTo>
                  <a:cubicBezTo>
                    <a:pt x="6161" y="2620"/>
                    <a:pt x="6411" y="2787"/>
                    <a:pt x="6565" y="2977"/>
                  </a:cubicBezTo>
                  <a:lnTo>
                    <a:pt x="6827" y="3239"/>
                  </a:lnTo>
                  <a:cubicBezTo>
                    <a:pt x="6827" y="3239"/>
                    <a:pt x="6791" y="3108"/>
                    <a:pt x="6708" y="2882"/>
                  </a:cubicBezTo>
                  <a:cubicBezTo>
                    <a:pt x="6613" y="2692"/>
                    <a:pt x="6435" y="2347"/>
                    <a:pt x="6089" y="2074"/>
                  </a:cubicBezTo>
                  <a:cubicBezTo>
                    <a:pt x="5923" y="1943"/>
                    <a:pt x="5698" y="1824"/>
                    <a:pt x="5460" y="1729"/>
                  </a:cubicBezTo>
                  <a:cubicBezTo>
                    <a:pt x="5236" y="1654"/>
                    <a:pt x="4994" y="1608"/>
                    <a:pt x="4741" y="1608"/>
                  </a:cubicBezTo>
                  <a:cubicBezTo>
                    <a:pt x="4711" y="1608"/>
                    <a:pt x="4681" y="1609"/>
                    <a:pt x="4651" y="1610"/>
                  </a:cubicBezTo>
                  <a:cubicBezTo>
                    <a:pt x="4377" y="1634"/>
                    <a:pt x="4081" y="1669"/>
                    <a:pt x="3819" y="1777"/>
                  </a:cubicBezTo>
                  <a:lnTo>
                    <a:pt x="3415" y="1943"/>
                  </a:lnTo>
                  <a:cubicBezTo>
                    <a:pt x="3415" y="1942"/>
                    <a:pt x="3414" y="1942"/>
                    <a:pt x="3412" y="1942"/>
                  </a:cubicBezTo>
                  <a:cubicBezTo>
                    <a:pt x="3390" y="1942"/>
                    <a:pt x="3253" y="1986"/>
                    <a:pt x="3212" y="1986"/>
                  </a:cubicBezTo>
                  <a:cubicBezTo>
                    <a:pt x="3198" y="1986"/>
                    <a:pt x="3195" y="1981"/>
                    <a:pt x="3212" y="1967"/>
                  </a:cubicBezTo>
                  <a:lnTo>
                    <a:pt x="3212" y="1967"/>
                  </a:lnTo>
                  <a:cubicBezTo>
                    <a:pt x="3210" y="1968"/>
                    <a:pt x="3207" y="1968"/>
                    <a:pt x="3204" y="1968"/>
                  </a:cubicBezTo>
                  <a:cubicBezTo>
                    <a:pt x="3154" y="1968"/>
                    <a:pt x="2978" y="1886"/>
                    <a:pt x="2844" y="1729"/>
                  </a:cubicBezTo>
                  <a:cubicBezTo>
                    <a:pt x="2701" y="1563"/>
                    <a:pt x="2535" y="1384"/>
                    <a:pt x="2392" y="1182"/>
                  </a:cubicBezTo>
                  <a:cubicBezTo>
                    <a:pt x="2094" y="802"/>
                    <a:pt x="1750" y="421"/>
                    <a:pt x="1370" y="183"/>
                  </a:cubicBezTo>
                  <a:cubicBezTo>
                    <a:pt x="1193" y="73"/>
                    <a:pt x="984" y="3"/>
                    <a:pt x="813" y="3"/>
                  </a:cubicBezTo>
                  <a:cubicBezTo>
                    <a:pt x="800" y="3"/>
                    <a:pt x="788" y="4"/>
                    <a:pt x="775" y="5"/>
                  </a:cubicBezTo>
                  <a:cubicBezTo>
                    <a:pt x="754" y="2"/>
                    <a:pt x="734" y="1"/>
                    <a:pt x="7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24;p49">
              <a:extLst>
                <a:ext uri="{FF2B5EF4-FFF2-40B4-BE49-F238E27FC236}">
                  <a16:creationId xmlns:a16="http://schemas.microsoft.com/office/drawing/2014/main" id="{D185EFE8-1279-6089-EA0B-CBD33F5AB8BF}"/>
                </a:ext>
              </a:extLst>
            </p:cNvPr>
            <p:cNvSpPr/>
            <p:nvPr/>
          </p:nvSpPr>
          <p:spPr>
            <a:xfrm>
              <a:off x="6288284" y="2689775"/>
              <a:ext cx="241256" cy="313727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6648" y="1"/>
                  </a:moveTo>
                  <a:cubicBezTo>
                    <a:pt x="6648" y="1"/>
                    <a:pt x="6458" y="36"/>
                    <a:pt x="6125" y="96"/>
                  </a:cubicBezTo>
                  <a:cubicBezTo>
                    <a:pt x="5958" y="107"/>
                    <a:pt x="5779" y="215"/>
                    <a:pt x="5542" y="298"/>
                  </a:cubicBezTo>
                  <a:cubicBezTo>
                    <a:pt x="5304" y="381"/>
                    <a:pt x="5102" y="559"/>
                    <a:pt x="4852" y="738"/>
                  </a:cubicBezTo>
                  <a:cubicBezTo>
                    <a:pt x="4638" y="952"/>
                    <a:pt x="4389" y="1190"/>
                    <a:pt x="4222" y="1499"/>
                  </a:cubicBezTo>
                  <a:cubicBezTo>
                    <a:pt x="4032" y="1808"/>
                    <a:pt x="3889" y="2153"/>
                    <a:pt x="3806" y="2533"/>
                  </a:cubicBezTo>
                  <a:cubicBezTo>
                    <a:pt x="3734" y="2902"/>
                    <a:pt x="3663" y="3306"/>
                    <a:pt x="3687" y="3698"/>
                  </a:cubicBezTo>
                  <a:lnTo>
                    <a:pt x="3723" y="4293"/>
                  </a:lnTo>
                  <a:cubicBezTo>
                    <a:pt x="3711" y="4340"/>
                    <a:pt x="3758" y="4709"/>
                    <a:pt x="3699" y="4733"/>
                  </a:cubicBezTo>
                  <a:cubicBezTo>
                    <a:pt x="3675" y="4887"/>
                    <a:pt x="3461" y="5137"/>
                    <a:pt x="3176" y="5280"/>
                  </a:cubicBezTo>
                  <a:cubicBezTo>
                    <a:pt x="2902" y="5447"/>
                    <a:pt x="2581" y="5601"/>
                    <a:pt x="2260" y="5732"/>
                  </a:cubicBezTo>
                  <a:cubicBezTo>
                    <a:pt x="1606" y="6005"/>
                    <a:pt x="964" y="6314"/>
                    <a:pt x="524" y="6766"/>
                  </a:cubicBezTo>
                  <a:cubicBezTo>
                    <a:pt x="299" y="6992"/>
                    <a:pt x="156" y="7254"/>
                    <a:pt x="96" y="7503"/>
                  </a:cubicBezTo>
                  <a:cubicBezTo>
                    <a:pt x="1" y="7741"/>
                    <a:pt x="48" y="7967"/>
                    <a:pt x="25" y="8134"/>
                  </a:cubicBezTo>
                  <a:cubicBezTo>
                    <a:pt x="96" y="8467"/>
                    <a:pt x="143" y="8645"/>
                    <a:pt x="143" y="8645"/>
                  </a:cubicBezTo>
                  <a:cubicBezTo>
                    <a:pt x="143" y="8645"/>
                    <a:pt x="156" y="8467"/>
                    <a:pt x="180" y="8134"/>
                  </a:cubicBezTo>
                  <a:cubicBezTo>
                    <a:pt x="239" y="7991"/>
                    <a:pt x="251" y="7788"/>
                    <a:pt x="370" y="7611"/>
                  </a:cubicBezTo>
                  <a:cubicBezTo>
                    <a:pt x="465" y="7432"/>
                    <a:pt x="631" y="7265"/>
                    <a:pt x="822" y="7099"/>
                  </a:cubicBezTo>
                  <a:cubicBezTo>
                    <a:pt x="1226" y="6790"/>
                    <a:pt x="1844" y="6623"/>
                    <a:pt x="2510" y="6398"/>
                  </a:cubicBezTo>
                  <a:cubicBezTo>
                    <a:pt x="2843" y="6279"/>
                    <a:pt x="3211" y="6171"/>
                    <a:pt x="3568" y="5957"/>
                  </a:cubicBezTo>
                  <a:cubicBezTo>
                    <a:pt x="3925" y="5756"/>
                    <a:pt x="4353" y="5458"/>
                    <a:pt x="4484" y="4863"/>
                  </a:cubicBezTo>
                  <a:cubicBezTo>
                    <a:pt x="4567" y="4531"/>
                    <a:pt x="4508" y="4507"/>
                    <a:pt x="4508" y="4186"/>
                  </a:cubicBezTo>
                  <a:lnTo>
                    <a:pt x="4472" y="3663"/>
                  </a:lnTo>
                  <a:cubicBezTo>
                    <a:pt x="4448" y="3318"/>
                    <a:pt x="4460" y="2985"/>
                    <a:pt x="4495" y="2664"/>
                  </a:cubicBezTo>
                  <a:cubicBezTo>
                    <a:pt x="4555" y="2355"/>
                    <a:pt x="4614" y="2046"/>
                    <a:pt x="4745" y="1772"/>
                  </a:cubicBezTo>
                  <a:cubicBezTo>
                    <a:pt x="4841" y="1487"/>
                    <a:pt x="5018" y="1273"/>
                    <a:pt x="5173" y="1059"/>
                  </a:cubicBezTo>
                  <a:cubicBezTo>
                    <a:pt x="5364" y="881"/>
                    <a:pt x="5506" y="667"/>
                    <a:pt x="5697" y="559"/>
                  </a:cubicBezTo>
                  <a:cubicBezTo>
                    <a:pt x="5875" y="440"/>
                    <a:pt x="6017" y="298"/>
                    <a:pt x="6172" y="239"/>
                  </a:cubicBezTo>
                  <a:cubicBezTo>
                    <a:pt x="6469" y="96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25;p49">
              <a:extLst>
                <a:ext uri="{FF2B5EF4-FFF2-40B4-BE49-F238E27FC236}">
                  <a16:creationId xmlns:a16="http://schemas.microsoft.com/office/drawing/2014/main" id="{A8707327-718C-703B-4E0D-300AA92ADBB5}"/>
                </a:ext>
              </a:extLst>
            </p:cNvPr>
            <p:cNvSpPr/>
            <p:nvPr/>
          </p:nvSpPr>
          <p:spPr>
            <a:xfrm>
              <a:off x="6899299" y="2834754"/>
              <a:ext cx="167914" cy="217087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4626" y="1"/>
                  </a:moveTo>
                  <a:cubicBezTo>
                    <a:pt x="4626" y="1"/>
                    <a:pt x="4483" y="12"/>
                    <a:pt x="4257" y="49"/>
                  </a:cubicBezTo>
                  <a:cubicBezTo>
                    <a:pt x="4043" y="84"/>
                    <a:pt x="3662" y="191"/>
                    <a:pt x="3330" y="464"/>
                  </a:cubicBezTo>
                  <a:cubicBezTo>
                    <a:pt x="3175" y="607"/>
                    <a:pt x="2997" y="786"/>
                    <a:pt x="2866" y="1000"/>
                  </a:cubicBezTo>
                  <a:cubicBezTo>
                    <a:pt x="2724" y="1214"/>
                    <a:pt x="2616" y="1463"/>
                    <a:pt x="2545" y="1725"/>
                  </a:cubicBezTo>
                  <a:cubicBezTo>
                    <a:pt x="2497" y="1999"/>
                    <a:pt x="2438" y="2284"/>
                    <a:pt x="2462" y="2557"/>
                  </a:cubicBezTo>
                  <a:lnTo>
                    <a:pt x="2486" y="2985"/>
                  </a:lnTo>
                  <a:cubicBezTo>
                    <a:pt x="2486" y="2985"/>
                    <a:pt x="2485" y="2985"/>
                    <a:pt x="2485" y="2985"/>
                  </a:cubicBezTo>
                  <a:cubicBezTo>
                    <a:pt x="2475" y="2985"/>
                    <a:pt x="2495" y="3260"/>
                    <a:pt x="2466" y="3260"/>
                  </a:cubicBezTo>
                  <a:cubicBezTo>
                    <a:pt x="2465" y="3260"/>
                    <a:pt x="2463" y="3260"/>
                    <a:pt x="2462" y="3259"/>
                  </a:cubicBezTo>
                  <a:cubicBezTo>
                    <a:pt x="2462" y="3294"/>
                    <a:pt x="2355" y="3461"/>
                    <a:pt x="2164" y="3556"/>
                  </a:cubicBezTo>
                  <a:cubicBezTo>
                    <a:pt x="1986" y="3663"/>
                    <a:pt x="1772" y="3770"/>
                    <a:pt x="1546" y="3865"/>
                  </a:cubicBezTo>
                  <a:cubicBezTo>
                    <a:pt x="1107" y="4055"/>
                    <a:pt x="655" y="4293"/>
                    <a:pt x="346" y="4626"/>
                  </a:cubicBezTo>
                  <a:cubicBezTo>
                    <a:pt x="0" y="4971"/>
                    <a:pt x="13" y="5399"/>
                    <a:pt x="24" y="5625"/>
                  </a:cubicBezTo>
                  <a:cubicBezTo>
                    <a:pt x="84" y="5862"/>
                    <a:pt x="119" y="5981"/>
                    <a:pt x="119" y="5981"/>
                  </a:cubicBezTo>
                  <a:cubicBezTo>
                    <a:pt x="119" y="5981"/>
                    <a:pt x="155" y="5839"/>
                    <a:pt x="179" y="5625"/>
                  </a:cubicBezTo>
                  <a:cubicBezTo>
                    <a:pt x="238" y="5411"/>
                    <a:pt x="369" y="5149"/>
                    <a:pt x="642" y="4971"/>
                  </a:cubicBezTo>
                  <a:cubicBezTo>
                    <a:pt x="916" y="4768"/>
                    <a:pt x="1332" y="4673"/>
                    <a:pt x="1796" y="4531"/>
                  </a:cubicBezTo>
                  <a:cubicBezTo>
                    <a:pt x="2034" y="4448"/>
                    <a:pt x="2296" y="4377"/>
                    <a:pt x="2557" y="4222"/>
                  </a:cubicBezTo>
                  <a:cubicBezTo>
                    <a:pt x="2819" y="4079"/>
                    <a:pt x="3139" y="3865"/>
                    <a:pt x="3258" y="3389"/>
                  </a:cubicBezTo>
                  <a:cubicBezTo>
                    <a:pt x="3306" y="3104"/>
                    <a:pt x="3271" y="3140"/>
                    <a:pt x="3271" y="2878"/>
                  </a:cubicBezTo>
                  <a:lnTo>
                    <a:pt x="3234" y="2533"/>
                  </a:lnTo>
                  <a:cubicBezTo>
                    <a:pt x="3223" y="2308"/>
                    <a:pt x="3223" y="2081"/>
                    <a:pt x="3247" y="1867"/>
                  </a:cubicBezTo>
                  <a:cubicBezTo>
                    <a:pt x="3282" y="1653"/>
                    <a:pt x="3306" y="1452"/>
                    <a:pt x="3389" y="1273"/>
                  </a:cubicBezTo>
                  <a:cubicBezTo>
                    <a:pt x="3448" y="1083"/>
                    <a:pt x="3556" y="928"/>
                    <a:pt x="3651" y="786"/>
                  </a:cubicBezTo>
                  <a:cubicBezTo>
                    <a:pt x="3876" y="512"/>
                    <a:pt x="4091" y="310"/>
                    <a:pt x="4305" y="191"/>
                  </a:cubicBezTo>
                  <a:cubicBezTo>
                    <a:pt x="4507" y="84"/>
                    <a:pt x="4626" y="1"/>
                    <a:pt x="4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26;p49">
              <a:extLst>
                <a:ext uri="{FF2B5EF4-FFF2-40B4-BE49-F238E27FC236}">
                  <a16:creationId xmlns:a16="http://schemas.microsoft.com/office/drawing/2014/main" id="{3C9DE6CE-B493-B21D-43CE-7B5B7D0063CA}"/>
                </a:ext>
              </a:extLst>
            </p:cNvPr>
            <p:cNvSpPr/>
            <p:nvPr/>
          </p:nvSpPr>
          <p:spPr>
            <a:xfrm>
              <a:off x="6783643" y="3810374"/>
              <a:ext cx="234433" cy="130717"/>
            </a:xfrm>
            <a:custGeom>
              <a:avLst/>
              <a:gdLst/>
              <a:ahLst/>
              <a:cxnLst/>
              <a:rect l="l" t="t" r="r" b="b"/>
              <a:pathLst>
                <a:path w="6460" h="360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5" y="132"/>
                    <a:pt x="96" y="357"/>
                  </a:cubicBezTo>
                  <a:cubicBezTo>
                    <a:pt x="167" y="547"/>
                    <a:pt x="322" y="904"/>
                    <a:pt x="631" y="1189"/>
                  </a:cubicBezTo>
                  <a:cubicBezTo>
                    <a:pt x="785" y="1332"/>
                    <a:pt x="1000" y="1463"/>
                    <a:pt x="1226" y="1570"/>
                  </a:cubicBezTo>
                  <a:cubicBezTo>
                    <a:pt x="1464" y="1677"/>
                    <a:pt x="1725" y="1749"/>
                    <a:pt x="2011" y="1749"/>
                  </a:cubicBezTo>
                  <a:cubicBezTo>
                    <a:pt x="2272" y="1749"/>
                    <a:pt x="2569" y="1736"/>
                    <a:pt x="2843" y="1653"/>
                  </a:cubicBezTo>
                  <a:lnTo>
                    <a:pt x="3187" y="1546"/>
                  </a:lnTo>
                  <a:cubicBezTo>
                    <a:pt x="3263" y="1521"/>
                    <a:pt x="3380" y="1496"/>
                    <a:pt x="3426" y="1496"/>
                  </a:cubicBezTo>
                  <a:cubicBezTo>
                    <a:pt x="3445" y="1496"/>
                    <a:pt x="3451" y="1500"/>
                    <a:pt x="3437" y="1511"/>
                  </a:cubicBezTo>
                  <a:cubicBezTo>
                    <a:pt x="3461" y="1511"/>
                    <a:pt x="3651" y="1594"/>
                    <a:pt x="3770" y="1772"/>
                  </a:cubicBezTo>
                  <a:cubicBezTo>
                    <a:pt x="3901" y="1939"/>
                    <a:pt x="4043" y="2140"/>
                    <a:pt x="4175" y="2331"/>
                  </a:cubicBezTo>
                  <a:cubicBezTo>
                    <a:pt x="4448" y="2735"/>
                    <a:pt x="4757" y="3115"/>
                    <a:pt x="5114" y="3377"/>
                  </a:cubicBezTo>
                  <a:cubicBezTo>
                    <a:pt x="5280" y="3508"/>
                    <a:pt x="5494" y="3591"/>
                    <a:pt x="5684" y="3591"/>
                  </a:cubicBezTo>
                  <a:cubicBezTo>
                    <a:pt x="5720" y="3598"/>
                    <a:pt x="5754" y="3601"/>
                    <a:pt x="5788" y="3601"/>
                  </a:cubicBezTo>
                  <a:cubicBezTo>
                    <a:pt x="5923" y="3601"/>
                    <a:pt x="6041" y="3553"/>
                    <a:pt x="6136" y="3544"/>
                  </a:cubicBezTo>
                  <a:cubicBezTo>
                    <a:pt x="6350" y="3425"/>
                    <a:pt x="6458" y="3353"/>
                    <a:pt x="6458" y="3353"/>
                  </a:cubicBezTo>
                  <a:cubicBezTo>
                    <a:pt x="6459" y="3351"/>
                    <a:pt x="6458" y="3350"/>
                    <a:pt x="6453" y="3350"/>
                  </a:cubicBezTo>
                  <a:cubicBezTo>
                    <a:pt x="6427" y="3350"/>
                    <a:pt x="6309" y="3381"/>
                    <a:pt x="6152" y="3381"/>
                  </a:cubicBezTo>
                  <a:cubicBezTo>
                    <a:pt x="5935" y="3381"/>
                    <a:pt x="5642" y="3321"/>
                    <a:pt x="5411" y="3033"/>
                  </a:cubicBezTo>
                  <a:cubicBezTo>
                    <a:pt x="5173" y="2795"/>
                    <a:pt x="5007" y="2402"/>
                    <a:pt x="4793" y="1974"/>
                  </a:cubicBezTo>
                  <a:cubicBezTo>
                    <a:pt x="4674" y="1760"/>
                    <a:pt x="4567" y="1522"/>
                    <a:pt x="4376" y="1297"/>
                  </a:cubicBezTo>
                  <a:cubicBezTo>
                    <a:pt x="4210" y="1070"/>
                    <a:pt x="3972" y="785"/>
                    <a:pt x="3496" y="702"/>
                  </a:cubicBezTo>
                  <a:cubicBezTo>
                    <a:pt x="3453" y="699"/>
                    <a:pt x="3415" y="697"/>
                    <a:pt x="3381" y="697"/>
                  </a:cubicBezTo>
                  <a:cubicBezTo>
                    <a:pt x="3172" y="697"/>
                    <a:pt x="3120" y="753"/>
                    <a:pt x="2997" y="774"/>
                  </a:cubicBezTo>
                  <a:lnTo>
                    <a:pt x="2617" y="904"/>
                  </a:lnTo>
                  <a:cubicBezTo>
                    <a:pt x="2415" y="975"/>
                    <a:pt x="2201" y="1023"/>
                    <a:pt x="1998" y="1047"/>
                  </a:cubicBezTo>
                  <a:cubicBezTo>
                    <a:pt x="1924" y="1051"/>
                    <a:pt x="1849" y="1054"/>
                    <a:pt x="1776" y="1054"/>
                  </a:cubicBezTo>
                  <a:cubicBezTo>
                    <a:pt x="1650" y="1054"/>
                    <a:pt x="1528" y="1046"/>
                    <a:pt x="1416" y="1023"/>
                  </a:cubicBezTo>
                  <a:cubicBezTo>
                    <a:pt x="1226" y="975"/>
                    <a:pt x="1047" y="916"/>
                    <a:pt x="904" y="833"/>
                  </a:cubicBezTo>
                  <a:cubicBezTo>
                    <a:pt x="608" y="655"/>
                    <a:pt x="381" y="464"/>
                    <a:pt x="239" y="274"/>
                  </a:cubicBezTo>
                  <a:cubicBezTo>
                    <a:pt x="84" y="9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39"/>
          <p:cNvGrpSpPr/>
          <p:nvPr/>
        </p:nvGrpSpPr>
        <p:grpSpPr>
          <a:xfrm>
            <a:off x="715100" y="609125"/>
            <a:ext cx="1232400" cy="1232400"/>
            <a:chOff x="715100" y="609125"/>
            <a:chExt cx="1232400" cy="1232400"/>
          </a:xfrm>
        </p:grpSpPr>
        <p:sp>
          <p:nvSpPr>
            <p:cNvPr id="428" name="Google Shape;428;p39"/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39"/>
          <p:cNvSpPr txBox="1">
            <a:spLocks noGrp="1"/>
          </p:cNvSpPr>
          <p:nvPr>
            <p:ph type="title"/>
          </p:nvPr>
        </p:nvSpPr>
        <p:spPr>
          <a:xfrm>
            <a:off x="2934852" y="609125"/>
            <a:ext cx="4476300" cy="9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Built models</a:t>
            </a:r>
            <a:endParaRPr dirty="0"/>
          </a:p>
        </p:txBody>
      </p:sp>
      <p:sp>
        <p:nvSpPr>
          <p:cNvPr id="431" name="Google Shape;431;p39"/>
          <p:cNvSpPr txBox="1">
            <a:spLocks noGrp="1"/>
          </p:cNvSpPr>
          <p:nvPr>
            <p:ph type="title" idx="2"/>
          </p:nvPr>
        </p:nvSpPr>
        <p:spPr>
          <a:xfrm>
            <a:off x="905600" y="804425"/>
            <a:ext cx="8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32" name="Google Shape;432;p39"/>
          <p:cNvSpPr txBox="1">
            <a:spLocks noGrp="1"/>
          </p:cNvSpPr>
          <p:nvPr>
            <p:ph type="subTitle" idx="1"/>
          </p:nvPr>
        </p:nvSpPr>
        <p:spPr>
          <a:xfrm>
            <a:off x="545224" y="2125162"/>
            <a:ext cx="4802846" cy="545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1. KNN Classification :</a:t>
            </a:r>
            <a:endParaRPr dirty="0"/>
          </a:p>
        </p:txBody>
      </p:sp>
      <p:grpSp>
        <p:nvGrpSpPr>
          <p:cNvPr id="17" name="Google Shape;792;p49">
            <a:extLst>
              <a:ext uri="{FF2B5EF4-FFF2-40B4-BE49-F238E27FC236}">
                <a16:creationId xmlns:a16="http://schemas.microsoft.com/office/drawing/2014/main" id="{16C44A34-2DC8-9AD0-2E75-8A1E1FABC456}"/>
              </a:ext>
            </a:extLst>
          </p:cNvPr>
          <p:cNvGrpSpPr/>
          <p:nvPr/>
        </p:nvGrpSpPr>
        <p:grpSpPr>
          <a:xfrm>
            <a:off x="7871176" y="938462"/>
            <a:ext cx="2545648" cy="3013245"/>
            <a:chOff x="6197668" y="1849226"/>
            <a:chExt cx="2013006" cy="2382765"/>
          </a:xfrm>
        </p:grpSpPr>
        <p:sp>
          <p:nvSpPr>
            <p:cNvPr id="18" name="Google Shape;793;p49">
              <a:extLst>
                <a:ext uri="{FF2B5EF4-FFF2-40B4-BE49-F238E27FC236}">
                  <a16:creationId xmlns:a16="http://schemas.microsoft.com/office/drawing/2014/main" id="{F7C6AC09-F29A-EC22-6FE0-7402C5D3B561}"/>
                </a:ext>
              </a:extLst>
            </p:cNvPr>
            <p:cNvSpPr/>
            <p:nvPr/>
          </p:nvSpPr>
          <p:spPr>
            <a:xfrm>
              <a:off x="6240817" y="1893246"/>
              <a:ext cx="916141" cy="2294726"/>
            </a:xfrm>
            <a:custGeom>
              <a:avLst/>
              <a:gdLst/>
              <a:ahLst/>
              <a:cxnLst/>
              <a:rect l="l" t="t" r="r" b="b"/>
              <a:pathLst>
                <a:path w="25245" h="63233" extrusionOk="0">
                  <a:moveTo>
                    <a:pt x="21059" y="1"/>
                  </a:moveTo>
                  <a:cubicBezTo>
                    <a:pt x="19739" y="1"/>
                    <a:pt x="18205" y="524"/>
                    <a:pt x="16517" y="1558"/>
                  </a:cubicBezTo>
                  <a:cubicBezTo>
                    <a:pt x="11154" y="4863"/>
                    <a:pt x="5483" y="9548"/>
                    <a:pt x="4947" y="12568"/>
                  </a:cubicBezTo>
                  <a:cubicBezTo>
                    <a:pt x="4923" y="12663"/>
                    <a:pt x="4888" y="12747"/>
                    <a:pt x="4828" y="12818"/>
                  </a:cubicBezTo>
                  <a:cubicBezTo>
                    <a:pt x="4805" y="12853"/>
                    <a:pt x="2058" y="16576"/>
                    <a:pt x="2058" y="20428"/>
                  </a:cubicBezTo>
                  <a:cubicBezTo>
                    <a:pt x="2058" y="20571"/>
                    <a:pt x="2011" y="20713"/>
                    <a:pt x="1916" y="20820"/>
                  </a:cubicBezTo>
                  <a:cubicBezTo>
                    <a:pt x="1903" y="20832"/>
                    <a:pt x="453" y="22640"/>
                    <a:pt x="798" y="26159"/>
                  </a:cubicBezTo>
                  <a:cubicBezTo>
                    <a:pt x="1083" y="29048"/>
                    <a:pt x="738" y="30974"/>
                    <a:pt x="489" y="32389"/>
                  </a:cubicBezTo>
                  <a:cubicBezTo>
                    <a:pt x="405" y="32889"/>
                    <a:pt x="334" y="33317"/>
                    <a:pt x="299" y="33721"/>
                  </a:cubicBezTo>
                  <a:cubicBezTo>
                    <a:pt x="215" y="34708"/>
                    <a:pt x="1" y="38192"/>
                    <a:pt x="548" y="41807"/>
                  </a:cubicBezTo>
                  <a:cubicBezTo>
                    <a:pt x="1023" y="45052"/>
                    <a:pt x="2997" y="49987"/>
                    <a:pt x="3021" y="50035"/>
                  </a:cubicBezTo>
                  <a:cubicBezTo>
                    <a:pt x="3116" y="50272"/>
                    <a:pt x="3045" y="50545"/>
                    <a:pt x="2855" y="50724"/>
                  </a:cubicBezTo>
                  <a:cubicBezTo>
                    <a:pt x="2855" y="50724"/>
                    <a:pt x="2426" y="51164"/>
                    <a:pt x="2783" y="52258"/>
                  </a:cubicBezTo>
                  <a:cubicBezTo>
                    <a:pt x="3092" y="53197"/>
                    <a:pt x="4294" y="54386"/>
                    <a:pt x="5554" y="55647"/>
                  </a:cubicBezTo>
                  <a:cubicBezTo>
                    <a:pt x="6136" y="56217"/>
                    <a:pt x="6743" y="56812"/>
                    <a:pt x="7314" y="57430"/>
                  </a:cubicBezTo>
                  <a:cubicBezTo>
                    <a:pt x="9037" y="59309"/>
                    <a:pt x="13532" y="62293"/>
                    <a:pt x="18158" y="63030"/>
                  </a:cubicBezTo>
                  <a:cubicBezTo>
                    <a:pt x="19014" y="63173"/>
                    <a:pt x="19680" y="63233"/>
                    <a:pt x="20250" y="63233"/>
                  </a:cubicBezTo>
                  <a:cubicBezTo>
                    <a:pt x="22367" y="63233"/>
                    <a:pt x="24304" y="62626"/>
                    <a:pt x="24756" y="55230"/>
                  </a:cubicBezTo>
                  <a:cubicBezTo>
                    <a:pt x="25244" y="47192"/>
                    <a:pt x="24780" y="4971"/>
                    <a:pt x="24756" y="2509"/>
                  </a:cubicBezTo>
                  <a:cubicBezTo>
                    <a:pt x="24471" y="1808"/>
                    <a:pt x="23508" y="1"/>
                    <a:pt x="2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47625" dir="2820000" algn="bl" rotWithShape="0">
                <a:schemeClr val="dk1">
                  <a:alpha val="9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94;p49">
              <a:extLst>
                <a:ext uri="{FF2B5EF4-FFF2-40B4-BE49-F238E27FC236}">
                  <a16:creationId xmlns:a16="http://schemas.microsoft.com/office/drawing/2014/main" id="{AE08A50C-92FC-8D5E-B30F-8A6A01862DB7}"/>
                </a:ext>
              </a:extLst>
            </p:cNvPr>
            <p:cNvSpPr/>
            <p:nvPr/>
          </p:nvSpPr>
          <p:spPr>
            <a:xfrm>
              <a:off x="7249679" y="1893246"/>
              <a:ext cx="915669" cy="2294726"/>
            </a:xfrm>
            <a:custGeom>
              <a:avLst/>
              <a:gdLst/>
              <a:ahLst/>
              <a:cxnLst/>
              <a:rect l="l" t="t" r="r" b="b"/>
              <a:pathLst>
                <a:path w="25232" h="63233" extrusionOk="0">
                  <a:moveTo>
                    <a:pt x="4174" y="1"/>
                  </a:moveTo>
                  <a:cubicBezTo>
                    <a:pt x="1725" y="1"/>
                    <a:pt x="761" y="1808"/>
                    <a:pt x="488" y="2509"/>
                  </a:cubicBezTo>
                  <a:cubicBezTo>
                    <a:pt x="452" y="4971"/>
                    <a:pt x="0" y="47192"/>
                    <a:pt x="488" y="55230"/>
                  </a:cubicBezTo>
                  <a:cubicBezTo>
                    <a:pt x="928" y="62626"/>
                    <a:pt x="2866" y="63233"/>
                    <a:pt x="4983" y="63233"/>
                  </a:cubicBezTo>
                  <a:cubicBezTo>
                    <a:pt x="5553" y="63233"/>
                    <a:pt x="6219" y="63173"/>
                    <a:pt x="7075" y="63030"/>
                  </a:cubicBezTo>
                  <a:cubicBezTo>
                    <a:pt x="11700" y="62293"/>
                    <a:pt x="16207" y="59309"/>
                    <a:pt x="17931" y="57430"/>
                  </a:cubicBezTo>
                  <a:cubicBezTo>
                    <a:pt x="18501" y="56812"/>
                    <a:pt x="19096" y="56217"/>
                    <a:pt x="19679" y="55647"/>
                  </a:cubicBezTo>
                  <a:cubicBezTo>
                    <a:pt x="20951" y="54386"/>
                    <a:pt x="22152" y="53197"/>
                    <a:pt x="22449" y="52258"/>
                  </a:cubicBezTo>
                  <a:cubicBezTo>
                    <a:pt x="22806" y="51164"/>
                    <a:pt x="22390" y="50724"/>
                    <a:pt x="22366" y="50700"/>
                  </a:cubicBezTo>
                  <a:cubicBezTo>
                    <a:pt x="22200" y="50534"/>
                    <a:pt x="22128" y="50260"/>
                    <a:pt x="22211" y="50035"/>
                  </a:cubicBezTo>
                  <a:cubicBezTo>
                    <a:pt x="22235" y="49987"/>
                    <a:pt x="24209" y="45041"/>
                    <a:pt x="24697" y="41807"/>
                  </a:cubicBezTo>
                  <a:cubicBezTo>
                    <a:pt x="25231" y="38192"/>
                    <a:pt x="25017" y="34708"/>
                    <a:pt x="24946" y="33721"/>
                  </a:cubicBezTo>
                  <a:cubicBezTo>
                    <a:pt x="24911" y="33317"/>
                    <a:pt x="24827" y="32889"/>
                    <a:pt x="24744" y="32389"/>
                  </a:cubicBezTo>
                  <a:cubicBezTo>
                    <a:pt x="24494" y="30974"/>
                    <a:pt x="24161" y="29048"/>
                    <a:pt x="24435" y="26159"/>
                  </a:cubicBezTo>
                  <a:cubicBezTo>
                    <a:pt x="24779" y="22640"/>
                    <a:pt x="23329" y="20832"/>
                    <a:pt x="23317" y="20820"/>
                  </a:cubicBezTo>
                  <a:cubicBezTo>
                    <a:pt x="23234" y="20713"/>
                    <a:pt x="23175" y="20571"/>
                    <a:pt x="23175" y="20428"/>
                  </a:cubicBezTo>
                  <a:cubicBezTo>
                    <a:pt x="23175" y="16576"/>
                    <a:pt x="20427" y="12853"/>
                    <a:pt x="20404" y="12818"/>
                  </a:cubicBezTo>
                  <a:cubicBezTo>
                    <a:pt x="20345" y="12747"/>
                    <a:pt x="20309" y="12663"/>
                    <a:pt x="20297" y="12568"/>
                  </a:cubicBezTo>
                  <a:cubicBezTo>
                    <a:pt x="19750" y="9548"/>
                    <a:pt x="14090" y="4863"/>
                    <a:pt x="8716" y="1558"/>
                  </a:cubicBezTo>
                  <a:cubicBezTo>
                    <a:pt x="7028" y="524"/>
                    <a:pt x="5506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47625" dir="2820000" algn="bl" rotWithShape="0">
                <a:schemeClr val="dk1">
                  <a:alpha val="9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5;p49">
              <a:extLst>
                <a:ext uri="{FF2B5EF4-FFF2-40B4-BE49-F238E27FC236}">
                  <a16:creationId xmlns:a16="http://schemas.microsoft.com/office/drawing/2014/main" id="{B4E17EE1-1762-8DC2-DB13-4BFE064A6B14}"/>
                </a:ext>
              </a:extLst>
            </p:cNvPr>
            <p:cNvSpPr/>
            <p:nvPr/>
          </p:nvSpPr>
          <p:spPr>
            <a:xfrm>
              <a:off x="6240817" y="1893246"/>
              <a:ext cx="916141" cy="2294726"/>
            </a:xfrm>
            <a:custGeom>
              <a:avLst/>
              <a:gdLst/>
              <a:ahLst/>
              <a:cxnLst/>
              <a:rect l="l" t="t" r="r" b="b"/>
              <a:pathLst>
                <a:path w="25245" h="63233" extrusionOk="0">
                  <a:moveTo>
                    <a:pt x="21059" y="1"/>
                  </a:moveTo>
                  <a:cubicBezTo>
                    <a:pt x="19739" y="1"/>
                    <a:pt x="18205" y="524"/>
                    <a:pt x="16517" y="1558"/>
                  </a:cubicBezTo>
                  <a:cubicBezTo>
                    <a:pt x="11154" y="4863"/>
                    <a:pt x="5483" y="9548"/>
                    <a:pt x="4947" y="12568"/>
                  </a:cubicBezTo>
                  <a:cubicBezTo>
                    <a:pt x="4923" y="12663"/>
                    <a:pt x="4888" y="12747"/>
                    <a:pt x="4828" y="12818"/>
                  </a:cubicBezTo>
                  <a:cubicBezTo>
                    <a:pt x="4805" y="12853"/>
                    <a:pt x="2058" y="16576"/>
                    <a:pt x="2058" y="20428"/>
                  </a:cubicBezTo>
                  <a:cubicBezTo>
                    <a:pt x="2058" y="20571"/>
                    <a:pt x="2011" y="20713"/>
                    <a:pt x="1916" y="20820"/>
                  </a:cubicBezTo>
                  <a:cubicBezTo>
                    <a:pt x="1903" y="20832"/>
                    <a:pt x="453" y="22640"/>
                    <a:pt x="798" y="26159"/>
                  </a:cubicBezTo>
                  <a:cubicBezTo>
                    <a:pt x="1083" y="29048"/>
                    <a:pt x="738" y="30974"/>
                    <a:pt x="489" y="32389"/>
                  </a:cubicBezTo>
                  <a:cubicBezTo>
                    <a:pt x="405" y="32889"/>
                    <a:pt x="334" y="33317"/>
                    <a:pt x="299" y="33721"/>
                  </a:cubicBezTo>
                  <a:cubicBezTo>
                    <a:pt x="215" y="34708"/>
                    <a:pt x="1" y="38192"/>
                    <a:pt x="548" y="41807"/>
                  </a:cubicBezTo>
                  <a:cubicBezTo>
                    <a:pt x="1023" y="45052"/>
                    <a:pt x="2997" y="49987"/>
                    <a:pt x="3021" y="50035"/>
                  </a:cubicBezTo>
                  <a:cubicBezTo>
                    <a:pt x="3116" y="50272"/>
                    <a:pt x="3045" y="50545"/>
                    <a:pt x="2855" y="50724"/>
                  </a:cubicBezTo>
                  <a:cubicBezTo>
                    <a:pt x="2855" y="50724"/>
                    <a:pt x="2426" y="51164"/>
                    <a:pt x="2783" y="52258"/>
                  </a:cubicBezTo>
                  <a:cubicBezTo>
                    <a:pt x="3092" y="53197"/>
                    <a:pt x="4294" y="54386"/>
                    <a:pt x="5554" y="55647"/>
                  </a:cubicBezTo>
                  <a:cubicBezTo>
                    <a:pt x="6136" y="56217"/>
                    <a:pt x="6743" y="56812"/>
                    <a:pt x="7314" y="57430"/>
                  </a:cubicBezTo>
                  <a:cubicBezTo>
                    <a:pt x="9037" y="59309"/>
                    <a:pt x="13532" y="62293"/>
                    <a:pt x="18158" y="63030"/>
                  </a:cubicBezTo>
                  <a:cubicBezTo>
                    <a:pt x="19014" y="63173"/>
                    <a:pt x="19680" y="63233"/>
                    <a:pt x="20250" y="63233"/>
                  </a:cubicBezTo>
                  <a:cubicBezTo>
                    <a:pt x="22367" y="63233"/>
                    <a:pt x="24304" y="62626"/>
                    <a:pt x="24756" y="55230"/>
                  </a:cubicBezTo>
                  <a:cubicBezTo>
                    <a:pt x="25244" y="47192"/>
                    <a:pt x="24780" y="4971"/>
                    <a:pt x="24756" y="2509"/>
                  </a:cubicBezTo>
                  <a:cubicBezTo>
                    <a:pt x="24471" y="1808"/>
                    <a:pt x="23508" y="1"/>
                    <a:pt x="2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6;p49">
              <a:extLst>
                <a:ext uri="{FF2B5EF4-FFF2-40B4-BE49-F238E27FC236}">
                  <a16:creationId xmlns:a16="http://schemas.microsoft.com/office/drawing/2014/main" id="{33FBBA17-689B-3142-CB58-4087BBEB5BFB}"/>
                </a:ext>
              </a:extLst>
            </p:cNvPr>
            <p:cNvSpPr/>
            <p:nvPr/>
          </p:nvSpPr>
          <p:spPr>
            <a:xfrm>
              <a:off x="7249679" y="1893246"/>
              <a:ext cx="915669" cy="2294726"/>
            </a:xfrm>
            <a:custGeom>
              <a:avLst/>
              <a:gdLst/>
              <a:ahLst/>
              <a:cxnLst/>
              <a:rect l="l" t="t" r="r" b="b"/>
              <a:pathLst>
                <a:path w="25232" h="63233" extrusionOk="0">
                  <a:moveTo>
                    <a:pt x="4174" y="1"/>
                  </a:moveTo>
                  <a:cubicBezTo>
                    <a:pt x="1725" y="1"/>
                    <a:pt x="761" y="1808"/>
                    <a:pt x="488" y="2509"/>
                  </a:cubicBezTo>
                  <a:cubicBezTo>
                    <a:pt x="452" y="4971"/>
                    <a:pt x="0" y="47192"/>
                    <a:pt x="488" y="55230"/>
                  </a:cubicBezTo>
                  <a:cubicBezTo>
                    <a:pt x="928" y="62626"/>
                    <a:pt x="2866" y="63233"/>
                    <a:pt x="4983" y="63233"/>
                  </a:cubicBezTo>
                  <a:cubicBezTo>
                    <a:pt x="5553" y="63233"/>
                    <a:pt x="6219" y="63173"/>
                    <a:pt x="7075" y="63030"/>
                  </a:cubicBezTo>
                  <a:cubicBezTo>
                    <a:pt x="11700" y="62293"/>
                    <a:pt x="16207" y="59309"/>
                    <a:pt x="17931" y="57430"/>
                  </a:cubicBezTo>
                  <a:cubicBezTo>
                    <a:pt x="18501" y="56812"/>
                    <a:pt x="19096" y="56217"/>
                    <a:pt x="19679" y="55647"/>
                  </a:cubicBezTo>
                  <a:cubicBezTo>
                    <a:pt x="20951" y="54386"/>
                    <a:pt x="22152" y="53197"/>
                    <a:pt x="22449" y="52258"/>
                  </a:cubicBezTo>
                  <a:cubicBezTo>
                    <a:pt x="22806" y="51164"/>
                    <a:pt x="22390" y="50724"/>
                    <a:pt x="22366" y="50700"/>
                  </a:cubicBezTo>
                  <a:cubicBezTo>
                    <a:pt x="22200" y="50534"/>
                    <a:pt x="22128" y="50260"/>
                    <a:pt x="22211" y="50035"/>
                  </a:cubicBezTo>
                  <a:cubicBezTo>
                    <a:pt x="22235" y="49987"/>
                    <a:pt x="24209" y="45041"/>
                    <a:pt x="24697" y="41807"/>
                  </a:cubicBezTo>
                  <a:cubicBezTo>
                    <a:pt x="25231" y="38192"/>
                    <a:pt x="25017" y="34708"/>
                    <a:pt x="24946" y="33721"/>
                  </a:cubicBezTo>
                  <a:cubicBezTo>
                    <a:pt x="24911" y="33317"/>
                    <a:pt x="24827" y="32889"/>
                    <a:pt x="24744" y="32389"/>
                  </a:cubicBezTo>
                  <a:cubicBezTo>
                    <a:pt x="24494" y="30974"/>
                    <a:pt x="24161" y="29048"/>
                    <a:pt x="24435" y="26159"/>
                  </a:cubicBezTo>
                  <a:cubicBezTo>
                    <a:pt x="24779" y="22640"/>
                    <a:pt x="23329" y="20832"/>
                    <a:pt x="23317" y="20820"/>
                  </a:cubicBezTo>
                  <a:cubicBezTo>
                    <a:pt x="23234" y="20713"/>
                    <a:pt x="23175" y="20571"/>
                    <a:pt x="23175" y="20428"/>
                  </a:cubicBezTo>
                  <a:cubicBezTo>
                    <a:pt x="23175" y="16576"/>
                    <a:pt x="20427" y="12853"/>
                    <a:pt x="20404" y="12818"/>
                  </a:cubicBezTo>
                  <a:cubicBezTo>
                    <a:pt x="20345" y="12747"/>
                    <a:pt x="20309" y="12663"/>
                    <a:pt x="20297" y="12568"/>
                  </a:cubicBezTo>
                  <a:cubicBezTo>
                    <a:pt x="19750" y="9548"/>
                    <a:pt x="14090" y="4863"/>
                    <a:pt x="8716" y="1558"/>
                  </a:cubicBezTo>
                  <a:cubicBezTo>
                    <a:pt x="7028" y="524"/>
                    <a:pt x="5506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7;p49">
              <a:extLst>
                <a:ext uri="{FF2B5EF4-FFF2-40B4-BE49-F238E27FC236}">
                  <a16:creationId xmlns:a16="http://schemas.microsoft.com/office/drawing/2014/main" id="{252DAC47-04A4-F21F-FEAA-100572F772B7}"/>
                </a:ext>
              </a:extLst>
            </p:cNvPr>
            <p:cNvSpPr/>
            <p:nvPr/>
          </p:nvSpPr>
          <p:spPr>
            <a:xfrm>
              <a:off x="7206094" y="1849226"/>
              <a:ext cx="1004580" cy="238276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5410" y="1214"/>
                  </a:moveTo>
                  <a:cubicBezTo>
                    <a:pt x="6731" y="1214"/>
                    <a:pt x="8252" y="1737"/>
                    <a:pt x="9941" y="2771"/>
                  </a:cubicBezTo>
                  <a:cubicBezTo>
                    <a:pt x="15113" y="5957"/>
                    <a:pt x="20547" y="10404"/>
                    <a:pt x="21438" y="13424"/>
                  </a:cubicBezTo>
                  <a:cubicBezTo>
                    <a:pt x="20606" y="13151"/>
                    <a:pt x="19762" y="12949"/>
                    <a:pt x="18894" y="12818"/>
                  </a:cubicBezTo>
                  <a:cubicBezTo>
                    <a:pt x="18403" y="12777"/>
                    <a:pt x="17911" y="12707"/>
                    <a:pt x="17411" y="12707"/>
                  </a:cubicBezTo>
                  <a:cubicBezTo>
                    <a:pt x="17342" y="12707"/>
                    <a:pt x="17274" y="12708"/>
                    <a:pt x="17205" y="12711"/>
                  </a:cubicBezTo>
                  <a:cubicBezTo>
                    <a:pt x="17123" y="12705"/>
                    <a:pt x="17042" y="12703"/>
                    <a:pt x="16961" y="12703"/>
                  </a:cubicBezTo>
                  <a:cubicBezTo>
                    <a:pt x="16546" y="12703"/>
                    <a:pt x="16137" y="12770"/>
                    <a:pt x="15720" y="12830"/>
                  </a:cubicBezTo>
                  <a:cubicBezTo>
                    <a:pt x="14982" y="12010"/>
                    <a:pt x="14185" y="11296"/>
                    <a:pt x="13294" y="10666"/>
                  </a:cubicBezTo>
                  <a:cubicBezTo>
                    <a:pt x="12806" y="10345"/>
                    <a:pt x="12319" y="10036"/>
                    <a:pt x="11772" y="9810"/>
                  </a:cubicBezTo>
                  <a:cubicBezTo>
                    <a:pt x="11510" y="9703"/>
                    <a:pt x="11201" y="9560"/>
                    <a:pt x="10940" y="9513"/>
                  </a:cubicBezTo>
                  <a:cubicBezTo>
                    <a:pt x="10671" y="9451"/>
                    <a:pt x="10384" y="9415"/>
                    <a:pt x="10110" y="9415"/>
                  </a:cubicBezTo>
                  <a:cubicBezTo>
                    <a:pt x="10069" y="9415"/>
                    <a:pt x="10029" y="9416"/>
                    <a:pt x="9988" y="9418"/>
                  </a:cubicBezTo>
                  <a:cubicBezTo>
                    <a:pt x="9370" y="9429"/>
                    <a:pt x="8776" y="9656"/>
                    <a:pt x="8311" y="9775"/>
                  </a:cubicBezTo>
                  <a:cubicBezTo>
                    <a:pt x="8228" y="9791"/>
                    <a:pt x="8154" y="9800"/>
                    <a:pt x="8085" y="9800"/>
                  </a:cubicBezTo>
                  <a:cubicBezTo>
                    <a:pt x="7956" y="9800"/>
                    <a:pt x="7845" y="9768"/>
                    <a:pt x="7729" y="9691"/>
                  </a:cubicBezTo>
                  <a:cubicBezTo>
                    <a:pt x="7550" y="9572"/>
                    <a:pt x="7408" y="9358"/>
                    <a:pt x="7265" y="9132"/>
                  </a:cubicBezTo>
                  <a:cubicBezTo>
                    <a:pt x="7146" y="8918"/>
                    <a:pt x="7027" y="8644"/>
                    <a:pt x="6897" y="8395"/>
                  </a:cubicBezTo>
                  <a:cubicBezTo>
                    <a:pt x="6778" y="8145"/>
                    <a:pt x="6623" y="7907"/>
                    <a:pt x="6528" y="7658"/>
                  </a:cubicBezTo>
                  <a:cubicBezTo>
                    <a:pt x="6326" y="7146"/>
                    <a:pt x="6112" y="6636"/>
                    <a:pt x="6017" y="6076"/>
                  </a:cubicBezTo>
                  <a:lnTo>
                    <a:pt x="6017" y="6076"/>
                  </a:lnTo>
                  <a:cubicBezTo>
                    <a:pt x="5993" y="6647"/>
                    <a:pt x="6136" y="7206"/>
                    <a:pt x="6266" y="7753"/>
                  </a:cubicBezTo>
                  <a:cubicBezTo>
                    <a:pt x="6433" y="8312"/>
                    <a:pt x="6623" y="8800"/>
                    <a:pt x="6849" y="9358"/>
                  </a:cubicBezTo>
                  <a:cubicBezTo>
                    <a:pt x="6992" y="9619"/>
                    <a:pt x="7122" y="9893"/>
                    <a:pt x="7396" y="10119"/>
                  </a:cubicBezTo>
                  <a:cubicBezTo>
                    <a:pt x="7608" y="10321"/>
                    <a:pt x="7929" y="10407"/>
                    <a:pt x="8207" y="10407"/>
                  </a:cubicBezTo>
                  <a:cubicBezTo>
                    <a:pt x="8273" y="10407"/>
                    <a:pt x="8336" y="10402"/>
                    <a:pt x="8395" y="10393"/>
                  </a:cubicBezTo>
                  <a:cubicBezTo>
                    <a:pt x="9004" y="10301"/>
                    <a:pt x="9469" y="10142"/>
                    <a:pt x="9951" y="10142"/>
                  </a:cubicBezTo>
                  <a:cubicBezTo>
                    <a:pt x="9967" y="10142"/>
                    <a:pt x="9983" y="10142"/>
                    <a:pt x="10000" y="10143"/>
                  </a:cubicBezTo>
                  <a:cubicBezTo>
                    <a:pt x="10261" y="10155"/>
                    <a:pt x="10475" y="10179"/>
                    <a:pt x="10726" y="10250"/>
                  </a:cubicBezTo>
                  <a:cubicBezTo>
                    <a:pt x="10999" y="10321"/>
                    <a:pt x="11201" y="10417"/>
                    <a:pt x="11450" y="10535"/>
                  </a:cubicBezTo>
                  <a:cubicBezTo>
                    <a:pt x="11938" y="10726"/>
                    <a:pt x="12390" y="11035"/>
                    <a:pt x="12830" y="11332"/>
                  </a:cubicBezTo>
                  <a:cubicBezTo>
                    <a:pt x="13567" y="11831"/>
                    <a:pt x="14257" y="12426"/>
                    <a:pt x="14899" y="13044"/>
                  </a:cubicBezTo>
                  <a:cubicBezTo>
                    <a:pt x="14804" y="13068"/>
                    <a:pt x="14708" y="13104"/>
                    <a:pt x="14602" y="13151"/>
                  </a:cubicBezTo>
                  <a:cubicBezTo>
                    <a:pt x="14079" y="13342"/>
                    <a:pt x="13448" y="13710"/>
                    <a:pt x="12877" y="14174"/>
                  </a:cubicBezTo>
                  <a:cubicBezTo>
                    <a:pt x="12330" y="14661"/>
                    <a:pt x="11867" y="15244"/>
                    <a:pt x="11629" y="15731"/>
                  </a:cubicBezTo>
                  <a:cubicBezTo>
                    <a:pt x="11403" y="16230"/>
                    <a:pt x="11296" y="16563"/>
                    <a:pt x="11296" y="16563"/>
                  </a:cubicBezTo>
                  <a:cubicBezTo>
                    <a:pt x="11296" y="16563"/>
                    <a:pt x="11569" y="16314"/>
                    <a:pt x="11926" y="15957"/>
                  </a:cubicBezTo>
                  <a:cubicBezTo>
                    <a:pt x="12081" y="15755"/>
                    <a:pt x="12366" y="15612"/>
                    <a:pt x="12581" y="15387"/>
                  </a:cubicBezTo>
                  <a:cubicBezTo>
                    <a:pt x="12795" y="15160"/>
                    <a:pt x="13104" y="15006"/>
                    <a:pt x="13365" y="14816"/>
                  </a:cubicBezTo>
                  <a:cubicBezTo>
                    <a:pt x="13627" y="14613"/>
                    <a:pt x="13924" y="14459"/>
                    <a:pt x="14185" y="14293"/>
                  </a:cubicBezTo>
                  <a:cubicBezTo>
                    <a:pt x="14459" y="14162"/>
                    <a:pt x="14697" y="13984"/>
                    <a:pt x="14922" y="13889"/>
                  </a:cubicBezTo>
                  <a:cubicBezTo>
                    <a:pt x="15208" y="13746"/>
                    <a:pt x="15434" y="13627"/>
                    <a:pt x="15553" y="13567"/>
                  </a:cubicBezTo>
                  <a:cubicBezTo>
                    <a:pt x="15588" y="13567"/>
                    <a:pt x="15612" y="13567"/>
                    <a:pt x="15648" y="13556"/>
                  </a:cubicBezTo>
                  <a:lnTo>
                    <a:pt x="15660" y="13556"/>
                  </a:lnTo>
                  <a:cubicBezTo>
                    <a:pt x="16183" y="13472"/>
                    <a:pt x="16695" y="13342"/>
                    <a:pt x="17229" y="13318"/>
                  </a:cubicBezTo>
                  <a:cubicBezTo>
                    <a:pt x="17528" y="13284"/>
                    <a:pt x="17830" y="13277"/>
                    <a:pt x="18131" y="13277"/>
                  </a:cubicBezTo>
                  <a:cubicBezTo>
                    <a:pt x="18371" y="13277"/>
                    <a:pt x="18610" y="13282"/>
                    <a:pt x="18846" y="13282"/>
                  </a:cubicBezTo>
                  <a:cubicBezTo>
                    <a:pt x="19726" y="13342"/>
                    <a:pt x="20595" y="13424"/>
                    <a:pt x="21474" y="13567"/>
                  </a:cubicBezTo>
                  <a:cubicBezTo>
                    <a:pt x="21498" y="13638"/>
                    <a:pt x="21510" y="13710"/>
                    <a:pt x="21522" y="13781"/>
                  </a:cubicBezTo>
                  <a:cubicBezTo>
                    <a:pt x="21546" y="13876"/>
                    <a:pt x="21581" y="13960"/>
                    <a:pt x="21641" y="14031"/>
                  </a:cubicBezTo>
                  <a:cubicBezTo>
                    <a:pt x="21652" y="14055"/>
                    <a:pt x="22913" y="15767"/>
                    <a:pt x="23734" y="18074"/>
                  </a:cubicBezTo>
                  <a:cubicBezTo>
                    <a:pt x="23210" y="17884"/>
                    <a:pt x="22675" y="17693"/>
                    <a:pt x="22164" y="17479"/>
                  </a:cubicBezTo>
                  <a:cubicBezTo>
                    <a:pt x="21795" y="17348"/>
                    <a:pt x="21403" y="17218"/>
                    <a:pt x="21046" y="17015"/>
                  </a:cubicBezTo>
                  <a:cubicBezTo>
                    <a:pt x="20666" y="16849"/>
                    <a:pt x="20285" y="16682"/>
                    <a:pt x="19881" y="16540"/>
                  </a:cubicBezTo>
                  <a:lnTo>
                    <a:pt x="19881" y="16540"/>
                  </a:lnTo>
                  <a:cubicBezTo>
                    <a:pt x="20178" y="16837"/>
                    <a:pt x="20499" y="17110"/>
                    <a:pt x="20809" y="17384"/>
                  </a:cubicBezTo>
                  <a:cubicBezTo>
                    <a:pt x="21118" y="17646"/>
                    <a:pt x="21486" y="17860"/>
                    <a:pt x="21855" y="18074"/>
                  </a:cubicBezTo>
                  <a:cubicBezTo>
                    <a:pt x="22223" y="18264"/>
                    <a:pt x="22592" y="18502"/>
                    <a:pt x="22984" y="18632"/>
                  </a:cubicBezTo>
                  <a:cubicBezTo>
                    <a:pt x="23115" y="18692"/>
                    <a:pt x="23234" y="18740"/>
                    <a:pt x="23364" y="18787"/>
                  </a:cubicBezTo>
                  <a:cubicBezTo>
                    <a:pt x="23329" y="18799"/>
                    <a:pt x="23305" y="18822"/>
                    <a:pt x="23282" y="18835"/>
                  </a:cubicBezTo>
                  <a:cubicBezTo>
                    <a:pt x="23020" y="19025"/>
                    <a:pt x="22794" y="19263"/>
                    <a:pt x="22556" y="19477"/>
                  </a:cubicBezTo>
                  <a:cubicBezTo>
                    <a:pt x="22318" y="19691"/>
                    <a:pt x="22116" y="19940"/>
                    <a:pt x="21926" y="20202"/>
                  </a:cubicBezTo>
                  <a:cubicBezTo>
                    <a:pt x="21747" y="20463"/>
                    <a:pt x="21557" y="20713"/>
                    <a:pt x="21391" y="20975"/>
                  </a:cubicBezTo>
                  <a:cubicBezTo>
                    <a:pt x="21676" y="20809"/>
                    <a:pt x="21914" y="20618"/>
                    <a:pt x="22164" y="20440"/>
                  </a:cubicBezTo>
                  <a:cubicBezTo>
                    <a:pt x="22426" y="20273"/>
                    <a:pt x="22627" y="20048"/>
                    <a:pt x="22913" y="19916"/>
                  </a:cubicBezTo>
                  <a:cubicBezTo>
                    <a:pt x="23163" y="19762"/>
                    <a:pt x="23424" y="19596"/>
                    <a:pt x="23674" y="19441"/>
                  </a:cubicBezTo>
                  <a:cubicBezTo>
                    <a:pt x="23805" y="19382"/>
                    <a:pt x="23948" y="19298"/>
                    <a:pt x="24090" y="19227"/>
                  </a:cubicBezTo>
                  <a:cubicBezTo>
                    <a:pt x="24280" y="20000"/>
                    <a:pt x="24411" y="20820"/>
                    <a:pt x="24411" y="21641"/>
                  </a:cubicBezTo>
                  <a:cubicBezTo>
                    <a:pt x="24411" y="21784"/>
                    <a:pt x="24458" y="21926"/>
                    <a:pt x="24553" y="22033"/>
                  </a:cubicBezTo>
                  <a:cubicBezTo>
                    <a:pt x="24566" y="22045"/>
                    <a:pt x="26016" y="23853"/>
                    <a:pt x="25671" y="27372"/>
                  </a:cubicBezTo>
                  <a:cubicBezTo>
                    <a:pt x="25386" y="30261"/>
                    <a:pt x="25719" y="32187"/>
                    <a:pt x="25969" y="33602"/>
                  </a:cubicBezTo>
                  <a:cubicBezTo>
                    <a:pt x="26064" y="34102"/>
                    <a:pt x="26135" y="34530"/>
                    <a:pt x="26171" y="34934"/>
                  </a:cubicBezTo>
                  <a:cubicBezTo>
                    <a:pt x="26254" y="35921"/>
                    <a:pt x="26468" y="39405"/>
                    <a:pt x="25921" y="43020"/>
                  </a:cubicBezTo>
                  <a:cubicBezTo>
                    <a:pt x="25565" y="45398"/>
                    <a:pt x="24411" y="48691"/>
                    <a:pt x="23805" y="50296"/>
                  </a:cubicBezTo>
                  <a:cubicBezTo>
                    <a:pt x="23626" y="50117"/>
                    <a:pt x="23412" y="49951"/>
                    <a:pt x="23174" y="49821"/>
                  </a:cubicBezTo>
                  <a:cubicBezTo>
                    <a:pt x="22770" y="49607"/>
                    <a:pt x="22330" y="49488"/>
                    <a:pt x="22009" y="49475"/>
                  </a:cubicBezTo>
                  <a:cubicBezTo>
                    <a:pt x="21665" y="49488"/>
                    <a:pt x="21462" y="49523"/>
                    <a:pt x="21462" y="49523"/>
                  </a:cubicBezTo>
                  <a:cubicBezTo>
                    <a:pt x="21462" y="49523"/>
                    <a:pt x="21652" y="49642"/>
                    <a:pt x="21902" y="49797"/>
                  </a:cubicBezTo>
                  <a:cubicBezTo>
                    <a:pt x="22033" y="49856"/>
                    <a:pt x="22152" y="50011"/>
                    <a:pt x="22294" y="50106"/>
                  </a:cubicBezTo>
                  <a:cubicBezTo>
                    <a:pt x="22437" y="50189"/>
                    <a:pt x="22568" y="50344"/>
                    <a:pt x="22687" y="50463"/>
                  </a:cubicBezTo>
                  <a:cubicBezTo>
                    <a:pt x="22949" y="50712"/>
                    <a:pt x="23163" y="51010"/>
                    <a:pt x="23317" y="51211"/>
                  </a:cubicBezTo>
                  <a:cubicBezTo>
                    <a:pt x="23353" y="51259"/>
                    <a:pt x="23388" y="51307"/>
                    <a:pt x="23412" y="51343"/>
                  </a:cubicBezTo>
                  <a:cubicBezTo>
                    <a:pt x="23377" y="51544"/>
                    <a:pt x="23448" y="51771"/>
                    <a:pt x="23602" y="51913"/>
                  </a:cubicBezTo>
                  <a:cubicBezTo>
                    <a:pt x="23615" y="51937"/>
                    <a:pt x="24043" y="52377"/>
                    <a:pt x="23686" y="53471"/>
                  </a:cubicBezTo>
                  <a:cubicBezTo>
                    <a:pt x="23377" y="54410"/>
                    <a:pt x="22175" y="55599"/>
                    <a:pt x="20904" y="56860"/>
                  </a:cubicBezTo>
                  <a:cubicBezTo>
                    <a:pt x="20333" y="57430"/>
                    <a:pt x="19726" y="58025"/>
                    <a:pt x="19155" y="58643"/>
                  </a:cubicBezTo>
                  <a:cubicBezTo>
                    <a:pt x="17432" y="60522"/>
                    <a:pt x="12925" y="63506"/>
                    <a:pt x="8311" y="64243"/>
                  </a:cubicBezTo>
                  <a:cubicBezTo>
                    <a:pt x="7444" y="64386"/>
                    <a:pt x="6790" y="64446"/>
                    <a:pt x="6219" y="64446"/>
                  </a:cubicBezTo>
                  <a:cubicBezTo>
                    <a:pt x="4221" y="64446"/>
                    <a:pt x="2379" y="63899"/>
                    <a:pt x="1808" y="57644"/>
                  </a:cubicBezTo>
                  <a:cubicBezTo>
                    <a:pt x="1832" y="57549"/>
                    <a:pt x="1867" y="57454"/>
                    <a:pt x="1903" y="57359"/>
                  </a:cubicBezTo>
                  <a:cubicBezTo>
                    <a:pt x="2117" y="56741"/>
                    <a:pt x="2521" y="55896"/>
                    <a:pt x="3151" y="55005"/>
                  </a:cubicBezTo>
                  <a:cubicBezTo>
                    <a:pt x="3484" y="54577"/>
                    <a:pt x="3877" y="54125"/>
                    <a:pt x="4376" y="53768"/>
                  </a:cubicBezTo>
                  <a:cubicBezTo>
                    <a:pt x="4852" y="53375"/>
                    <a:pt x="5458" y="53114"/>
                    <a:pt x="6100" y="52936"/>
                  </a:cubicBezTo>
                  <a:cubicBezTo>
                    <a:pt x="6766" y="52757"/>
                    <a:pt x="7396" y="52757"/>
                    <a:pt x="8216" y="52733"/>
                  </a:cubicBezTo>
                  <a:lnTo>
                    <a:pt x="9370" y="52710"/>
                  </a:lnTo>
                  <a:lnTo>
                    <a:pt x="10583" y="52543"/>
                  </a:lnTo>
                  <a:cubicBezTo>
                    <a:pt x="11391" y="52377"/>
                    <a:pt x="12176" y="52032"/>
                    <a:pt x="12818" y="51509"/>
                  </a:cubicBezTo>
                  <a:cubicBezTo>
                    <a:pt x="13424" y="50926"/>
                    <a:pt x="13865" y="50273"/>
                    <a:pt x="14209" y="49642"/>
                  </a:cubicBezTo>
                  <a:cubicBezTo>
                    <a:pt x="14578" y="49012"/>
                    <a:pt x="14911" y="48394"/>
                    <a:pt x="15255" y="47847"/>
                  </a:cubicBezTo>
                  <a:cubicBezTo>
                    <a:pt x="15612" y="47264"/>
                    <a:pt x="15969" y="46764"/>
                    <a:pt x="16338" y="46336"/>
                  </a:cubicBezTo>
                  <a:cubicBezTo>
                    <a:pt x="16718" y="45921"/>
                    <a:pt x="17099" y="45564"/>
                    <a:pt x="17467" y="45302"/>
                  </a:cubicBezTo>
                  <a:cubicBezTo>
                    <a:pt x="17860" y="45052"/>
                    <a:pt x="18228" y="44898"/>
                    <a:pt x="18549" y="44814"/>
                  </a:cubicBezTo>
                  <a:cubicBezTo>
                    <a:pt x="19119" y="44680"/>
                    <a:pt x="19499" y="44672"/>
                    <a:pt x="19587" y="44672"/>
                  </a:cubicBezTo>
                  <a:cubicBezTo>
                    <a:pt x="19600" y="44672"/>
                    <a:pt x="19607" y="44672"/>
                    <a:pt x="19607" y="44672"/>
                  </a:cubicBezTo>
                  <a:cubicBezTo>
                    <a:pt x="19607" y="44672"/>
                    <a:pt x="19496" y="44658"/>
                    <a:pt x="19290" y="44658"/>
                  </a:cubicBezTo>
                  <a:cubicBezTo>
                    <a:pt x="19109" y="44658"/>
                    <a:pt x="18854" y="44669"/>
                    <a:pt x="18537" y="44708"/>
                  </a:cubicBezTo>
                  <a:cubicBezTo>
                    <a:pt x="18193" y="44767"/>
                    <a:pt x="17788" y="44886"/>
                    <a:pt x="17360" y="45112"/>
                  </a:cubicBezTo>
                  <a:cubicBezTo>
                    <a:pt x="16932" y="45350"/>
                    <a:pt x="16492" y="45683"/>
                    <a:pt x="16076" y="46111"/>
                  </a:cubicBezTo>
                  <a:cubicBezTo>
                    <a:pt x="15660" y="46539"/>
                    <a:pt x="15268" y="47038"/>
                    <a:pt x="14887" y="47585"/>
                  </a:cubicBezTo>
                  <a:cubicBezTo>
                    <a:pt x="14494" y="48144"/>
                    <a:pt x="14126" y="48738"/>
                    <a:pt x="13733" y="49345"/>
                  </a:cubicBezTo>
                  <a:cubicBezTo>
                    <a:pt x="13353" y="49963"/>
                    <a:pt x="12913" y="50522"/>
                    <a:pt x="12378" y="50986"/>
                  </a:cubicBezTo>
                  <a:cubicBezTo>
                    <a:pt x="11820" y="51378"/>
                    <a:pt x="11154" y="51639"/>
                    <a:pt x="10428" y="51747"/>
                  </a:cubicBezTo>
                  <a:lnTo>
                    <a:pt x="9346" y="51890"/>
                  </a:lnTo>
                  <a:lnTo>
                    <a:pt x="8205" y="51913"/>
                  </a:lnTo>
                  <a:cubicBezTo>
                    <a:pt x="7503" y="51925"/>
                    <a:pt x="6623" y="51913"/>
                    <a:pt x="5886" y="52115"/>
                  </a:cubicBezTo>
                  <a:cubicBezTo>
                    <a:pt x="5137" y="52318"/>
                    <a:pt x="4424" y="52638"/>
                    <a:pt x="3865" y="53079"/>
                  </a:cubicBezTo>
                  <a:cubicBezTo>
                    <a:pt x="3282" y="53494"/>
                    <a:pt x="2831" y="54006"/>
                    <a:pt x="2450" y="54482"/>
                  </a:cubicBezTo>
                  <a:cubicBezTo>
                    <a:pt x="2129" y="54933"/>
                    <a:pt x="1879" y="55362"/>
                    <a:pt x="1677" y="55777"/>
                  </a:cubicBezTo>
                  <a:cubicBezTo>
                    <a:pt x="1594" y="53792"/>
                    <a:pt x="1534" y="50450"/>
                    <a:pt x="1510" y="46396"/>
                  </a:cubicBezTo>
                  <a:cubicBezTo>
                    <a:pt x="1724" y="46384"/>
                    <a:pt x="2070" y="46336"/>
                    <a:pt x="2461" y="46241"/>
                  </a:cubicBezTo>
                  <a:cubicBezTo>
                    <a:pt x="2818" y="46170"/>
                    <a:pt x="3211" y="45980"/>
                    <a:pt x="3639" y="45826"/>
                  </a:cubicBezTo>
                  <a:cubicBezTo>
                    <a:pt x="3769" y="45754"/>
                    <a:pt x="3912" y="45671"/>
                    <a:pt x="4055" y="45599"/>
                  </a:cubicBezTo>
                  <a:cubicBezTo>
                    <a:pt x="4054" y="45598"/>
                    <a:pt x="4054" y="45597"/>
                    <a:pt x="4054" y="45597"/>
                  </a:cubicBezTo>
                  <a:lnTo>
                    <a:pt x="4054" y="45597"/>
                  </a:lnTo>
                  <a:cubicBezTo>
                    <a:pt x="4061" y="45597"/>
                    <a:pt x="4187" y="45750"/>
                    <a:pt x="4376" y="45873"/>
                  </a:cubicBezTo>
                  <a:cubicBezTo>
                    <a:pt x="4578" y="46003"/>
                    <a:pt x="4876" y="46146"/>
                    <a:pt x="5185" y="46230"/>
                  </a:cubicBezTo>
                  <a:cubicBezTo>
                    <a:pt x="5309" y="46252"/>
                    <a:pt x="5432" y="46261"/>
                    <a:pt x="5549" y="46261"/>
                  </a:cubicBezTo>
                  <a:cubicBezTo>
                    <a:pt x="5744" y="46261"/>
                    <a:pt x="5923" y="46236"/>
                    <a:pt x="6065" y="46206"/>
                  </a:cubicBezTo>
                  <a:cubicBezTo>
                    <a:pt x="6290" y="46122"/>
                    <a:pt x="6409" y="46051"/>
                    <a:pt x="6409" y="46051"/>
                  </a:cubicBezTo>
                  <a:cubicBezTo>
                    <a:pt x="6398" y="46027"/>
                    <a:pt x="5838" y="45861"/>
                    <a:pt x="5529" y="45504"/>
                  </a:cubicBezTo>
                  <a:cubicBezTo>
                    <a:pt x="5351" y="45350"/>
                    <a:pt x="5196" y="45184"/>
                    <a:pt x="5101" y="45041"/>
                  </a:cubicBezTo>
                  <a:cubicBezTo>
                    <a:pt x="5054" y="44993"/>
                    <a:pt x="5030" y="44957"/>
                    <a:pt x="5006" y="44922"/>
                  </a:cubicBezTo>
                  <a:lnTo>
                    <a:pt x="5363" y="44577"/>
                  </a:lnTo>
                  <a:cubicBezTo>
                    <a:pt x="5553" y="44423"/>
                    <a:pt x="5660" y="44209"/>
                    <a:pt x="5779" y="44018"/>
                  </a:cubicBezTo>
                  <a:cubicBezTo>
                    <a:pt x="6005" y="43625"/>
                    <a:pt x="6279" y="43316"/>
                    <a:pt x="6350" y="42960"/>
                  </a:cubicBezTo>
                  <a:cubicBezTo>
                    <a:pt x="6552" y="42282"/>
                    <a:pt x="6647" y="41842"/>
                    <a:pt x="6647" y="41842"/>
                  </a:cubicBezTo>
                  <a:lnTo>
                    <a:pt x="6647" y="41842"/>
                  </a:lnTo>
                  <a:cubicBezTo>
                    <a:pt x="6647" y="41842"/>
                    <a:pt x="6398" y="42246"/>
                    <a:pt x="6065" y="42817"/>
                  </a:cubicBezTo>
                  <a:cubicBezTo>
                    <a:pt x="5946" y="43126"/>
                    <a:pt x="5624" y="43376"/>
                    <a:pt x="5363" y="43673"/>
                  </a:cubicBezTo>
                  <a:cubicBezTo>
                    <a:pt x="5232" y="43816"/>
                    <a:pt x="5101" y="43982"/>
                    <a:pt x="4911" y="44077"/>
                  </a:cubicBezTo>
                  <a:lnTo>
                    <a:pt x="4376" y="44423"/>
                  </a:lnTo>
                  <a:cubicBezTo>
                    <a:pt x="4043" y="44660"/>
                    <a:pt x="3627" y="44791"/>
                    <a:pt x="3282" y="44957"/>
                  </a:cubicBezTo>
                  <a:cubicBezTo>
                    <a:pt x="2902" y="45052"/>
                    <a:pt x="2557" y="45195"/>
                    <a:pt x="2236" y="45219"/>
                  </a:cubicBezTo>
                  <a:cubicBezTo>
                    <a:pt x="1927" y="45279"/>
                    <a:pt x="1677" y="45314"/>
                    <a:pt x="1510" y="45326"/>
                  </a:cubicBezTo>
                  <a:cubicBezTo>
                    <a:pt x="1499" y="44363"/>
                    <a:pt x="1499" y="43364"/>
                    <a:pt x="1499" y="42341"/>
                  </a:cubicBezTo>
                  <a:cubicBezTo>
                    <a:pt x="1570" y="42341"/>
                    <a:pt x="1665" y="42330"/>
                    <a:pt x="1748" y="42318"/>
                  </a:cubicBezTo>
                  <a:cubicBezTo>
                    <a:pt x="2141" y="42270"/>
                    <a:pt x="2652" y="42151"/>
                    <a:pt x="3127" y="41949"/>
                  </a:cubicBezTo>
                  <a:cubicBezTo>
                    <a:pt x="3354" y="41830"/>
                    <a:pt x="3579" y="41712"/>
                    <a:pt x="3769" y="41557"/>
                  </a:cubicBezTo>
                  <a:cubicBezTo>
                    <a:pt x="3960" y="41414"/>
                    <a:pt x="4138" y="41307"/>
                    <a:pt x="4269" y="41152"/>
                  </a:cubicBezTo>
                  <a:cubicBezTo>
                    <a:pt x="4519" y="40879"/>
                    <a:pt x="4662" y="40689"/>
                    <a:pt x="4662" y="40689"/>
                  </a:cubicBezTo>
                  <a:lnTo>
                    <a:pt x="4662" y="40689"/>
                  </a:lnTo>
                  <a:cubicBezTo>
                    <a:pt x="4662" y="40689"/>
                    <a:pt x="4424" y="40772"/>
                    <a:pt x="4102" y="40903"/>
                  </a:cubicBezTo>
                  <a:cubicBezTo>
                    <a:pt x="3948" y="40986"/>
                    <a:pt x="3746" y="41010"/>
                    <a:pt x="3544" y="41070"/>
                  </a:cubicBezTo>
                  <a:cubicBezTo>
                    <a:pt x="3341" y="41141"/>
                    <a:pt x="3116" y="41152"/>
                    <a:pt x="2890" y="41176"/>
                  </a:cubicBezTo>
                  <a:cubicBezTo>
                    <a:pt x="2645" y="41225"/>
                    <a:pt x="2392" y="41241"/>
                    <a:pt x="2162" y="41241"/>
                  </a:cubicBezTo>
                  <a:cubicBezTo>
                    <a:pt x="2001" y="41241"/>
                    <a:pt x="1852" y="41233"/>
                    <a:pt x="1724" y="41224"/>
                  </a:cubicBezTo>
                  <a:cubicBezTo>
                    <a:pt x="1629" y="41212"/>
                    <a:pt x="1558" y="41212"/>
                    <a:pt x="1486" y="41200"/>
                  </a:cubicBezTo>
                  <a:cubicBezTo>
                    <a:pt x="1486" y="36837"/>
                    <a:pt x="1499" y="32033"/>
                    <a:pt x="1523" y="27372"/>
                  </a:cubicBezTo>
                  <a:cubicBezTo>
                    <a:pt x="1642" y="27253"/>
                    <a:pt x="1760" y="27134"/>
                    <a:pt x="1856" y="27027"/>
                  </a:cubicBezTo>
                  <a:cubicBezTo>
                    <a:pt x="1951" y="26955"/>
                    <a:pt x="2022" y="26860"/>
                    <a:pt x="2105" y="26801"/>
                  </a:cubicBezTo>
                  <a:cubicBezTo>
                    <a:pt x="2200" y="26765"/>
                    <a:pt x="2260" y="26622"/>
                    <a:pt x="2366" y="26599"/>
                  </a:cubicBezTo>
                  <a:cubicBezTo>
                    <a:pt x="2557" y="26504"/>
                    <a:pt x="2747" y="26385"/>
                    <a:pt x="2747" y="26385"/>
                  </a:cubicBezTo>
                  <a:cubicBezTo>
                    <a:pt x="2747" y="26385"/>
                    <a:pt x="2617" y="26242"/>
                    <a:pt x="2319" y="26147"/>
                  </a:cubicBezTo>
                  <a:cubicBezTo>
                    <a:pt x="2262" y="26128"/>
                    <a:pt x="2199" y="26120"/>
                    <a:pt x="2133" y="26120"/>
                  </a:cubicBezTo>
                  <a:cubicBezTo>
                    <a:pt x="2032" y="26120"/>
                    <a:pt x="1922" y="26137"/>
                    <a:pt x="1808" y="26159"/>
                  </a:cubicBezTo>
                  <a:cubicBezTo>
                    <a:pt x="1701" y="26171"/>
                    <a:pt x="1618" y="26218"/>
                    <a:pt x="1534" y="26278"/>
                  </a:cubicBezTo>
                  <a:cubicBezTo>
                    <a:pt x="1534" y="24828"/>
                    <a:pt x="1546" y="23401"/>
                    <a:pt x="1558" y="21998"/>
                  </a:cubicBezTo>
                  <a:cubicBezTo>
                    <a:pt x="1642" y="21819"/>
                    <a:pt x="1772" y="21593"/>
                    <a:pt x="1951" y="21332"/>
                  </a:cubicBezTo>
                  <a:cubicBezTo>
                    <a:pt x="2331" y="20772"/>
                    <a:pt x="3008" y="20130"/>
                    <a:pt x="3888" y="20059"/>
                  </a:cubicBezTo>
                  <a:cubicBezTo>
                    <a:pt x="4044" y="20051"/>
                    <a:pt x="4177" y="20037"/>
                    <a:pt x="4335" y="20037"/>
                  </a:cubicBezTo>
                  <a:cubicBezTo>
                    <a:pt x="4405" y="20037"/>
                    <a:pt x="4481" y="20040"/>
                    <a:pt x="4567" y="20048"/>
                  </a:cubicBezTo>
                  <a:cubicBezTo>
                    <a:pt x="4828" y="20071"/>
                    <a:pt x="5030" y="20083"/>
                    <a:pt x="5256" y="20130"/>
                  </a:cubicBezTo>
                  <a:cubicBezTo>
                    <a:pt x="5470" y="20167"/>
                    <a:pt x="5684" y="20226"/>
                    <a:pt x="5874" y="20273"/>
                  </a:cubicBezTo>
                  <a:cubicBezTo>
                    <a:pt x="6076" y="20333"/>
                    <a:pt x="6266" y="20440"/>
                    <a:pt x="6552" y="20440"/>
                  </a:cubicBezTo>
                  <a:cubicBezTo>
                    <a:pt x="6826" y="20416"/>
                    <a:pt x="6968" y="20285"/>
                    <a:pt x="7099" y="20190"/>
                  </a:cubicBezTo>
                  <a:cubicBezTo>
                    <a:pt x="7218" y="20083"/>
                    <a:pt x="7313" y="19988"/>
                    <a:pt x="7396" y="19905"/>
                  </a:cubicBezTo>
                  <a:cubicBezTo>
                    <a:pt x="7563" y="19750"/>
                    <a:pt x="7646" y="19655"/>
                    <a:pt x="7646" y="19655"/>
                  </a:cubicBezTo>
                  <a:lnTo>
                    <a:pt x="7646" y="19655"/>
                  </a:lnTo>
                  <a:cubicBezTo>
                    <a:pt x="7646" y="19655"/>
                    <a:pt x="7539" y="19715"/>
                    <a:pt x="7336" y="19821"/>
                  </a:cubicBezTo>
                  <a:cubicBezTo>
                    <a:pt x="7164" y="19902"/>
                    <a:pt x="6824" y="20083"/>
                    <a:pt x="6575" y="20083"/>
                  </a:cubicBezTo>
                  <a:cubicBezTo>
                    <a:pt x="6567" y="20083"/>
                    <a:pt x="6560" y="20083"/>
                    <a:pt x="6552" y="20083"/>
                  </a:cubicBezTo>
                  <a:cubicBezTo>
                    <a:pt x="6361" y="20024"/>
                    <a:pt x="5981" y="19715"/>
                    <a:pt x="5553" y="19572"/>
                  </a:cubicBezTo>
                  <a:cubicBezTo>
                    <a:pt x="5577" y="19548"/>
                    <a:pt x="5600" y="19524"/>
                    <a:pt x="5613" y="19488"/>
                  </a:cubicBezTo>
                  <a:cubicBezTo>
                    <a:pt x="5838" y="19215"/>
                    <a:pt x="6076" y="18799"/>
                    <a:pt x="6290" y="18359"/>
                  </a:cubicBezTo>
                  <a:cubicBezTo>
                    <a:pt x="6385" y="18133"/>
                    <a:pt x="6445" y="17884"/>
                    <a:pt x="6517" y="17670"/>
                  </a:cubicBezTo>
                  <a:cubicBezTo>
                    <a:pt x="6575" y="17443"/>
                    <a:pt x="6575" y="17218"/>
                    <a:pt x="6599" y="17039"/>
                  </a:cubicBezTo>
                  <a:cubicBezTo>
                    <a:pt x="6612" y="16861"/>
                    <a:pt x="6552" y="16695"/>
                    <a:pt x="6552" y="16587"/>
                  </a:cubicBezTo>
                  <a:cubicBezTo>
                    <a:pt x="6528" y="16492"/>
                    <a:pt x="6517" y="16433"/>
                    <a:pt x="6517" y="16433"/>
                  </a:cubicBezTo>
                  <a:cubicBezTo>
                    <a:pt x="6517" y="16433"/>
                    <a:pt x="6421" y="16647"/>
                    <a:pt x="6266" y="16956"/>
                  </a:cubicBezTo>
                  <a:cubicBezTo>
                    <a:pt x="6088" y="17242"/>
                    <a:pt x="5862" y="17610"/>
                    <a:pt x="5577" y="17955"/>
                  </a:cubicBezTo>
                  <a:cubicBezTo>
                    <a:pt x="5327" y="18312"/>
                    <a:pt x="5054" y="18656"/>
                    <a:pt x="4863" y="18930"/>
                  </a:cubicBezTo>
                  <a:cubicBezTo>
                    <a:pt x="4733" y="19096"/>
                    <a:pt x="4638" y="19239"/>
                    <a:pt x="4590" y="19310"/>
                  </a:cubicBezTo>
                  <a:cubicBezTo>
                    <a:pt x="4364" y="19274"/>
                    <a:pt x="4079" y="19239"/>
                    <a:pt x="3829" y="19239"/>
                  </a:cubicBezTo>
                  <a:cubicBezTo>
                    <a:pt x="3246" y="19263"/>
                    <a:pt x="2664" y="19465"/>
                    <a:pt x="2212" y="19774"/>
                  </a:cubicBezTo>
                  <a:cubicBezTo>
                    <a:pt x="1951" y="19940"/>
                    <a:pt x="1748" y="20143"/>
                    <a:pt x="1570" y="20344"/>
                  </a:cubicBezTo>
                  <a:cubicBezTo>
                    <a:pt x="1570" y="18989"/>
                    <a:pt x="1582" y="17681"/>
                    <a:pt x="1594" y="16421"/>
                  </a:cubicBezTo>
                  <a:cubicBezTo>
                    <a:pt x="1689" y="16338"/>
                    <a:pt x="1796" y="16254"/>
                    <a:pt x="1891" y="16159"/>
                  </a:cubicBezTo>
                  <a:cubicBezTo>
                    <a:pt x="2081" y="16005"/>
                    <a:pt x="2260" y="15826"/>
                    <a:pt x="2461" y="15672"/>
                  </a:cubicBezTo>
                  <a:cubicBezTo>
                    <a:pt x="2676" y="15541"/>
                    <a:pt x="2842" y="15339"/>
                    <a:pt x="3056" y="15244"/>
                  </a:cubicBezTo>
                  <a:cubicBezTo>
                    <a:pt x="3270" y="15149"/>
                    <a:pt x="3436" y="14935"/>
                    <a:pt x="3627" y="14887"/>
                  </a:cubicBezTo>
                  <a:cubicBezTo>
                    <a:pt x="3983" y="14732"/>
                    <a:pt x="4257" y="14554"/>
                    <a:pt x="4257" y="14554"/>
                  </a:cubicBezTo>
                  <a:cubicBezTo>
                    <a:pt x="4257" y="14554"/>
                    <a:pt x="3972" y="14471"/>
                    <a:pt x="3508" y="14459"/>
                  </a:cubicBezTo>
                  <a:cubicBezTo>
                    <a:pt x="3482" y="14457"/>
                    <a:pt x="3457" y="14456"/>
                    <a:pt x="3431" y="14456"/>
                  </a:cubicBezTo>
                  <a:cubicBezTo>
                    <a:pt x="3216" y="14456"/>
                    <a:pt x="2992" y="14538"/>
                    <a:pt x="2747" y="14602"/>
                  </a:cubicBezTo>
                  <a:cubicBezTo>
                    <a:pt x="2450" y="14673"/>
                    <a:pt x="2224" y="14887"/>
                    <a:pt x="1962" y="15041"/>
                  </a:cubicBezTo>
                  <a:cubicBezTo>
                    <a:pt x="1832" y="15149"/>
                    <a:pt x="1713" y="15268"/>
                    <a:pt x="1605" y="15387"/>
                  </a:cubicBezTo>
                  <a:cubicBezTo>
                    <a:pt x="1629" y="12330"/>
                    <a:pt x="1653" y="9656"/>
                    <a:pt x="1677" y="7634"/>
                  </a:cubicBezTo>
                  <a:cubicBezTo>
                    <a:pt x="1843" y="7515"/>
                    <a:pt x="1962" y="7325"/>
                    <a:pt x="2152" y="7218"/>
                  </a:cubicBezTo>
                  <a:cubicBezTo>
                    <a:pt x="2319" y="7075"/>
                    <a:pt x="2474" y="6921"/>
                    <a:pt x="2664" y="6826"/>
                  </a:cubicBezTo>
                  <a:cubicBezTo>
                    <a:pt x="2842" y="6718"/>
                    <a:pt x="2985" y="6540"/>
                    <a:pt x="3163" y="6493"/>
                  </a:cubicBezTo>
                  <a:cubicBezTo>
                    <a:pt x="3473" y="6326"/>
                    <a:pt x="3710" y="6136"/>
                    <a:pt x="3710" y="6136"/>
                  </a:cubicBezTo>
                  <a:cubicBezTo>
                    <a:pt x="3710" y="6136"/>
                    <a:pt x="3460" y="6065"/>
                    <a:pt x="3032" y="6052"/>
                  </a:cubicBezTo>
                  <a:cubicBezTo>
                    <a:pt x="3015" y="6051"/>
                    <a:pt x="2997" y="6051"/>
                    <a:pt x="2979" y="6051"/>
                  </a:cubicBezTo>
                  <a:cubicBezTo>
                    <a:pt x="2781" y="6051"/>
                    <a:pt x="2572" y="6108"/>
                    <a:pt x="2343" y="6195"/>
                  </a:cubicBezTo>
                  <a:cubicBezTo>
                    <a:pt x="2224" y="6243"/>
                    <a:pt x="2070" y="6266"/>
                    <a:pt x="1974" y="6350"/>
                  </a:cubicBezTo>
                  <a:lnTo>
                    <a:pt x="1689" y="6564"/>
                  </a:lnTo>
                  <a:cubicBezTo>
                    <a:pt x="1701" y="5042"/>
                    <a:pt x="1713" y="4043"/>
                    <a:pt x="1713" y="3722"/>
                  </a:cubicBezTo>
                  <a:cubicBezTo>
                    <a:pt x="1986" y="3021"/>
                    <a:pt x="2949" y="1214"/>
                    <a:pt x="5410" y="1214"/>
                  </a:cubicBezTo>
                  <a:close/>
                  <a:moveTo>
                    <a:pt x="5410" y="1"/>
                  </a:moveTo>
                  <a:cubicBezTo>
                    <a:pt x="2735" y="1"/>
                    <a:pt x="1142" y="1761"/>
                    <a:pt x="548" y="3401"/>
                  </a:cubicBezTo>
                  <a:cubicBezTo>
                    <a:pt x="511" y="3460"/>
                    <a:pt x="511" y="3532"/>
                    <a:pt x="500" y="3603"/>
                  </a:cubicBezTo>
                  <a:cubicBezTo>
                    <a:pt x="500" y="4043"/>
                    <a:pt x="1" y="48239"/>
                    <a:pt x="511" y="56527"/>
                  </a:cubicBezTo>
                  <a:cubicBezTo>
                    <a:pt x="904" y="63090"/>
                    <a:pt x="2498" y="65658"/>
                    <a:pt x="6219" y="65658"/>
                  </a:cubicBezTo>
                  <a:cubicBezTo>
                    <a:pt x="6849" y="65658"/>
                    <a:pt x="7574" y="65587"/>
                    <a:pt x="8502" y="65444"/>
                  </a:cubicBezTo>
                  <a:cubicBezTo>
                    <a:pt x="13413" y="64647"/>
                    <a:pt x="18204" y="61473"/>
                    <a:pt x="20048" y="59463"/>
                  </a:cubicBezTo>
                  <a:cubicBezTo>
                    <a:pt x="20606" y="58857"/>
                    <a:pt x="21189" y="58274"/>
                    <a:pt x="21760" y="57716"/>
                  </a:cubicBezTo>
                  <a:cubicBezTo>
                    <a:pt x="23198" y="56289"/>
                    <a:pt x="24435" y="55064"/>
                    <a:pt x="24827" y="53851"/>
                  </a:cubicBezTo>
                  <a:cubicBezTo>
                    <a:pt x="25208" y="52698"/>
                    <a:pt x="24994" y="51853"/>
                    <a:pt x="24696" y="51366"/>
                  </a:cubicBezTo>
                  <a:cubicBezTo>
                    <a:pt x="25148" y="50189"/>
                    <a:pt x="26682" y="46122"/>
                    <a:pt x="27122" y="43210"/>
                  </a:cubicBezTo>
                  <a:cubicBezTo>
                    <a:pt x="27681" y="39464"/>
                    <a:pt x="27455" y="35849"/>
                    <a:pt x="27383" y="34839"/>
                  </a:cubicBezTo>
                  <a:cubicBezTo>
                    <a:pt x="27336" y="34399"/>
                    <a:pt x="27264" y="33923"/>
                    <a:pt x="27169" y="33388"/>
                  </a:cubicBezTo>
                  <a:cubicBezTo>
                    <a:pt x="26920" y="31973"/>
                    <a:pt x="26611" y="30213"/>
                    <a:pt x="26873" y="27491"/>
                  </a:cubicBezTo>
                  <a:cubicBezTo>
                    <a:pt x="27205" y="24054"/>
                    <a:pt x="26040" y="22045"/>
                    <a:pt x="25612" y="21438"/>
                  </a:cubicBezTo>
                  <a:cubicBezTo>
                    <a:pt x="25528" y="17598"/>
                    <a:pt x="23174" y="14103"/>
                    <a:pt x="22687" y="13424"/>
                  </a:cubicBezTo>
                  <a:cubicBezTo>
                    <a:pt x="21688" y="8776"/>
                    <a:pt x="12438" y="2890"/>
                    <a:pt x="10583" y="1748"/>
                  </a:cubicBezTo>
                  <a:cubicBezTo>
                    <a:pt x="8692" y="583"/>
                    <a:pt x="6956" y="1"/>
                    <a:pt x="5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8;p49">
              <a:extLst>
                <a:ext uri="{FF2B5EF4-FFF2-40B4-BE49-F238E27FC236}">
                  <a16:creationId xmlns:a16="http://schemas.microsoft.com/office/drawing/2014/main" id="{4CD68C01-46C7-D71C-08AD-3334912E567B}"/>
                </a:ext>
              </a:extLst>
            </p:cNvPr>
            <p:cNvSpPr/>
            <p:nvPr/>
          </p:nvSpPr>
          <p:spPr>
            <a:xfrm>
              <a:off x="7346754" y="2265581"/>
              <a:ext cx="238643" cy="340945"/>
            </a:xfrm>
            <a:custGeom>
              <a:avLst/>
              <a:gdLst/>
              <a:ahLst/>
              <a:cxnLst/>
              <a:rect l="l" t="t" r="r" b="b"/>
              <a:pathLst>
                <a:path w="6576" h="9395" extrusionOk="0">
                  <a:moveTo>
                    <a:pt x="901" y="1"/>
                  </a:moveTo>
                  <a:cubicBezTo>
                    <a:pt x="839" y="1"/>
                    <a:pt x="777" y="5"/>
                    <a:pt x="714" y="14"/>
                  </a:cubicBezTo>
                  <a:cubicBezTo>
                    <a:pt x="477" y="14"/>
                    <a:pt x="226" y="37"/>
                    <a:pt x="1" y="120"/>
                  </a:cubicBezTo>
                  <a:cubicBezTo>
                    <a:pt x="477" y="215"/>
                    <a:pt x="892" y="382"/>
                    <a:pt x="1320" y="537"/>
                  </a:cubicBezTo>
                  <a:cubicBezTo>
                    <a:pt x="1534" y="608"/>
                    <a:pt x="1713" y="739"/>
                    <a:pt x="1915" y="846"/>
                  </a:cubicBezTo>
                  <a:cubicBezTo>
                    <a:pt x="2117" y="929"/>
                    <a:pt x="2295" y="1060"/>
                    <a:pt x="2485" y="1179"/>
                  </a:cubicBezTo>
                  <a:cubicBezTo>
                    <a:pt x="2664" y="1309"/>
                    <a:pt x="2866" y="1393"/>
                    <a:pt x="3032" y="1547"/>
                  </a:cubicBezTo>
                  <a:cubicBezTo>
                    <a:pt x="3199" y="1690"/>
                    <a:pt x="3365" y="1832"/>
                    <a:pt x="3544" y="1964"/>
                  </a:cubicBezTo>
                  <a:cubicBezTo>
                    <a:pt x="3734" y="2083"/>
                    <a:pt x="3853" y="2273"/>
                    <a:pt x="4031" y="2416"/>
                  </a:cubicBezTo>
                  <a:cubicBezTo>
                    <a:pt x="4162" y="2546"/>
                    <a:pt x="4293" y="2665"/>
                    <a:pt x="4435" y="2796"/>
                  </a:cubicBezTo>
                  <a:cubicBezTo>
                    <a:pt x="4435" y="2807"/>
                    <a:pt x="4435" y="2820"/>
                    <a:pt x="4448" y="2831"/>
                  </a:cubicBezTo>
                  <a:cubicBezTo>
                    <a:pt x="4448" y="2831"/>
                    <a:pt x="4591" y="3235"/>
                    <a:pt x="4816" y="3842"/>
                  </a:cubicBezTo>
                  <a:cubicBezTo>
                    <a:pt x="4935" y="4139"/>
                    <a:pt x="5054" y="4496"/>
                    <a:pt x="5196" y="4865"/>
                  </a:cubicBezTo>
                  <a:cubicBezTo>
                    <a:pt x="5351" y="5233"/>
                    <a:pt x="5470" y="5637"/>
                    <a:pt x="5589" y="6054"/>
                  </a:cubicBezTo>
                  <a:cubicBezTo>
                    <a:pt x="5875" y="6850"/>
                    <a:pt x="6041" y="7671"/>
                    <a:pt x="6136" y="8313"/>
                  </a:cubicBezTo>
                  <a:cubicBezTo>
                    <a:pt x="6171" y="8931"/>
                    <a:pt x="6160" y="9395"/>
                    <a:pt x="6160" y="9395"/>
                  </a:cubicBezTo>
                  <a:cubicBezTo>
                    <a:pt x="6160" y="9395"/>
                    <a:pt x="6195" y="9288"/>
                    <a:pt x="6267" y="9109"/>
                  </a:cubicBezTo>
                  <a:cubicBezTo>
                    <a:pt x="6290" y="9014"/>
                    <a:pt x="6338" y="8908"/>
                    <a:pt x="6374" y="8776"/>
                  </a:cubicBezTo>
                  <a:cubicBezTo>
                    <a:pt x="6409" y="8646"/>
                    <a:pt x="6493" y="8491"/>
                    <a:pt x="6493" y="8324"/>
                  </a:cubicBezTo>
                  <a:cubicBezTo>
                    <a:pt x="6504" y="7992"/>
                    <a:pt x="6576" y="7587"/>
                    <a:pt x="6552" y="7159"/>
                  </a:cubicBezTo>
                  <a:cubicBezTo>
                    <a:pt x="6493" y="6744"/>
                    <a:pt x="6469" y="6279"/>
                    <a:pt x="6374" y="5851"/>
                  </a:cubicBezTo>
                  <a:cubicBezTo>
                    <a:pt x="6184" y="4971"/>
                    <a:pt x="5910" y="4115"/>
                    <a:pt x="5624" y="3509"/>
                  </a:cubicBezTo>
                  <a:cubicBezTo>
                    <a:pt x="5434" y="3093"/>
                    <a:pt x="5280" y="2784"/>
                    <a:pt x="5185" y="2630"/>
                  </a:cubicBezTo>
                  <a:cubicBezTo>
                    <a:pt x="5494" y="2130"/>
                    <a:pt x="5803" y="1618"/>
                    <a:pt x="6041" y="1060"/>
                  </a:cubicBezTo>
                  <a:lnTo>
                    <a:pt x="6041" y="1060"/>
                  </a:lnTo>
                  <a:cubicBezTo>
                    <a:pt x="5589" y="1404"/>
                    <a:pt x="5196" y="1785"/>
                    <a:pt x="4805" y="2189"/>
                  </a:cubicBezTo>
                  <a:cubicBezTo>
                    <a:pt x="4578" y="1892"/>
                    <a:pt x="4340" y="1607"/>
                    <a:pt x="4067" y="1369"/>
                  </a:cubicBezTo>
                  <a:cubicBezTo>
                    <a:pt x="3877" y="1203"/>
                    <a:pt x="3687" y="1048"/>
                    <a:pt x="3484" y="905"/>
                  </a:cubicBezTo>
                  <a:cubicBezTo>
                    <a:pt x="3306" y="751"/>
                    <a:pt x="3080" y="632"/>
                    <a:pt x="2855" y="525"/>
                  </a:cubicBezTo>
                  <a:cubicBezTo>
                    <a:pt x="2426" y="275"/>
                    <a:pt x="1927" y="144"/>
                    <a:pt x="1451" y="61"/>
                  </a:cubicBezTo>
                  <a:cubicBezTo>
                    <a:pt x="1264" y="34"/>
                    <a:pt x="1084" y="1"/>
                    <a:pt x="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9;p49">
              <a:extLst>
                <a:ext uri="{FF2B5EF4-FFF2-40B4-BE49-F238E27FC236}">
                  <a16:creationId xmlns:a16="http://schemas.microsoft.com/office/drawing/2014/main" id="{BA34D1A7-9903-6021-29B1-B1ABC54B5BDD}"/>
                </a:ext>
              </a:extLst>
            </p:cNvPr>
            <p:cNvSpPr/>
            <p:nvPr/>
          </p:nvSpPr>
          <p:spPr>
            <a:xfrm>
              <a:off x="7413201" y="2582248"/>
              <a:ext cx="579116" cy="820844"/>
            </a:xfrm>
            <a:custGeom>
              <a:avLst/>
              <a:gdLst/>
              <a:ahLst/>
              <a:cxnLst/>
              <a:rect l="l" t="t" r="r" b="b"/>
              <a:pathLst>
                <a:path w="15958" h="22619" extrusionOk="0">
                  <a:moveTo>
                    <a:pt x="8273" y="1"/>
                  </a:moveTo>
                  <a:cubicBezTo>
                    <a:pt x="7190" y="1"/>
                    <a:pt x="6101" y="166"/>
                    <a:pt x="5054" y="467"/>
                  </a:cubicBezTo>
                  <a:cubicBezTo>
                    <a:pt x="3936" y="800"/>
                    <a:pt x="2866" y="1347"/>
                    <a:pt x="1986" y="2143"/>
                  </a:cubicBezTo>
                  <a:lnTo>
                    <a:pt x="1999" y="2132"/>
                  </a:lnTo>
                  <a:lnTo>
                    <a:pt x="1999" y="2132"/>
                  </a:lnTo>
                  <a:cubicBezTo>
                    <a:pt x="1415" y="2595"/>
                    <a:pt x="928" y="3142"/>
                    <a:pt x="559" y="3796"/>
                  </a:cubicBezTo>
                  <a:cubicBezTo>
                    <a:pt x="203" y="4450"/>
                    <a:pt x="1" y="5223"/>
                    <a:pt x="84" y="5995"/>
                  </a:cubicBezTo>
                  <a:cubicBezTo>
                    <a:pt x="131" y="6388"/>
                    <a:pt x="179" y="6745"/>
                    <a:pt x="453" y="7149"/>
                  </a:cubicBezTo>
                  <a:cubicBezTo>
                    <a:pt x="714" y="7530"/>
                    <a:pt x="1201" y="7720"/>
                    <a:pt x="1594" y="7768"/>
                  </a:cubicBezTo>
                  <a:cubicBezTo>
                    <a:pt x="1826" y="7792"/>
                    <a:pt x="2049" y="7799"/>
                    <a:pt x="2264" y="7799"/>
                  </a:cubicBezTo>
                  <a:cubicBezTo>
                    <a:pt x="2543" y="7799"/>
                    <a:pt x="2809" y="7787"/>
                    <a:pt x="3065" y="7787"/>
                  </a:cubicBezTo>
                  <a:cubicBezTo>
                    <a:pt x="3283" y="7787"/>
                    <a:pt x="3494" y="7796"/>
                    <a:pt x="3698" y="7826"/>
                  </a:cubicBezTo>
                  <a:cubicBezTo>
                    <a:pt x="3853" y="7850"/>
                    <a:pt x="4008" y="7898"/>
                    <a:pt x="4139" y="7934"/>
                  </a:cubicBezTo>
                  <a:cubicBezTo>
                    <a:pt x="4293" y="7993"/>
                    <a:pt x="4483" y="8053"/>
                    <a:pt x="4614" y="8112"/>
                  </a:cubicBezTo>
                  <a:cubicBezTo>
                    <a:pt x="4900" y="8231"/>
                    <a:pt x="5185" y="8410"/>
                    <a:pt x="5447" y="8587"/>
                  </a:cubicBezTo>
                  <a:cubicBezTo>
                    <a:pt x="5970" y="8957"/>
                    <a:pt x="6338" y="9456"/>
                    <a:pt x="6552" y="10027"/>
                  </a:cubicBezTo>
                  <a:cubicBezTo>
                    <a:pt x="7016" y="11180"/>
                    <a:pt x="6707" y="12547"/>
                    <a:pt x="6303" y="13819"/>
                  </a:cubicBezTo>
                  <a:lnTo>
                    <a:pt x="6303" y="13843"/>
                  </a:lnTo>
                  <a:cubicBezTo>
                    <a:pt x="6267" y="13962"/>
                    <a:pt x="6279" y="14105"/>
                    <a:pt x="6350" y="14223"/>
                  </a:cubicBezTo>
                  <a:cubicBezTo>
                    <a:pt x="6434" y="14353"/>
                    <a:pt x="6581" y="14424"/>
                    <a:pt x="6732" y="14424"/>
                  </a:cubicBezTo>
                  <a:cubicBezTo>
                    <a:pt x="6817" y="14424"/>
                    <a:pt x="6903" y="14402"/>
                    <a:pt x="6980" y="14355"/>
                  </a:cubicBezTo>
                  <a:cubicBezTo>
                    <a:pt x="7432" y="14057"/>
                    <a:pt x="8015" y="13819"/>
                    <a:pt x="8586" y="13689"/>
                  </a:cubicBezTo>
                  <a:cubicBezTo>
                    <a:pt x="8900" y="13617"/>
                    <a:pt x="9221" y="13581"/>
                    <a:pt x="9543" y="13581"/>
                  </a:cubicBezTo>
                  <a:cubicBezTo>
                    <a:pt x="9807" y="13581"/>
                    <a:pt x="10071" y="13605"/>
                    <a:pt x="10333" y="13653"/>
                  </a:cubicBezTo>
                  <a:cubicBezTo>
                    <a:pt x="10618" y="13689"/>
                    <a:pt x="10892" y="13795"/>
                    <a:pt x="11178" y="13903"/>
                  </a:cubicBezTo>
                  <a:cubicBezTo>
                    <a:pt x="11439" y="14022"/>
                    <a:pt x="11712" y="14141"/>
                    <a:pt x="11963" y="14319"/>
                  </a:cubicBezTo>
                  <a:cubicBezTo>
                    <a:pt x="12224" y="14474"/>
                    <a:pt x="12438" y="14675"/>
                    <a:pt x="12676" y="14878"/>
                  </a:cubicBezTo>
                  <a:cubicBezTo>
                    <a:pt x="12914" y="15068"/>
                    <a:pt x="13092" y="15317"/>
                    <a:pt x="13306" y="15531"/>
                  </a:cubicBezTo>
                  <a:cubicBezTo>
                    <a:pt x="13496" y="15745"/>
                    <a:pt x="13686" y="16031"/>
                    <a:pt x="13876" y="16281"/>
                  </a:cubicBezTo>
                  <a:cubicBezTo>
                    <a:pt x="14067" y="16542"/>
                    <a:pt x="14209" y="16804"/>
                    <a:pt x="14376" y="17066"/>
                  </a:cubicBezTo>
                  <a:cubicBezTo>
                    <a:pt x="14650" y="17613"/>
                    <a:pt x="14923" y="18171"/>
                    <a:pt x="15065" y="18778"/>
                  </a:cubicBezTo>
                  <a:cubicBezTo>
                    <a:pt x="15375" y="19954"/>
                    <a:pt x="15327" y="21286"/>
                    <a:pt x="14769" y="22369"/>
                  </a:cubicBezTo>
                  <a:lnTo>
                    <a:pt x="14756" y="22392"/>
                  </a:lnTo>
                  <a:cubicBezTo>
                    <a:pt x="14721" y="22464"/>
                    <a:pt x="14745" y="22559"/>
                    <a:pt x="14816" y="22594"/>
                  </a:cubicBezTo>
                  <a:cubicBezTo>
                    <a:pt x="14845" y="22610"/>
                    <a:pt x="14874" y="22618"/>
                    <a:pt x="14903" y="22618"/>
                  </a:cubicBezTo>
                  <a:cubicBezTo>
                    <a:pt x="14957" y="22618"/>
                    <a:pt x="15006" y="22589"/>
                    <a:pt x="15030" y="22535"/>
                  </a:cubicBezTo>
                  <a:cubicBezTo>
                    <a:pt x="15707" y="21358"/>
                    <a:pt x="15791" y="19954"/>
                    <a:pt x="15517" y="18670"/>
                  </a:cubicBezTo>
                  <a:cubicBezTo>
                    <a:pt x="15387" y="18017"/>
                    <a:pt x="15125" y="17410"/>
                    <a:pt x="14840" y="16815"/>
                  </a:cubicBezTo>
                  <a:cubicBezTo>
                    <a:pt x="14685" y="16530"/>
                    <a:pt x="14518" y="16221"/>
                    <a:pt x="14341" y="15948"/>
                  </a:cubicBezTo>
                  <a:cubicBezTo>
                    <a:pt x="14150" y="15686"/>
                    <a:pt x="14008" y="15436"/>
                    <a:pt x="13781" y="15151"/>
                  </a:cubicBezTo>
                  <a:cubicBezTo>
                    <a:pt x="13556" y="14913"/>
                    <a:pt x="13366" y="14628"/>
                    <a:pt x="13115" y="14414"/>
                  </a:cubicBezTo>
                  <a:cubicBezTo>
                    <a:pt x="12866" y="14188"/>
                    <a:pt x="12628" y="13950"/>
                    <a:pt x="12343" y="13760"/>
                  </a:cubicBezTo>
                  <a:cubicBezTo>
                    <a:pt x="12069" y="13546"/>
                    <a:pt x="11760" y="13403"/>
                    <a:pt x="11463" y="13237"/>
                  </a:cubicBezTo>
                  <a:cubicBezTo>
                    <a:pt x="11142" y="13118"/>
                    <a:pt x="10821" y="12975"/>
                    <a:pt x="10476" y="12915"/>
                  </a:cubicBezTo>
                  <a:cubicBezTo>
                    <a:pt x="10441" y="12904"/>
                    <a:pt x="10393" y="12904"/>
                    <a:pt x="10357" y="12892"/>
                  </a:cubicBezTo>
                  <a:cubicBezTo>
                    <a:pt x="10726" y="12630"/>
                    <a:pt x="11237" y="12357"/>
                    <a:pt x="11736" y="12072"/>
                  </a:cubicBezTo>
                  <a:cubicBezTo>
                    <a:pt x="12295" y="11750"/>
                    <a:pt x="12914" y="11525"/>
                    <a:pt x="13353" y="11322"/>
                  </a:cubicBezTo>
                  <a:cubicBezTo>
                    <a:pt x="13794" y="11121"/>
                    <a:pt x="14090" y="10989"/>
                    <a:pt x="14090" y="10989"/>
                  </a:cubicBezTo>
                  <a:lnTo>
                    <a:pt x="14138" y="10966"/>
                  </a:lnTo>
                  <a:cubicBezTo>
                    <a:pt x="14138" y="10966"/>
                    <a:pt x="14150" y="10966"/>
                    <a:pt x="14150" y="10954"/>
                  </a:cubicBezTo>
                  <a:lnTo>
                    <a:pt x="14222" y="10918"/>
                  </a:lnTo>
                  <a:cubicBezTo>
                    <a:pt x="14436" y="11239"/>
                    <a:pt x="14661" y="11560"/>
                    <a:pt x="14828" y="11882"/>
                  </a:cubicBezTo>
                  <a:cubicBezTo>
                    <a:pt x="15018" y="12297"/>
                    <a:pt x="15303" y="12654"/>
                    <a:pt x="15434" y="12999"/>
                  </a:cubicBezTo>
                  <a:cubicBezTo>
                    <a:pt x="15696" y="13676"/>
                    <a:pt x="15958" y="14164"/>
                    <a:pt x="15958" y="14164"/>
                  </a:cubicBezTo>
                  <a:cubicBezTo>
                    <a:pt x="15958" y="14164"/>
                    <a:pt x="15958" y="13653"/>
                    <a:pt x="15862" y="12857"/>
                  </a:cubicBezTo>
                  <a:cubicBezTo>
                    <a:pt x="15850" y="12654"/>
                    <a:pt x="15755" y="12464"/>
                    <a:pt x="15696" y="12238"/>
                  </a:cubicBezTo>
                  <a:cubicBezTo>
                    <a:pt x="15625" y="12024"/>
                    <a:pt x="15553" y="11798"/>
                    <a:pt x="15458" y="11560"/>
                  </a:cubicBezTo>
                  <a:cubicBezTo>
                    <a:pt x="15303" y="11097"/>
                    <a:pt x="14983" y="10669"/>
                    <a:pt x="14721" y="10205"/>
                  </a:cubicBezTo>
                  <a:cubicBezTo>
                    <a:pt x="14114" y="9348"/>
                    <a:pt x="13366" y="8611"/>
                    <a:pt x="12735" y="8159"/>
                  </a:cubicBezTo>
                  <a:cubicBezTo>
                    <a:pt x="12117" y="7684"/>
                    <a:pt x="11617" y="7482"/>
                    <a:pt x="11617" y="7482"/>
                  </a:cubicBezTo>
                  <a:lnTo>
                    <a:pt x="11617" y="7482"/>
                  </a:lnTo>
                  <a:cubicBezTo>
                    <a:pt x="11617" y="7482"/>
                    <a:pt x="11950" y="7886"/>
                    <a:pt x="12414" y="8481"/>
                  </a:cubicBezTo>
                  <a:cubicBezTo>
                    <a:pt x="12676" y="8754"/>
                    <a:pt x="12914" y="9134"/>
                    <a:pt x="13211" y="9491"/>
                  </a:cubicBezTo>
                  <a:cubicBezTo>
                    <a:pt x="13366" y="9705"/>
                    <a:pt x="13520" y="9919"/>
                    <a:pt x="13686" y="10146"/>
                  </a:cubicBezTo>
                  <a:lnTo>
                    <a:pt x="12973" y="10502"/>
                  </a:lnTo>
                  <a:cubicBezTo>
                    <a:pt x="12533" y="10740"/>
                    <a:pt x="11903" y="11002"/>
                    <a:pt x="11332" y="11370"/>
                  </a:cubicBezTo>
                  <a:cubicBezTo>
                    <a:pt x="10761" y="11739"/>
                    <a:pt x="10179" y="12072"/>
                    <a:pt x="9775" y="12416"/>
                  </a:cubicBezTo>
                  <a:cubicBezTo>
                    <a:pt x="9561" y="12571"/>
                    <a:pt x="9406" y="12701"/>
                    <a:pt x="9287" y="12797"/>
                  </a:cubicBezTo>
                  <a:cubicBezTo>
                    <a:pt x="9001" y="12797"/>
                    <a:pt x="8705" y="12833"/>
                    <a:pt x="8419" y="12880"/>
                  </a:cubicBezTo>
                  <a:cubicBezTo>
                    <a:pt x="8098" y="12952"/>
                    <a:pt x="7801" y="13023"/>
                    <a:pt x="7503" y="13130"/>
                  </a:cubicBezTo>
                  <a:cubicBezTo>
                    <a:pt x="7825" y="12036"/>
                    <a:pt x="7931" y="10823"/>
                    <a:pt x="7456" y="9670"/>
                  </a:cubicBezTo>
                  <a:cubicBezTo>
                    <a:pt x="7147" y="8920"/>
                    <a:pt x="6600" y="8278"/>
                    <a:pt x="5946" y="7863"/>
                  </a:cubicBezTo>
                  <a:cubicBezTo>
                    <a:pt x="5613" y="7649"/>
                    <a:pt x="5292" y="7470"/>
                    <a:pt x="4911" y="7327"/>
                  </a:cubicBezTo>
                  <a:cubicBezTo>
                    <a:pt x="4721" y="7256"/>
                    <a:pt x="4567" y="7221"/>
                    <a:pt x="4388" y="7161"/>
                  </a:cubicBezTo>
                  <a:cubicBezTo>
                    <a:pt x="4186" y="7102"/>
                    <a:pt x="3996" y="7066"/>
                    <a:pt x="3793" y="7042"/>
                  </a:cubicBezTo>
                  <a:cubicBezTo>
                    <a:pt x="3624" y="7024"/>
                    <a:pt x="3457" y="7017"/>
                    <a:pt x="3292" y="7017"/>
                  </a:cubicBezTo>
                  <a:cubicBezTo>
                    <a:pt x="2808" y="7017"/>
                    <a:pt x="2347" y="7075"/>
                    <a:pt x="1930" y="7075"/>
                  </a:cubicBezTo>
                  <a:cubicBezTo>
                    <a:pt x="1840" y="7075"/>
                    <a:pt x="1751" y="7072"/>
                    <a:pt x="1666" y="7066"/>
                  </a:cubicBezTo>
                  <a:cubicBezTo>
                    <a:pt x="1356" y="7042"/>
                    <a:pt x="1130" y="6959"/>
                    <a:pt x="976" y="6756"/>
                  </a:cubicBezTo>
                  <a:cubicBezTo>
                    <a:pt x="821" y="6590"/>
                    <a:pt x="714" y="6233"/>
                    <a:pt x="678" y="5924"/>
                  </a:cubicBezTo>
                  <a:cubicBezTo>
                    <a:pt x="477" y="4640"/>
                    <a:pt x="1214" y="3308"/>
                    <a:pt x="2224" y="2441"/>
                  </a:cubicBezTo>
                  <a:lnTo>
                    <a:pt x="2248" y="2417"/>
                  </a:lnTo>
                  <a:cubicBezTo>
                    <a:pt x="3865" y="847"/>
                    <a:pt x="6208" y="122"/>
                    <a:pt x="8491" y="3"/>
                  </a:cubicBezTo>
                  <a:cubicBezTo>
                    <a:pt x="8418" y="1"/>
                    <a:pt x="8345" y="1"/>
                    <a:pt x="8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00;p49">
              <a:extLst>
                <a:ext uri="{FF2B5EF4-FFF2-40B4-BE49-F238E27FC236}">
                  <a16:creationId xmlns:a16="http://schemas.microsoft.com/office/drawing/2014/main" id="{70681478-2404-63EA-C654-1D64331F64A9}"/>
                </a:ext>
              </a:extLst>
            </p:cNvPr>
            <p:cNvSpPr/>
            <p:nvPr/>
          </p:nvSpPr>
          <p:spPr>
            <a:xfrm>
              <a:off x="7582349" y="2642308"/>
              <a:ext cx="236937" cy="235195"/>
            </a:xfrm>
            <a:custGeom>
              <a:avLst/>
              <a:gdLst/>
              <a:ahLst/>
              <a:cxnLst/>
              <a:rect l="l" t="t" r="r" b="b"/>
              <a:pathLst>
                <a:path w="6529" h="6481" extrusionOk="0">
                  <a:moveTo>
                    <a:pt x="1" y="1"/>
                  </a:moveTo>
                  <a:cubicBezTo>
                    <a:pt x="1" y="1"/>
                    <a:pt x="440" y="191"/>
                    <a:pt x="1047" y="548"/>
                  </a:cubicBezTo>
                  <a:cubicBezTo>
                    <a:pt x="1653" y="881"/>
                    <a:pt x="2414" y="1415"/>
                    <a:pt x="2997" y="2081"/>
                  </a:cubicBezTo>
                  <a:cubicBezTo>
                    <a:pt x="3283" y="2414"/>
                    <a:pt x="3544" y="2759"/>
                    <a:pt x="3711" y="3116"/>
                  </a:cubicBezTo>
                  <a:cubicBezTo>
                    <a:pt x="3889" y="3461"/>
                    <a:pt x="4020" y="3793"/>
                    <a:pt x="4103" y="4091"/>
                  </a:cubicBezTo>
                  <a:cubicBezTo>
                    <a:pt x="4150" y="4234"/>
                    <a:pt x="4198" y="4377"/>
                    <a:pt x="4234" y="4495"/>
                  </a:cubicBezTo>
                  <a:cubicBezTo>
                    <a:pt x="4245" y="4531"/>
                    <a:pt x="4245" y="4567"/>
                    <a:pt x="4258" y="4591"/>
                  </a:cubicBezTo>
                  <a:cubicBezTo>
                    <a:pt x="3698" y="4864"/>
                    <a:pt x="3461" y="5387"/>
                    <a:pt x="3306" y="5720"/>
                  </a:cubicBezTo>
                  <a:cubicBezTo>
                    <a:pt x="3211" y="5934"/>
                    <a:pt x="3199" y="6136"/>
                    <a:pt x="3164" y="6267"/>
                  </a:cubicBezTo>
                  <a:cubicBezTo>
                    <a:pt x="3128" y="6398"/>
                    <a:pt x="3128" y="6481"/>
                    <a:pt x="3128" y="6481"/>
                  </a:cubicBezTo>
                  <a:cubicBezTo>
                    <a:pt x="3128" y="6481"/>
                    <a:pt x="3378" y="6279"/>
                    <a:pt x="3687" y="5970"/>
                  </a:cubicBezTo>
                  <a:cubicBezTo>
                    <a:pt x="3830" y="5827"/>
                    <a:pt x="4031" y="5672"/>
                    <a:pt x="4210" y="5529"/>
                  </a:cubicBezTo>
                  <a:cubicBezTo>
                    <a:pt x="4412" y="5387"/>
                    <a:pt x="4602" y="5268"/>
                    <a:pt x="4781" y="5244"/>
                  </a:cubicBezTo>
                  <a:cubicBezTo>
                    <a:pt x="4832" y="5229"/>
                    <a:pt x="4887" y="5223"/>
                    <a:pt x="4944" y="5223"/>
                  </a:cubicBezTo>
                  <a:cubicBezTo>
                    <a:pt x="5257" y="5223"/>
                    <a:pt x="5641" y="5425"/>
                    <a:pt x="5922" y="5637"/>
                  </a:cubicBezTo>
                  <a:cubicBezTo>
                    <a:pt x="6290" y="5898"/>
                    <a:pt x="6528" y="6076"/>
                    <a:pt x="6528" y="6076"/>
                  </a:cubicBezTo>
                  <a:cubicBezTo>
                    <a:pt x="6528" y="6076"/>
                    <a:pt x="6504" y="5756"/>
                    <a:pt x="6267" y="5339"/>
                  </a:cubicBezTo>
                  <a:cubicBezTo>
                    <a:pt x="6136" y="5138"/>
                    <a:pt x="5981" y="4887"/>
                    <a:pt x="5708" y="4697"/>
                  </a:cubicBezTo>
                  <a:cubicBezTo>
                    <a:pt x="5577" y="4602"/>
                    <a:pt x="5410" y="4519"/>
                    <a:pt x="5220" y="4472"/>
                  </a:cubicBezTo>
                  <a:cubicBezTo>
                    <a:pt x="5220" y="4281"/>
                    <a:pt x="5185" y="4067"/>
                    <a:pt x="5137" y="3806"/>
                  </a:cubicBezTo>
                  <a:cubicBezTo>
                    <a:pt x="5114" y="3603"/>
                    <a:pt x="5006" y="3413"/>
                    <a:pt x="4923" y="3199"/>
                  </a:cubicBezTo>
                  <a:cubicBezTo>
                    <a:pt x="4852" y="2985"/>
                    <a:pt x="4721" y="2783"/>
                    <a:pt x="4578" y="2593"/>
                  </a:cubicBezTo>
                  <a:cubicBezTo>
                    <a:pt x="4305" y="2176"/>
                    <a:pt x="3925" y="1820"/>
                    <a:pt x="3544" y="1487"/>
                  </a:cubicBezTo>
                  <a:cubicBezTo>
                    <a:pt x="2747" y="868"/>
                    <a:pt x="1856" y="477"/>
                    <a:pt x="1166" y="250"/>
                  </a:cubicBezTo>
                  <a:cubicBezTo>
                    <a:pt x="477" y="3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01;p49">
              <a:extLst>
                <a:ext uri="{FF2B5EF4-FFF2-40B4-BE49-F238E27FC236}">
                  <a16:creationId xmlns:a16="http://schemas.microsoft.com/office/drawing/2014/main" id="{4D3F3C0F-FE97-DDA7-93F7-7C2ACBB0630E}"/>
                </a:ext>
              </a:extLst>
            </p:cNvPr>
            <p:cNvSpPr/>
            <p:nvPr/>
          </p:nvSpPr>
          <p:spPr>
            <a:xfrm>
              <a:off x="7803283" y="2610336"/>
              <a:ext cx="168749" cy="69532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1555" y="1"/>
                  </a:moveTo>
                  <a:cubicBezTo>
                    <a:pt x="1402" y="1"/>
                    <a:pt x="1250" y="64"/>
                    <a:pt x="1118" y="97"/>
                  </a:cubicBezTo>
                  <a:cubicBezTo>
                    <a:pt x="976" y="132"/>
                    <a:pt x="833" y="156"/>
                    <a:pt x="714" y="216"/>
                  </a:cubicBezTo>
                  <a:cubicBezTo>
                    <a:pt x="226" y="430"/>
                    <a:pt x="1" y="703"/>
                    <a:pt x="1" y="703"/>
                  </a:cubicBezTo>
                  <a:cubicBezTo>
                    <a:pt x="1" y="703"/>
                    <a:pt x="83" y="692"/>
                    <a:pt x="239" y="679"/>
                  </a:cubicBezTo>
                  <a:cubicBezTo>
                    <a:pt x="286" y="671"/>
                    <a:pt x="346" y="668"/>
                    <a:pt x="413" y="668"/>
                  </a:cubicBezTo>
                  <a:cubicBezTo>
                    <a:pt x="488" y="668"/>
                    <a:pt x="573" y="671"/>
                    <a:pt x="664" y="671"/>
                  </a:cubicBezTo>
                  <a:cubicBezTo>
                    <a:pt x="711" y="671"/>
                    <a:pt x="760" y="670"/>
                    <a:pt x="809" y="668"/>
                  </a:cubicBezTo>
                  <a:cubicBezTo>
                    <a:pt x="842" y="666"/>
                    <a:pt x="876" y="665"/>
                    <a:pt x="910" y="665"/>
                  </a:cubicBezTo>
                  <a:cubicBezTo>
                    <a:pt x="1120" y="665"/>
                    <a:pt x="1347" y="695"/>
                    <a:pt x="1582" y="715"/>
                  </a:cubicBezTo>
                  <a:cubicBezTo>
                    <a:pt x="1724" y="739"/>
                    <a:pt x="1856" y="774"/>
                    <a:pt x="1998" y="787"/>
                  </a:cubicBezTo>
                  <a:cubicBezTo>
                    <a:pt x="2141" y="787"/>
                    <a:pt x="2271" y="858"/>
                    <a:pt x="2414" y="893"/>
                  </a:cubicBezTo>
                  <a:cubicBezTo>
                    <a:pt x="2699" y="953"/>
                    <a:pt x="2961" y="1060"/>
                    <a:pt x="3211" y="1191"/>
                  </a:cubicBezTo>
                  <a:cubicBezTo>
                    <a:pt x="3473" y="1298"/>
                    <a:pt x="3734" y="1393"/>
                    <a:pt x="3912" y="1535"/>
                  </a:cubicBezTo>
                  <a:cubicBezTo>
                    <a:pt x="4316" y="1773"/>
                    <a:pt x="4649" y="1916"/>
                    <a:pt x="4649" y="1916"/>
                  </a:cubicBezTo>
                  <a:cubicBezTo>
                    <a:pt x="4649" y="1916"/>
                    <a:pt x="4519" y="1607"/>
                    <a:pt x="4210" y="1191"/>
                  </a:cubicBezTo>
                  <a:cubicBezTo>
                    <a:pt x="4055" y="977"/>
                    <a:pt x="3841" y="751"/>
                    <a:pt x="3568" y="573"/>
                  </a:cubicBezTo>
                  <a:cubicBezTo>
                    <a:pt x="3425" y="489"/>
                    <a:pt x="3294" y="383"/>
                    <a:pt x="3140" y="299"/>
                  </a:cubicBezTo>
                  <a:lnTo>
                    <a:pt x="2628" y="121"/>
                  </a:lnTo>
                  <a:cubicBezTo>
                    <a:pt x="2295" y="2"/>
                    <a:pt x="1927" y="2"/>
                    <a:pt x="1594" y="2"/>
                  </a:cubicBezTo>
                  <a:cubicBezTo>
                    <a:pt x="1581" y="1"/>
                    <a:pt x="1568" y="1"/>
                    <a:pt x="15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02;p49">
              <a:extLst>
                <a:ext uri="{FF2B5EF4-FFF2-40B4-BE49-F238E27FC236}">
                  <a16:creationId xmlns:a16="http://schemas.microsoft.com/office/drawing/2014/main" id="{C6BE79B6-99C3-C98D-7CC3-6BA8A0AF6240}"/>
                </a:ext>
              </a:extLst>
            </p:cNvPr>
            <p:cNvSpPr/>
            <p:nvPr/>
          </p:nvSpPr>
          <p:spPr>
            <a:xfrm>
              <a:off x="7295005" y="3041026"/>
              <a:ext cx="412545" cy="595083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8216" y="1"/>
                  </a:moveTo>
                  <a:cubicBezTo>
                    <a:pt x="7907" y="405"/>
                    <a:pt x="7669" y="844"/>
                    <a:pt x="7360" y="1213"/>
                  </a:cubicBezTo>
                  <a:lnTo>
                    <a:pt x="6884" y="1760"/>
                  </a:lnTo>
                  <a:cubicBezTo>
                    <a:pt x="6754" y="1950"/>
                    <a:pt x="6527" y="2069"/>
                    <a:pt x="6361" y="2223"/>
                  </a:cubicBezTo>
                  <a:cubicBezTo>
                    <a:pt x="6183" y="2379"/>
                    <a:pt x="6004" y="2533"/>
                    <a:pt x="5802" y="2640"/>
                  </a:cubicBezTo>
                  <a:cubicBezTo>
                    <a:pt x="5588" y="2747"/>
                    <a:pt x="5410" y="2902"/>
                    <a:pt x="5196" y="2973"/>
                  </a:cubicBezTo>
                  <a:cubicBezTo>
                    <a:pt x="4982" y="3068"/>
                    <a:pt x="4780" y="3175"/>
                    <a:pt x="4554" y="3222"/>
                  </a:cubicBezTo>
                  <a:cubicBezTo>
                    <a:pt x="4458" y="3258"/>
                    <a:pt x="4352" y="3282"/>
                    <a:pt x="4244" y="3306"/>
                  </a:cubicBezTo>
                  <a:cubicBezTo>
                    <a:pt x="3816" y="2759"/>
                    <a:pt x="3377" y="2283"/>
                    <a:pt x="2936" y="1879"/>
                  </a:cubicBezTo>
                  <a:cubicBezTo>
                    <a:pt x="2188" y="1166"/>
                    <a:pt x="1427" y="749"/>
                    <a:pt x="880" y="500"/>
                  </a:cubicBezTo>
                  <a:cubicBezTo>
                    <a:pt x="333" y="262"/>
                    <a:pt x="0" y="226"/>
                    <a:pt x="0" y="226"/>
                  </a:cubicBezTo>
                  <a:lnTo>
                    <a:pt x="0" y="226"/>
                  </a:lnTo>
                  <a:cubicBezTo>
                    <a:pt x="0" y="226"/>
                    <a:pt x="321" y="345"/>
                    <a:pt x="809" y="654"/>
                  </a:cubicBezTo>
                  <a:cubicBezTo>
                    <a:pt x="1308" y="952"/>
                    <a:pt x="1938" y="1486"/>
                    <a:pt x="2604" y="2212"/>
                  </a:cubicBezTo>
                  <a:cubicBezTo>
                    <a:pt x="2949" y="2593"/>
                    <a:pt x="3293" y="3044"/>
                    <a:pt x="3626" y="3544"/>
                  </a:cubicBezTo>
                  <a:cubicBezTo>
                    <a:pt x="3602" y="3568"/>
                    <a:pt x="3579" y="3603"/>
                    <a:pt x="3567" y="3650"/>
                  </a:cubicBezTo>
                  <a:lnTo>
                    <a:pt x="3567" y="3663"/>
                  </a:lnTo>
                  <a:lnTo>
                    <a:pt x="3388" y="4115"/>
                  </a:lnTo>
                  <a:cubicBezTo>
                    <a:pt x="3341" y="4281"/>
                    <a:pt x="3222" y="4411"/>
                    <a:pt x="3139" y="4554"/>
                  </a:cubicBezTo>
                  <a:cubicBezTo>
                    <a:pt x="2973" y="4852"/>
                    <a:pt x="2722" y="5113"/>
                    <a:pt x="2497" y="5399"/>
                  </a:cubicBezTo>
                  <a:cubicBezTo>
                    <a:pt x="1985" y="5922"/>
                    <a:pt x="1415" y="6397"/>
                    <a:pt x="796" y="6849"/>
                  </a:cubicBezTo>
                  <a:cubicBezTo>
                    <a:pt x="1533" y="6647"/>
                    <a:pt x="2235" y="6290"/>
                    <a:pt x="2865" y="5814"/>
                  </a:cubicBezTo>
                  <a:cubicBezTo>
                    <a:pt x="3163" y="5553"/>
                    <a:pt x="3496" y="5315"/>
                    <a:pt x="3721" y="4971"/>
                  </a:cubicBezTo>
                  <a:cubicBezTo>
                    <a:pt x="3888" y="4780"/>
                    <a:pt x="4019" y="4566"/>
                    <a:pt x="4125" y="4329"/>
                  </a:cubicBezTo>
                  <a:cubicBezTo>
                    <a:pt x="4244" y="4530"/>
                    <a:pt x="4376" y="4744"/>
                    <a:pt x="4495" y="4971"/>
                  </a:cubicBezTo>
                  <a:cubicBezTo>
                    <a:pt x="5053" y="6052"/>
                    <a:pt x="5671" y="7265"/>
                    <a:pt x="6171" y="8466"/>
                  </a:cubicBezTo>
                  <a:cubicBezTo>
                    <a:pt x="6646" y="9667"/>
                    <a:pt x="7039" y="10939"/>
                    <a:pt x="6836" y="12069"/>
                  </a:cubicBezTo>
                  <a:cubicBezTo>
                    <a:pt x="6730" y="12628"/>
                    <a:pt x="6504" y="13139"/>
                    <a:pt x="6194" y="13567"/>
                  </a:cubicBezTo>
                  <a:cubicBezTo>
                    <a:pt x="5874" y="13983"/>
                    <a:pt x="5433" y="14340"/>
                    <a:pt x="5089" y="14697"/>
                  </a:cubicBezTo>
                  <a:cubicBezTo>
                    <a:pt x="4352" y="15339"/>
                    <a:pt x="3686" y="15838"/>
                    <a:pt x="3163" y="16087"/>
                  </a:cubicBezTo>
                  <a:cubicBezTo>
                    <a:pt x="2651" y="16349"/>
                    <a:pt x="2307" y="16397"/>
                    <a:pt x="2307" y="16397"/>
                  </a:cubicBezTo>
                  <a:cubicBezTo>
                    <a:pt x="2307" y="16397"/>
                    <a:pt x="2321" y="16398"/>
                    <a:pt x="2347" y="16398"/>
                  </a:cubicBezTo>
                  <a:cubicBezTo>
                    <a:pt x="2454" y="16398"/>
                    <a:pt x="2765" y="16382"/>
                    <a:pt x="3222" y="16230"/>
                  </a:cubicBezTo>
                  <a:cubicBezTo>
                    <a:pt x="3781" y="16028"/>
                    <a:pt x="4554" y="15648"/>
                    <a:pt x="5386" y="15030"/>
                  </a:cubicBezTo>
                  <a:cubicBezTo>
                    <a:pt x="5766" y="14708"/>
                    <a:pt x="6207" y="14411"/>
                    <a:pt x="6635" y="13936"/>
                  </a:cubicBezTo>
                  <a:cubicBezTo>
                    <a:pt x="7027" y="13472"/>
                    <a:pt x="7383" y="12877"/>
                    <a:pt x="7526" y="12200"/>
                  </a:cubicBezTo>
                  <a:cubicBezTo>
                    <a:pt x="7824" y="10832"/>
                    <a:pt x="7407" y="9429"/>
                    <a:pt x="6908" y="8157"/>
                  </a:cubicBezTo>
                  <a:cubicBezTo>
                    <a:pt x="6896" y="8121"/>
                    <a:pt x="6873" y="8086"/>
                    <a:pt x="6860" y="8050"/>
                  </a:cubicBezTo>
                  <a:lnTo>
                    <a:pt x="6860" y="8050"/>
                  </a:lnTo>
                  <a:cubicBezTo>
                    <a:pt x="6955" y="8121"/>
                    <a:pt x="7050" y="8192"/>
                    <a:pt x="7169" y="8252"/>
                  </a:cubicBezTo>
                  <a:cubicBezTo>
                    <a:pt x="7515" y="8466"/>
                    <a:pt x="7930" y="8609"/>
                    <a:pt x="8382" y="8680"/>
                  </a:cubicBezTo>
                  <a:cubicBezTo>
                    <a:pt x="8531" y="8705"/>
                    <a:pt x="8683" y="8716"/>
                    <a:pt x="8835" y="8716"/>
                  </a:cubicBezTo>
                  <a:cubicBezTo>
                    <a:pt x="9130" y="8716"/>
                    <a:pt x="9423" y="8671"/>
                    <a:pt x="9690" y="8585"/>
                  </a:cubicBezTo>
                  <a:cubicBezTo>
                    <a:pt x="9904" y="8549"/>
                    <a:pt x="10071" y="8419"/>
                    <a:pt x="10237" y="8335"/>
                  </a:cubicBezTo>
                  <a:cubicBezTo>
                    <a:pt x="10404" y="8264"/>
                    <a:pt x="10546" y="8145"/>
                    <a:pt x="10665" y="8050"/>
                  </a:cubicBezTo>
                  <a:cubicBezTo>
                    <a:pt x="10939" y="7872"/>
                    <a:pt x="11082" y="7622"/>
                    <a:pt x="11201" y="7491"/>
                  </a:cubicBezTo>
                  <a:cubicBezTo>
                    <a:pt x="11307" y="7349"/>
                    <a:pt x="11367" y="7254"/>
                    <a:pt x="11367" y="7254"/>
                  </a:cubicBezTo>
                  <a:cubicBezTo>
                    <a:pt x="11367" y="7253"/>
                    <a:pt x="11366" y="7253"/>
                    <a:pt x="11365" y="7253"/>
                  </a:cubicBezTo>
                  <a:cubicBezTo>
                    <a:pt x="11334" y="7253"/>
                    <a:pt x="10971" y="7461"/>
                    <a:pt x="10440" y="7658"/>
                  </a:cubicBezTo>
                  <a:cubicBezTo>
                    <a:pt x="10189" y="7777"/>
                    <a:pt x="9857" y="7836"/>
                    <a:pt x="9524" y="7896"/>
                  </a:cubicBezTo>
                  <a:cubicBezTo>
                    <a:pt x="9355" y="7914"/>
                    <a:pt x="9176" y="7929"/>
                    <a:pt x="8994" y="7929"/>
                  </a:cubicBezTo>
                  <a:cubicBezTo>
                    <a:pt x="8831" y="7929"/>
                    <a:pt x="8665" y="7917"/>
                    <a:pt x="8501" y="7883"/>
                  </a:cubicBezTo>
                  <a:cubicBezTo>
                    <a:pt x="7800" y="7800"/>
                    <a:pt x="7098" y="7479"/>
                    <a:pt x="6587" y="7217"/>
                  </a:cubicBezTo>
                  <a:cubicBezTo>
                    <a:pt x="6540" y="7194"/>
                    <a:pt x="6504" y="7170"/>
                    <a:pt x="6456" y="7146"/>
                  </a:cubicBezTo>
                  <a:cubicBezTo>
                    <a:pt x="6040" y="6255"/>
                    <a:pt x="5600" y="5410"/>
                    <a:pt x="5124" y="4602"/>
                  </a:cubicBezTo>
                  <a:cubicBezTo>
                    <a:pt x="5005" y="4400"/>
                    <a:pt x="4875" y="4197"/>
                    <a:pt x="4744" y="4007"/>
                  </a:cubicBezTo>
                  <a:cubicBezTo>
                    <a:pt x="4768" y="3996"/>
                    <a:pt x="4780" y="3996"/>
                    <a:pt x="4791" y="3996"/>
                  </a:cubicBezTo>
                  <a:cubicBezTo>
                    <a:pt x="5053" y="3924"/>
                    <a:pt x="5291" y="3793"/>
                    <a:pt x="5541" y="3686"/>
                  </a:cubicBezTo>
                  <a:cubicBezTo>
                    <a:pt x="5790" y="3579"/>
                    <a:pt x="6004" y="3401"/>
                    <a:pt x="6218" y="3258"/>
                  </a:cubicBezTo>
                  <a:cubicBezTo>
                    <a:pt x="6456" y="3116"/>
                    <a:pt x="6635" y="2913"/>
                    <a:pt x="6813" y="2723"/>
                  </a:cubicBezTo>
                  <a:cubicBezTo>
                    <a:pt x="6992" y="2521"/>
                    <a:pt x="7193" y="2342"/>
                    <a:pt x="7312" y="2105"/>
                  </a:cubicBezTo>
                  <a:lnTo>
                    <a:pt x="7729" y="1451"/>
                  </a:lnTo>
                  <a:cubicBezTo>
                    <a:pt x="7871" y="1237"/>
                    <a:pt x="7907" y="963"/>
                    <a:pt x="8002" y="725"/>
                  </a:cubicBezTo>
                  <a:cubicBezTo>
                    <a:pt x="8085" y="476"/>
                    <a:pt x="8157" y="238"/>
                    <a:pt x="8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03;p49">
              <a:extLst>
                <a:ext uri="{FF2B5EF4-FFF2-40B4-BE49-F238E27FC236}">
                  <a16:creationId xmlns:a16="http://schemas.microsoft.com/office/drawing/2014/main" id="{17C5FC7E-2FA2-3114-0627-7BBE52977841}"/>
                </a:ext>
              </a:extLst>
            </p:cNvPr>
            <p:cNvSpPr/>
            <p:nvPr/>
          </p:nvSpPr>
          <p:spPr>
            <a:xfrm>
              <a:off x="7424451" y="3597206"/>
              <a:ext cx="475544" cy="462189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1700" y="0"/>
                  </a:moveTo>
                  <a:lnTo>
                    <a:pt x="11700" y="0"/>
                  </a:lnTo>
                  <a:cubicBezTo>
                    <a:pt x="11700" y="0"/>
                    <a:pt x="11629" y="0"/>
                    <a:pt x="11486" y="13"/>
                  </a:cubicBezTo>
                  <a:cubicBezTo>
                    <a:pt x="11343" y="37"/>
                    <a:pt x="11141" y="108"/>
                    <a:pt x="10951" y="251"/>
                  </a:cubicBezTo>
                  <a:cubicBezTo>
                    <a:pt x="10773" y="405"/>
                    <a:pt x="10559" y="607"/>
                    <a:pt x="10404" y="857"/>
                  </a:cubicBezTo>
                  <a:cubicBezTo>
                    <a:pt x="10237" y="1107"/>
                    <a:pt x="10142" y="1392"/>
                    <a:pt x="10047" y="1677"/>
                  </a:cubicBezTo>
                  <a:cubicBezTo>
                    <a:pt x="9857" y="2260"/>
                    <a:pt x="9857" y="2854"/>
                    <a:pt x="9904" y="3295"/>
                  </a:cubicBezTo>
                  <a:cubicBezTo>
                    <a:pt x="9940" y="3746"/>
                    <a:pt x="10059" y="4032"/>
                    <a:pt x="10059" y="4032"/>
                  </a:cubicBezTo>
                  <a:cubicBezTo>
                    <a:pt x="10059" y="4032"/>
                    <a:pt x="10202" y="3758"/>
                    <a:pt x="10345" y="3354"/>
                  </a:cubicBezTo>
                  <a:cubicBezTo>
                    <a:pt x="10463" y="3033"/>
                    <a:pt x="10594" y="2640"/>
                    <a:pt x="10713" y="2236"/>
                  </a:cubicBezTo>
                  <a:cubicBezTo>
                    <a:pt x="10713" y="2240"/>
                    <a:pt x="10715" y="2241"/>
                    <a:pt x="10720" y="2241"/>
                  </a:cubicBezTo>
                  <a:cubicBezTo>
                    <a:pt x="10746" y="2241"/>
                    <a:pt x="10841" y="2193"/>
                    <a:pt x="10983" y="2193"/>
                  </a:cubicBezTo>
                  <a:cubicBezTo>
                    <a:pt x="11065" y="2193"/>
                    <a:pt x="11163" y="2209"/>
                    <a:pt x="11272" y="2260"/>
                  </a:cubicBezTo>
                  <a:cubicBezTo>
                    <a:pt x="11616" y="2367"/>
                    <a:pt x="12021" y="2973"/>
                    <a:pt x="12116" y="3853"/>
                  </a:cubicBezTo>
                  <a:cubicBezTo>
                    <a:pt x="12163" y="4293"/>
                    <a:pt x="12163" y="4793"/>
                    <a:pt x="12081" y="5304"/>
                  </a:cubicBezTo>
                  <a:cubicBezTo>
                    <a:pt x="12057" y="5565"/>
                    <a:pt x="11985" y="5815"/>
                    <a:pt x="11926" y="6088"/>
                  </a:cubicBezTo>
                  <a:cubicBezTo>
                    <a:pt x="11830" y="6374"/>
                    <a:pt x="11795" y="6659"/>
                    <a:pt x="11664" y="6909"/>
                  </a:cubicBezTo>
                  <a:cubicBezTo>
                    <a:pt x="11557" y="7182"/>
                    <a:pt x="11450" y="7444"/>
                    <a:pt x="11343" y="7718"/>
                  </a:cubicBezTo>
                  <a:lnTo>
                    <a:pt x="10868" y="8407"/>
                  </a:lnTo>
                  <a:cubicBezTo>
                    <a:pt x="10665" y="8598"/>
                    <a:pt x="10451" y="8764"/>
                    <a:pt x="10213" y="8931"/>
                  </a:cubicBezTo>
                  <a:cubicBezTo>
                    <a:pt x="9940" y="9026"/>
                    <a:pt x="9703" y="9180"/>
                    <a:pt x="9405" y="9240"/>
                  </a:cubicBezTo>
                  <a:cubicBezTo>
                    <a:pt x="8240" y="9549"/>
                    <a:pt x="6873" y="9536"/>
                    <a:pt x="5671" y="9703"/>
                  </a:cubicBezTo>
                  <a:cubicBezTo>
                    <a:pt x="4447" y="9846"/>
                    <a:pt x="3293" y="10083"/>
                    <a:pt x="2366" y="10500"/>
                  </a:cubicBezTo>
                  <a:cubicBezTo>
                    <a:pt x="1903" y="10678"/>
                    <a:pt x="1510" y="10952"/>
                    <a:pt x="1213" y="11225"/>
                  </a:cubicBezTo>
                  <a:cubicBezTo>
                    <a:pt x="904" y="11486"/>
                    <a:pt x="690" y="11772"/>
                    <a:pt x="511" y="11998"/>
                  </a:cubicBezTo>
                  <a:cubicBezTo>
                    <a:pt x="190" y="12474"/>
                    <a:pt x="0" y="12735"/>
                    <a:pt x="0" y="12735"/>
                  </a:cubicBezTo>
                  <a:cubicBezTo>
                    <a:pt x="0" y="12735"/>
                    <a:pt x="214" y="12498"/>
                    <a:pt x="595" y="12070"/>
                  </a:cubicBezTo>
                  <a:cubicBezTo>
                    <a:pt x="785" y="11867"/>
                    <a:pt x="1023" y="11605"/>
                    <a:pt x="1343" y="11391"/>
                  </a:cubicBezTo>
                  <a:cubicBezTo>
                    <a:pt x="1498" y="11272"/>
                    <a:pt x="1676" y="11177"/>
                    <a:pt x="1879" y="11082"/>
                  </a:cubicBezTo>
                  <a:cubicBezTo>
                    <a:pt x="2057" y="10976"/>
                    <a:pt x="2271" y="10892"/>
                    <a:pt x="2497" y="10821"/>
                  </a:cubicBezTo>
                  <a:cubicBezTo>
                    <a:pt x="3388" y="10488"/>
                    <a:pt x="4518" y="10369"/>
                    <a:pt x="5719" y="10297"/>
                  </a:cubicBezTo>
                  <a:cubicBezTo>
                    <a:pt x="6944" y="10202"/>
                    <a:pt x="8216" y="10297"/>
                    <a:pt x="9595" y="10012"/>
                  </a:cubicBezTo>
                  <a:cubicBezTo>
                    <a:pt x="9940" y="9964"/>
                    <a:pt x="10273" y="9774"/>
                    <a:pt x="10618" y="9655"/>
                  </a:cubicBezTo>
                  <a:cubicBezTo>
                    <a:pt x="10915" y="9465"/>
                    <a:pt x="11224" y="9240"/>
                    <a:pt x="11497" y="9002"/>
                  </a:cubicBezTo>
                  <a:cubicBezTo>
                    <a:pt x="11711" y="8716"/>
                    <a:pt x="11926" y="8431"/>
                    <a:pt x="12116" y="8146"/>
                  </a:cubicBezTo>
                  <a:cubicBezTo>
                    <a:pt x="12258" y="7837"/>
                    <a:pt x="12390" y="7527"/>
                    <a:pt x="12520" y="7230"/>
                  </a:cubicBezTo>
                  <a:cubicBezTo>
                    <a:pt x="12663" y="6933"/>
                    <a:pt x="12734" y="6611"/>
                    <a:pt x="12818" y="6350"/>
                  </a:cubicBezTo>
                  <a:cubicBezTo>
                    <a:pt x="12877" y="6041"/>
                    <a:pt x="12972" y="5732"/>
                    <a:pt x="12996" y="5446"/>
                  </a:cubicBezTo>
                  <a:cubicBezTo>
                    <a:pt x="13091" y="4852"/>
                    <a:pt x="13103" y="4281"/>
                    <a:pt x="13032" y="3746"/>
                  </a:cubicBezTo>
                  <a:cubicBezTo>
                    <a:pt x="12937" y="2688"/>
                    <a:pt x="12366" y="1736"/>
                    <a:pt x="11605" y="1451"/>
                  </a:cubicBezTo>
                  <a:cubicBezTo>
                    <a:pt x="11379" y="1356"/>
                    <a:pt x="11165" y="1332"/>
                    <a:pt x="10987" y="1332"/>
                  </a:cubicBezTo>
                  <a:cubicBezTo>
                    <a:pt x="11082" y="1035"/>
                    <a:pt x="11177" y="774"/>
                    <a:pt x="11296" y="560"/>
                  </a:cubicBezTo>
                  <a:cubicBezTo>
                    <a:pt x="11391" y="405"/>
                    <a:pt x="11462" y="227"/>
                    <a:pt x="11557" y="156"/>
                  </a:cubicBezTo>
                  <a:cubicBezTo>
                    <a:pt x="11640" y="60"/>
                    <a:pt x="11700" y="0"/>
                    <a:pt x="117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4;p49">
              <a:extLst>
                <a:ext uri="{FF2B5EF4-FFF2-40B4-BE49-F238E27FC236}">
                  <a16:creationId xmlns:a16="http://schemas.microsoft.com/office/drawing/2014/main" id="{BB509BD7-C389-B75C-5DDC-AB407829E64E}"/>
                </a:ext>
              </a:extLst>
            </p:cNvPr>
            <p:cNvSpPr/>
            <p:nvPr/>
          </p:nvSpPr>
          <p:spPr>
            <a:xfrm>
              <a:off x="7611708" y="3382333"/>
              <a:ext cx="209756" cy="166571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5779" y="0"/>
                  </a:moveTo>
                  <a:cubicBezTo>
                    <a:pt x="5779" y="0"/>
                    <a:pt x="5410" y="346"/>
                    <a:pt x="4971" y="892"/>
                  </a:cubicBezTo>
                  <a:cubicBezTo>
                    <a:pt x="4852" y="1023"/>
                    <a:pt x="4757" y="1189"/>
                    <a:pt x="4601" y="1320"/>
                  </a:cubicBezTo>
                  <a:cubicBezTo>
                    <a:pt x="4447" y="1451"/>
                    <a:pt x="4292" y="1593"/>
                    <a:pt x="4138" y="1749"/>
                  </a:cubicBezTo>
                  <a:cubicBezTo>
                    <a:pt x="3853" y="2069"/>
                    <a:pt x="3520" y="2367"/>
                    <a:pt x="3151" y="2640"/>
                  </a:cubicBezTo>
                  <a:cubicBezTo>
                    <a:pt x="2973" y="2782"/>
                    <a:pt x="2818" y="2961"/>
                    <a:pt x="2616" y="3068"/>
                  </a:cubicBezTo>
                  <a:cubicBezTo>
                    <a:pt x="2437" y="3187"/>
                    <a:pt x="2260" y="3318"/>
                    <a:pt x="2081" y="3437"/>
                  </a:cubicBezTo>
                  <a:cubicBezTo>
                    <a:pt x="1724" y="3675"/>
                    <a:pt x="1380" y="3889"/>
                    <a:pt x="1071" y="4055"/>
                  </a:cubicBezTo>
                  <a:cubicBezTo>
                    <a:pt x="749" y="4198"/>
                    <a:pt x="500" y="4364"/>
                    <a:pt x="297" y="4436"/>
                  </a:cubicBezTo>
                  <a:cubicBezTo>
                    <a:pt x="107" y="4518"/>
                    <a:pt x="0" y="4578"/>
                    <a:pt x="0" y="4578"/>
                  </a:cubicBezTo>
                  <a:cubicBezTo>
                    <a:pt x="0" y="4578"/>
                    <a:pt x="92" y="4589"/>
                    <a:pt x="256" y="4589"/>
                  </a:cubicBezTo>
                  <a:cubicBezTo>
                    <a:pt x="470" y="4589"/>
                    <a:pt x="807" y="4571"/>
                    <a:pt x="1225" y="4483"/>
                  </a:cubicBezTo>
                  <a:cubicBezTo>
                    <a:pt x="1404" y="4447"/>
                    <a:pt x="1594" y="4364"/>
                    <a:pt x="1795" y="4304"/>
                  </a:cubicBezTo>
                  <a:cubicBezTo>
                    <a:pt x="1998" y="4233"/>
                    <a:pt x="2223" y="4186"/>
                    <a:pt x="2426" y="4055"/>
                  </a:cubicBezTo>
                  <a:cubicBezTo>
                    <a:pt x="2842" y="3841"/>
                    <a:pt x="3282" y="3603"/>
                    <a:pt x="3663" y="3270"/>
                  </a:cubicBezTo>
                  <a:lnTo>
                    <a:pt x="4221" y="2782"/>
                  </a:lnTo>
                  <a:cubicBezTo>
                    <a:pt x="4387" y="2605"/>
                    <a:pt x="4530" y="2402"/>
                    <a:pt x="4673" y="2212"/>
                  </a:cubicBezTo>
                  <a:cubicBezTo>
                    <a:pt x="4971" y="1855"/>
                    <a:pt x="5196" y="1487"/>
                    <a:pt x="5339" y="1142"/>
                  </a:cubicBezTo>
                  <a:cubicBezTo>
                    <a:pt x="5648" y="464"/>
                    <a:pt x="5779" y="0"/>
                    <a:pt x="5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5;p49">
              <a:extLst>
                <a:ext uri="{FF2B5EF4-FFF2-40B4-BE49-F238E27FC236}">
                  <a16:creationId xmlns:a16="http://schemas.microsoft.com/office/drawing/2014/main" id="{22E420C8-8D59-2205-7ABA-97D4340ECBD4}"/>
                </a:ext>
              </a:extLst>
            </p:cNvPr>
            <p:cNvSpPr/>
            <p:nvPr/>
          </p:nvSpPr>
          <p:spPr>
            <a:xfrm>
              <a:off x="7994858" y="3100251"/>
              <a:ext cx="111809" cy="121172"/>
            </a:xfrm>
            <a:custGeom>
              <a:avLst/>
              <a:gdLst/>
              <a:ahLst/>
              <a:cxnLst/>
              <a:rect l="l" t="t" r="r" b="b"/>
              <a:pathLst>
                <a:path w="3081" h="3339" extrusionOk="0">
                  <a:moveTo>
                    <a:pt x="620" y="0"/>
                  </a:moveTo>
                  <a:cubicBezTo>
                    <a:pt x="233" y="0"/>
                    <a:pt x="1" y="116"/>
                    <a:pt x="1" y="116"/>
                  </a:cubicBezTo>
                  <a:cubicBezTo>
                    <a:pt x="1" y="116"/>
                    <a:pt x="84" y="140"/>
                    <a:pt x="215" y="200"/>
                  </a:cubicBezTo>
                  <a:cubicBezTo>
                    <a:pt x="334" y="235"/>
                    <a:pt x="500" y="354"/>
                    <a:pt x="691" y="449"/>
                  </a:cubicBezTo>
                  <a:cubicBezTo>
                    <a:pt x="868" y="544"/>
                    <a:pt x="1071" y="687"/>
                    <a:pt x="1261" y="853"/>
                  </a:cubicBezTo>
                  <a:cubicBezTo>
                    <a:pt x="1452" y="1020"/>
                    <a:pt x="1653" y="1175"/>
                    <a:pt x="1796" y="1400"/>
                  </a:cubicBezTo>
                  <a:cubicBezTo>
                    <a:pt x="1880" y="1508"/>
                    <a:pt x="1999" y="1579"/>
                    <a:pt x="2046" y="1698"/>
                  </a:cubicBezTo>
                  <a:cubicBezTo>
                    <a:pt x="2105" y="1828"/>
                    <a:pt x="2189" y="1923"/>
                    <a:pt x="2260" y="2042"/>
                  </a:cubicBezTo>
                  <a:cubicBezTo>
                    <a:pt x="2414" y="2245"/>
                    <a:pt x="2557" y="2459"/>
                    <a:pt x="2628" y="2673"/>
                  </a:cubicBezTo>
                  <a:cubicBezTo>
                    <a:pt x="2818" y="3065"/>
                    <a:pt x="3021" y="3339"/>
                    <a:pt x="3021" y="3339"/>
                  </a:cubicBezTo>
                  <a:cubicBezTo>
                    <a:pt x="3021" y="3339"/>
                    <a:pt x="3080" y="3029"/>
                    <a:pt x="3056" y="2541"/>
                  </a:cubicBezTo>
                  <a:cubicBezTo>
                    <a:pt x="3056" y="2304"/>
                    <a:pt x="3032" y="2007"/>
                    <a:pt x="2890" y="1733"/>
                  </a:cubicBezTo>
                  <a:cubicBezTo>
                    <a:pt x="2795" y="1436"/>
                    <a:pt x="2652" y="1127"/>
                    <a:pt x="2414" y="877"/>
                  </a:cubicBezTo>
                  <a:cubicBezTo>
                    <a:pt x="2200" y="604"/>
                    <a:pt x="1927" y="401"/>
                    <a:pt x="1642" y="247"/>
                  </a:cubicBezTo>
                  <a:cubicBezTo>
                    <a:pt x="1511" y="152"/>
                    <a:pt x="1344" y="128"/>
                    <a:pt x="1214" y="92"/>
                  </a:cubicBezTo>
                  <a:cubicBezTo>
                    <a:pt x="1071" y="68"/>
                    <a:pt x="940" y="9"/>
                    <a:pt x="809" y="9"/>
                  </a:cubicBezTo>
                  <a:cubicBezTo>
                    <a:pt x="743" y="3"/>
                    <a:pt x="679" y="0"/>
                    <a:pt x="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6;p49">
              <a:extLst>
                <a:ext uri="{FF2B5EF4-FFF2-40B4-BE49-F238E27FC236}">
                  <a16:creationId xmlns:a16="http://schemas.microsoft.com/office/drawing/2014/main" id="{92929299-D463-3FA9-9C74-51DD6D252AC2}"/>
                </a:ext>
              </a:extLst>
            </p:cNvPr>
            <p:cNvSpPr/>
            <p:nvPr/>
          </p:nvSpPr>
          <p:spPr>
            <a:xfrm>
              <a:off x="7929717" y="3391406"/>
              <a:ext cx="105314" cy="312421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748" y="0"/>
                  </a:moveTo>
                  <a:lnTo>
                    <a:pt x="1748" y="0"/>
                  </a:lnTo>
                  <a:cubicBezTo>
                    <a:pt x="1570" y="107"/>
                    <a:pt x="1415" y="286"/>
                    <a:pt x="1344" y="500"/>
                  </a:cubicBezTo>
                  <a:cubicBezTo>
                    <a:pt x="1260" y="701"/>
                    <a:pt x="1225" y="915"/>
                    <a:pt x="1189" y="1129"/>
                  </a:cubicBezTo>
                  <a:cubicBezTo>
                    <a:pt x="1165" y="1557"/>
                    <a:pt x="1201" y="1974"/>
                    <a:pt x="1249" y="2390"/>
                  </a:cubicBezTo>
                  <a:cubicBezTo>
                    <a:pt x="1356" y="3116"/>
                    <a:pt x="1558" y="3793"/>
                    <a:pt x="1820" y="4459"/>
                  </a:cubicBezTo>
                  <a:lnTo>
                    <a:pt x="1617" y="4649"/>
                  </a:lnTo>
                  <a:cubicBezTo>
                    <a:pt x="1474" y="4804"/>
                    <a:pt x="1308" y="4934"/>
                    <a:pt x="1189" y="5113"/>
                  </a:cubicBezTo>
                  <a:cubicBezTo>
                    <a:pt x="951" y="5457"/>
                    <a:pt x="666" y="5779"/>
                    <a:pt x="512" y="6183"/>
                  </a:cubicBezTo>
                  <a:cubicBezTo>
                    <a:pt x="428" y="6373"/>
                    <a:pt x="322" y="6551"/>
                    <a:pt x="274" y="6765"/>
                  </a:cubicBezTo>
                  <a:cubicBezTo>
                    <a:pt x="214" y="6968"/>
                    <a:pt x="131" y="7158"/>
                    <a:pt x="108" y="7372"/>
                  </a:cubicBezTo>
                  <a:cubicBezTo>
                    <a:pt x="60" y="7788"/>
                    <a:pt x="0" y="8205"/>
                    <a:pt x="119" y="8609"/>
                  </a:cubicBezTo>
                  <a:cubicBezTo>
                    <a:pt x="226" y="8216"/>
                    <a:pt x="357" y="7859"/>
                    <a:pt x="547" y="7515"/>
                  </a:cubicBezTo>
                  <a:cubicBezTo>
                    <a:pt x="726" y="7182"/>
                    <a:pt x="904" y="6849"/>
                    <a:pt x="1154" y="6564"/>
                  </a:cubicBezTo>
                  <a:cubicBezTo>
                    <a:pt x="1368" y="6255"/>
                    <a:pt x="1629" y="5993"/>
                    <a:pt x="1879" y="5708"/>
                  </a:cubicBezTo>
                  <a:cubicBezTo>
                    <a:pt x="2140" y="5446"/>
                    <a:pt x="2426" y="5208"/>
                    <a:pt x="2687" y="4947"/>
                  </a:cubicBezTo>
                  <a:lnTo>
                    <a:pt x="2711" y="4923"/>
                  </a:lnTo>
                  <a:cubicBezTo>
                    <a:pt x="2854" y="4792"/>
                    <a:pt x="2901" y="4578"/>
                    <a:pt x="2819" y="4387"/>
                  </a:cubicBezTo>
                  <a:cubicBezTo>
                    <a:pt x="2521" y="3686"/>
                    <a:pt x="2248" y="2937"/>
                    <a:pt x="1974" y="2212"/>
                  </a:cubicBezTo>
                  <a:cubicBezTo>
                    <a:pt x="1855" y="1855"/>
                    <a:pt x="1725" y="1486"/>
                    <a:pt x="1665" y="1106"/>
                  </a:cubicBezTo>
                  <a:cubicBezTo>
                    <a:pt x="1593" y="738"/>
                    <a:pt x="1534" y="357"/>
                    <a:pt x="1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7;p49">
              <a:extLst>
                <a:ext uri="{FF2B5EF4-FFF2-40B4-BE49-F238E27FC236}">
                  <a16:creationId xmlns:a16="http://schemas.microsoft.com/office/drawing/2014/main" id="{EE95E600-99C3-30CE-6F0E-78B80DA48763}"/>
                </a:ext>
              </a:extLst>
            </p:cNvPr>
            <p:cNvSpPr/>
            <p:nvPr/>
          </p:nvSpPr>
          <p:spPr>
            <a:xfrm>
              <a:off x="7680296" y="3163577"/>
              <a:ext cx="182140" cy="178220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5018" y="0"/>
                  </a:moveTo>
                  <a:cubicBezTo>
                    <a:pt x="5018" y="0"/>
                    <a:pt x="4661" y="119"/>
                    <a:pt x="4210" y="345"/>
                  </a:cubicBezTo>
                  <a:cubicBezTo>
                    <a:pt x="4008" y="487"/>
                    <a:pt x="3710" y="547"/>
                    <a:pt x="3437" y="666"/>
                  </a:cubicBezTo>
                  <a:cubicBezTo>
                    <a:pt x="3176" y="796"/>
                    <a:pt x="2890" y="904"/>
                    <a:pt x="2605" y="987"/>
                  </a:cubicBezTo>
                  <a:cubicBezTo>
                    <a:pt x="2510" y="999"/>
                    <a:pt x="2426" y="1023"/>
                    <a:pt x="2355" y="1082"/>
                  </a:cubicBezTo>
                  <a:cubicBezTo>
                    <a:pt x="2129" y="1166"/>
                    <a:pt x="1892" y="1213"/>
                    <a:pt x="1665" y="1284"/>
                  </a:cubicBezTo>
                  <a:cubicBezTo>
                    <a:pt x="1380" y="1356"/>
                    <a:pt x="1094" y="1451"/>
                    <a:pt x="845" y="1486"/>
                  </a:cubicBezTo>
                  <a:cubicBezTo>
                    <a:pt x="370" y="1594"/>
                    <a:pt x="1" y="1653"/>
                    <a:pt x="1" y="1653"/>
                  </a:cubicBezTo>
                  <a:cubicBezTo>
                    <a:pt x="1" y="1653"/>
                    <a:pt x="322" y="1855"/>
                    <a:pt x="857" y="1938"/>
                  </a:cubicBezTo>
                  <a:cubicBezTo>
                    <a:pt x="1059" y="1966"/>
                    <a:pt x="1297" y="1993"/>
                    <a:pt x="1554" y="1993"/>
                  </a:cubicBezTo>
                  <a:cubicBezTo>
                    <a:pt x="1629" y="1993"/>
                    <a:pt x="1706" y="1991"/>
                    <a:pt x="1784" y="1986"/>
                  </a:cubicBezTo>
                  <a:cubicBezTo>
                    <a:pt x="1892" y="1974"/>
                    <a:pt x="1998" y="1962"/>
                    <a:pt x="2106" y="1938"/>
                  </a:cubicBezTo>
                  <a:lnTo>
                    <a:pt x="2106" y="1938"/>
                  </a:lnTo>
                  <a:cubicBezTo>
                    <a:pt x="2069" y="2271"/>
                    <a:pt x="2046" y="2675"/>
                    <a:pt x="2058" y="3092"/>
                  </a:cubicBezTo>
                  <a:cubicBezTo>
                    <a:pt x="2106" y="3555"/>
                    <a:pt x="2117" y="4007"/>
                    <a:pt x="2260" y="4364"/>
                  </a:cubicBezTo>
                  <a:cubicBezTo>
                    <a:pt x="2379" y="4709"/>
                    <a:pt x="2474" y="4910"/>
                    <a:pt x="2474" y="4910"/>
                  </a:cubicBezTo>
                  <a:cubicBezTo>
                    <a:pt x="2474" y="4910"/>
                    <a:pt x="2545" y="4661"/>
                    <a:pt x="2616" y="4340"/>
                  </a:cubicBezTo>
                  <a:cubicBezTo>
                    <a:pt x="2664" y="4019"/>
                    <a:pt x="2783" y="3579"/>
                    <a:pt x="2867" y="3139"/>
                  </a:cubicBezTo>
                  <a:cubicBezTo>
                    <a:pt x="2914" y="2699"/>
                    <a:pt x="2997" y="2259"/>
                    <a:pt x="3009" y="1927"/>
                  </a:cubicBezTo>
                  <a:lnTo>
                    <a:pt x="3009" y="1700"/>
                  </a:lnTo>
                  <a:cubicBezTo>
                    <a:pt x="3282" y="1594"/>
                    <a:pt x="3556" y="1475"/>
                    <a:pt x="3770" y="1296"/>
                  </a:cubicBezTo>
                  <a:cubicBezTo>
                    <a:pt x="4056" y="1118"/>
                    <a:pt x="4305" y="915"/>
                    <a:pt x="4484" y="714"/>
                  </a:cubicBezTo>
                  <a:cubicBezTo>
                    <a:pt x="4840" y="309"/>
                    <a:pt x="5018" y="0"/>
                    <a:pt x="5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8;p49">
              <a:extLst>
                <a:ext uri="{FF2B5EF4-FFF2-40B4-BE49-F238E27FC236}">
                  <a16:creationId xmlns:a16="http://schemas.microsoft.com/office/drawing/2014/main" id="{2223ADB4-2BD5-95BF-8CA7-B81EB1BE7B44}"/>
                </a:ext>
              </a:extLst>
            </p:cNvPr>
            <p:cNvSpPr/>
            <p:nvPr/>
          </p:nvSpPr>
          <p:spPr>
            <a:xfrm>
              <a:off x="7710961" y="2394048"/>
              <a:ext cx="247752" cy="117543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6113" y="1"/>
                  </a:moveTo>
                  <a:cubicBezTo>
                    <a:pt x="6093" y="1"/>
                    <a:pt x="6073" y="2"/>
                    <a:pt x="6052" y="5"/>
                  </a:cubicBezTo>
                  <a:cubicBezTo>
                    <a:pt x="6039" y="4"/>
                    <a:pt x="6027" y="3"/>
                    <a:pt x="6014" y="3"/>
                  </a:cubicBezTo>
                  <a:cubicBezTo>
                    <a:pt x="5842" y="3"/>
                    <a:pt x="5634" y="73"/>
                    <a:pt x="5457" y="183"/>
                  </a:cubicBezTo>
                  <a:cubicBezTo>
                    <a:pt x="5077" y="421"/>
                    <a:pt x="4733" y="802"/>
                    <a:pt x="4435" y="1182"/>
                  </a:cubicBezTo>
                  <a:cubicBezTo>
                    <a:pt x="4292" y="1384"/>
                    <a:pt x="4126" y="1563"/>
                    <a:pt x="3983" y="1729"/>
                  </a:cubicBezTo>
                  <a:cubicBezTo>
                    <a:pt x="3849" y="1886"/>
                    <a:pt x="3673" y="1968"/>
                    <a:pt x="3623" y="1968"/>
                  </a:cubicBezTo>
                  <a:cubicBezTo>
                    <a:pt x="3620" y="1968"/>
                    <a:pt x="3617" y="1968"/>
                    <a:pt x="3615" y="1967"/>
                  </a:cubicBezTo>
                  <a:lnTo>
                    <a:pt x="3615" y="1967"/>
                  </a:lnTo>
                  <a:cubicBezTo>
                    <a:pt x="3632" y="1981"/>
                    <a:pt x="3629" y="1986"/>
                    <a:pt x="3615" y="1986"/>
                  </a:cubicBezTo>
                  <a:cubicBezTo>
                    <a:pt x="3574" y="1986"/>
                    <a:pt x="3437" y="1942"/>
                    <a:pt x="3415" y="1942"/>
                  </a:cubicBezTo>
                  <a:cubicBezTo>
                    <a:pt x="3413" y="1942"/>
                    <a:pt x="3412" y="1942"/>
                    <a:pt x="3412" y="1943"/>
                  </a:cubicBezTo>
                  <a:lnTo>
                    <a:pt x="3008" y="1777"/>
                  </a:lnTo>
                  <a:cubicBezTo>
                    <a:pt x="2746" y="1669"/>
                    <a:pt x="2450" y="1634"/>
                    <a:pt x="2176" y="1610"/>
                  </a:cubicBezTo>
                  <a:cubicBezTo>
                    <a:pt x="2146" y="1609"/>
                    <a:pt x="2116" y="1608"/>
                    <a:pt x="2086" y="1608"/>
                  </a:cubicBezTo>
                  <a:cubicBezTo>
                    <a:pt x="1833" y="1608"/>
                    <a:pt x="1591" y="1654"/>
                    <a:pt x="1367" y="1729"/>
                  </a:cubicBezTo>
                  <a:cubicBezTo>
                    <a:pt x="1129" y="1824"/>
                    <a:pt x="904" y="1943"/>
                    <a:pt x="737" y="2074"/>
                  </a:cubicBezTo>
                  <a:cubicBezTo>
                    <a:pt x="392" y="2347"/>
                    <a:pt x="214" y="2692"/>
                    <a:pt x="131" y="2882"/>
                  </a:cubicBezTo>
                  <a:cubicBezTo>
                    <a:pt x="35" y="3108"/>
                    <a:pt x="0" y="3239"/>
                    <a:pt x="0" y="3239"/>
                  </a:cubicBezTo>
                  <a:lnTo>
                    <a:pt x="262" y="2977"/>
                  </a:lnTo>
                  <a:cubicBezTo>
                    <a:pt x="416" y="2787"/>
                    <a:pt x="666" y="2620"/>
                    <a:pt x="987" y="2454"/>
                  </a:cubicBezTo>
                  <a:cubicBezTo>
                    <a:pt x="1142" y="2383"/>
                    <a:pt x="1320" y="2324"/>
                    <a:pt x="1510" y="2300"/>
                  </a:cubicBezTo>
                  <a:cubicBezTo>
                    <a:pt x="1578" y="2291"/>
                    <a:pt x="1647" y="2287"/>
                    <a:pt x="1718" y="2287"/>
                  </a:cubicBezTo>
                  <a:cubicBezTo>
                    <a:pt x="1846" y="2287"/>
                    <a:pt x="1979" y="2300"/>
                    <a:pt x="2117" y="2324"/>
                  </a:cubicBezTo>
                  <a:cubicBezTo>
                    <a:pt x="2318" y="2359"/>
                    <a:pt x="2532" y="2419"/>
                    <a:pt x="2735" y="2502"/>
                  </a:cubicBezTo>
                  <a:lnTo>
                    <a:pt x="3056" y="2644"/>
                  </a:lnTo>
                  <a:cubicBezTo>
                    <a:pt x="3317" y="2728"/>
                    <a:pt x="3270" y="2763"/>
                    <a:pt x="3615" y="2776"/>
                  </a:cubicBezTo>
                  <a:cubicBezTo>
                    <a:pt x="4102" y="2739"/>
                    <a:pt x="4363" y="2466"/>
                    <a:pt x="4554" y="2252"/>
                  </a:cubicBezTo>
                  <a:cubicBezTo>
                    <a:pt x="4756" y="2026"/>
                    <a:pt x="4887" y="1801"/>
                    <a:pt x="5018" y="1586"/>
                  </a:cubicBezTo>
                  <a:cubicBezTo>
                    <a:pt x="5279" y="1170"/>
                    <a:pt x="5470" y="778"/>
                    <a:pt x="5731" y="552"/>
                  </a:cubicBezTo>
                  <a:cubicBezTo>
                    <a:pt x="5953" y="314"/>
                    <a:pt x="6210" y="254"/>
                    <a:pt x="6420" y="254"/>
                  </a:cubicBezTo>
                  <a:cubicBezTo>
                    <a:pt x="6634" y="254"/>
                    <a:pt x="6799" y="317"/>
                    <a:pt x="6823" y="317"/>
                  </a:cubicBezTo>
                  <a:cubicBezTo>
                    <a:pt x="6826" y="317"/>
                    <a:pt x="6827" y="316"/>
                    <a:pt x="6825" y="314"/>
                  </a:cubicBezTo>
                  <a:cubicBezTo>
                    <a:pt x="6825" y="314"/>
                    <a:pt x="6718" y="231"/>
                    <a:pt x="6504" y="100"/>
                  </a:cubicBezTo>
                  <a:cubicBezTo>
                    <a:pt x="6409" y="79"/>
                    <a:pt x="6275" y="1"/>
                    <a:pt x="6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9;p49">
              <a:extLst>
                <a:ext uri="{FF2B5EF4-FFF2-40B4-BE49-F238E27FC236}">
                  <a16:creationId xmlns:a16="http://schemas.microsoft.com/office/drawing/2014/main" id="{BC896770-83C3-9751-EEB1-4502CC2473CD}"/>
                </a:ext>
              </a:extLst>
            </p:cNvPr>
            <p:cNvSpPr/>
            <p:nvPr/>
          </p:nvSpPr>
          <p:spPr>
            <a:xfrm>
              <a:off x="7878802" y="2689775"/>
              <a:ext cx="241256" cy="313727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9" y="96"/>
                    <a:pt x="476" y="239"/>
                  </a:cubicBezTo>
                  <a:cubicBezTo>
                    <a:pt x="631" y="298"/>
                    <a:pt x="773" y="440"/>
                    <a:pt x="951" y="559"/>
                  </a:cubicBezTo>
                  <a:cubicBezTo>
                    <a:pt x="1141" y="667"/>
                    <a:pt x="1284" y="881"/>
                    <a:pt x="1474" y="1059"/>
                  </a:cubicBezTo>
                  <a:cubicBezTo>
                    <a:pt x="1629" y="1273"/>
                    <a:pt x="1807" y="1487"/>
                    <a:pt x="1902" y="1772"/>
                  </a:cubicBezTo>
                  <a:cubicBezTo>
                    <a:pt x="2034" y="2046"/>
                    <a:pt x="2093" y="2355"/>
                    <a:pt x="2153" y="2664"/>
                  </a:cubicBezTo>
                  <a:cubicBezTo>
                    <a:pt x="2188" y="2985"/>
                    <a:pt x="2212" y="3318"/>
                    <a:pt x="2176" y="3663"/>
                  </a:cubicBezTo>
                  <a:lnTo>
                    <a:pt x="2140" y="4186"/>
                  </a:lnTo>
                  <a:cubicBezTo>
                    <a:pt x="2140" y="4507"/>
                    <a:pt x="2081" y="4531"/>
                    <a:pt x="2164" y="4863"/>
                  </a:cubicBezTo>
                  <a:cubicBezTo>
                    <a:pt x="2295" y="5458"/>
                    <a:pt x="2723" y="5756"/>
                    <a:pt x="3080" y="5957"/>
                  </a:cubicBezTo>
                  <a:cubicBezTo>
                    <a:pt x="3437" y="6171"/>
                    <a:pt x="3805" y="6279"/>
                    <a:pt x="4138" y="6398"/>
                  </a:cubicBezTo>
                  <a:cubicBezTo>
                    <a:pt x="4804" y="6623"/>
                    <a:pt x="5422" y="6790"/>
                    <a:pt x="5826" y="7099"/>
                  </a:cubicBezTo>
                  <a:cubicBezTo>
                    <a:pt x="6016" y="7265"/>
                    <a:pt x="6183" y="7432"/>
                    <a:pt x="6278" y="7611"/>
                  </a:cubicBezTo>
                  <a:cubicBezTo>
                    <a:pt x="6397" y="7788"/>
                    <a:pt x="6409" y="7991"/>
                    <a:pt x="6468" y="8134"/>
                  </a:cubicBezTo>
                  <a:cubicBezTo>
                    <a:pt x="6492" y="8467"/>
                    <a:pt x="6504" y="8645"/>
                    <a:pt x="6504" y="8645"/>
                  </a:cubicBezTo>
                  <a:cubicBezTo>
                    <a:pt x="6504" y="8645"/>
                    <a:pt x="6552" y="8467"/>
                    <a:pt x="6623" y="8134"/>
                  </a:cubicBezTo>
                  <a:cubicBezTo>
                    <a:pt x="6600" y="7967"/>
                    <a:pt x="6647" y="7741"/>
                    <a:pt x="6552" y="7503"/>
                  </a:cubicBezTo>
                  <a:cubicBezTo>
                    <a:pt x="6492" y="7254"/>
                    <a:pt x="6349" y="6992"/>
                    <a:pt x="6124" y="6766"/>
                  </a:cubicBezTo>
                  <a:cubicBezTo>
                    <a:pt x="5684" y="6314"/>
                    <a:pt x="5041" y="6005"/>
                    <a:pt x="4388" y="5732"/>
                  </a:cubicBezTo>
                  <a:cubicBezTo>
                    <a:pt x="4066" y="5601"/>
                    <a:pt x="3746" y="5447"/>
                    <a:pt x="3472" y="5280"/>
                  </a:cubicBezTo>
                  <a:cubicBezTo>
                    <a:pt x="3187" y="5137"/>
                    <a:pt x="2973" y="4887"/>
                    <a:pt x="2961" y="4733"/>
                  </a:cubicBezTo>
                  <a:cubicBezTo>
                    <a:pt x="2890" y="4709"/>
                    <a:pt x="2937" y="4340"/>
                    <a:pt x="2925" y="4293"/>
                  </a:cubicBezTo>
                  <a:lnTo>
                    <a:pt x="2961" y="3698"/>
                  </a:lnTo>
                  <a:cubicBezTo>
                    <a:pt x="2985" y="3306"/>
                    <a:pt x="2914" y="2902"/>
                    <a:pt x="2842" y="2533"/>
                  </a:cubicBezTo>
                  <a:cubicBezTo>
                    <a:pt x="2759" y="2153"/>
                    <a:pt x="2616" y="1808"/>
                    <a:pt x="2426" y="1499"/>
                  </a:cubicBezTo>
                  <a:cubicBezTo>
                    <a:pt x="2259" y="1190"/>
                    <a:pt x="2010" y="952"/>
                    <a:pt x="1796" y="738"/>
                  </a:cubicBezTo>
                  <a:cubicBezTo>
                    <a:pt x="1558" y="559"/>
                    <a:pt x="1344" y="381"/>
                    <a:pt x="1106" y="298"/>
                  </a:cubicBezTo>
                  <a:cubicBezTo>
                    <a:pt x="868" y="215"/>
                    <a:pt x="690" y="107"/>
                    <a:pt x="523" y="96"/>
                  </a:cubicBezTo>
                  <a:cubicBezTo>
                    <a:pt x="190" y="3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10;p49">
              <a:extLst>
                <a:ext uri="{FF2B5EF4-FFF2-40B4-BE49-F238E27FC236}">
                  <a16:creationId xmlns:a16="http://schemas.microsoft.com/office/drawing/2014/main" id="{23341B0E-CB9F-E5CB-A087-F1B8F1B5C840}"/>
                </a:ext>
              </a:extLst>
            </p:cNvPr>
            <p:cNvSpPr/>
            <p:nvPr/>
          </p:nvSpPr>
          <p:spPr>
            <a:xfrm>
              <a:off x="7341130" y="2834754"/>
              <a:ext cx="167914" cy="217087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0" y="84"/>
                    <a:pt x="322" y="191"/>
                  </a:cubicBezTo>
                  <a:cubicBezTo>
                    <a:pt x="536" y="310"/>
                    <a:pt x="750" y="512"/>
                    <a:pt x="976" y="786"/>
                  </a:cubicBezTo>
                  <a:cubicBezTo>
                    <a:pt x="1071" y="928"/>
                    <a:pt x="1190" y="1083"/>
                    <a:pt x="1237" y="1273"/>
                  </a:cubicBezTo>
                  <a:cubicBezTo>
                    <a:pt x="1321" y="1452"/>
                    <a:pt x="1345" y="1653"/>
                    <a:pt x="1380" y="1867"/>
                  </a:cubicBezTo>
                  <a:cubicBezTo>
                    <a:pt x="1404" y="2081"/>
                    <a:pt x="1404" y="2308"/>
                    <a:pt x="1392" y="2533"/>
                  </a:cubicBezTo>
                  <a:lnTo>
                    <a:pt x="1356" y="2878"/>
                  </a:lnTo>
                  <a:cubicBezTo>
                    <a:pt x="1356" y="3140"/>
                    <a:pt x="1321" y="3104"/>
                    <a:pt x="1380" y="3389"/>
                  </a:cubicBezTo>
                  <a:cubicBezTo>
                    <a:pt x="1488" y="3865"/>
                    <a:pt x="1808" y="4079"/>
                    <a:pt x="2070" y="4222"/>
                  </a:cubicBezTo>
                  <a:cubicBezTo>
                    <a:pt x="2331" y="4377"/>
                    <a:pt x="2593" y="4448"/>
                    <a:pt x="2831" y="4531"/>
                  </a:cubicBezTo>
                  <a:cubicBezTo>
                    <a:pt x="3295" y="4673"/>
                    <a:pt x="3711" y="4768"/>
                    <a:pt x="3985" y="4971"/>
                  </a:cubicBezTo>
                  <a:cubicBezTo>
                    <a:pt x="4258" y="5149"/>
                    <a:pt x="4389" y="5411"/>
                    <a:pt x="4448" y="5625"/>
                  </a:cubicBezTo>
                  <a:cubicBezTo>
                    <a:pt x="4472" y="5839"/>
                    <a:pt x="4508" y="5981"/>
                    <a:pt x="4508" y="5981"/>
                  </a:cubicBezTo>
                  <a:cubicBezTo>
                    <a:pt x="4508" y="5981"/>
                    <a:pt x="4555" y="5862"/>
                    <a:pt x="4603" y="5625"/>
                  </a:cubicBezTo>
                  <a:cubicBezTo>
                    <a:pt x="4627" y="5399"/>
                    <a:pt x="4627" y="4971"/>
                    <a:pt x="4294" y="4626"/>
                  </a:cubicBezTo>
                  <a:cubicBezTo>
                    <a:pt x="3972" y="4293"/>
                    <a:pt x="3520" y="4055"/>
                    <a:pt x="3081" y="3865"/>
                  </a:cubicBezTo>
                  <a:cubicBezTo>
                    <a:pt x="2854" y="3770"/>
                    <a:pt x="2640" y="3663"/>
                    <a:pt x="2463" y="3556"/>
                  </a:cubicBezTo>
                  <a:cubicBezTo>
                    <a:pt x="2272" y="3461"/>
                    <a:pt x="2165" y="3294"/>
                    <a:pt x="2165" y="3259"/>
                  </a:cubicBezTo>
                  <a:cubicBezTo>
                    <a:pt x="2164" y="3260"/>
                    <a:pt x="2162" y="3260"/>
                    <a:pt x="2161" y="3260"/>
                  </a:cubicBezTo>
                  <a:cubicBezTo>
                    <a:pt x="2132" y="3260"/>
                    <a:pt x="2152" y="2985"/>
                    <a:pt x="2142" y="2985"/>
                  </a:cubicBezTo>
                  <a:lnTo>
                    <a:pt x="2142" y="2985"/>
                  </a:lnTo>
                  <a:cubicBezTo>
                    <a:pt x="2142" y="2985"/>
                    <a:pt x="2141" y="2985"/>
                    <a:pt x="2141" y="2985"/>
                  </a:cubicBezTo>
                  <a:lnTo>
                    <a:pt x="2165" y="2557"/>
                  </a:lnTo>
                  <a:cubicBezTo>
                    <a:pt x="2189" y="2284"/>
                    <a:pt x="2130" y="1999"/>
                    <a:pt x="2082" y="1725"/>
                  </a:cubicBezTo>
                  <a:cubicBezTo>
                    <a:pt x="2011" y="1463"/>
                    <a:pt x="1903" y="1214"/>
                    <a:pt x="1761" y="1000"/>
                  </a:cubicBezTo>
                  <a:cubicBezTo>
                    <a:pt x="1630" y="786"/>
                    <a:pt x="1451" y="607"/>
                    <a:pt x="1297" y="464"/>
                  </a:cubicBezTo>
                  <a:cubicBezTo>
                    <a:pt x="964" y="191"/>
                    <a:pt x="584" y="84"/>
                    <a:pt x="370" y="49"/>
                  </a:cubicBezTo>
                  <a:cubicBezTo>
                    <a:pt x="144" y="1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11;p49">
              <a:extLst>
                <a:ext uri="{FF2B5EF4-FFF2-40B4-BE49-F238E27FC236}">
                  <a16:creationId xmlns:a16="http://schemas.microsoft.com/office/drawing/2014/main" id="{B88608F9-EFEF-7844-789B-37B8CDB1404D}"/>
                </a:ext>
              </a:extLst>
            </p:cNvPr>
            <p:cNvSpPr/>
            <p:nvPr/>
          </p:nvSpPr>
          <p:spPr>
            <a:xfrm>
              <a:off x="7390266" y="3810374"/>
              <a:ext cx="234833" cy="130717"/>
            </a:xfrm>
            <a:custGeom>
              <a:avLst/>
              <a:gdLst/>
              <a:ahLst/>
              <a:cxnLst/>
              <a:rect l="l" t="t" r="r" b="b"/>
              <a:pathLst>
                <a:path w="6471" h="3602" extrusionOk="0">
                  <a:moveTo>
                    <a:pt x="6471" y="0"/>
                  </a:moveTo>
                  <a:cubicBezTo>
                    <a:pt x="6471" y="0"/>
                    <a:pt x="6375" y="95"/>
                    <a:pt x="6233" y="274"/>
                  </a:cubicBezTo>
                  <a:cubicBezTo>
                    <a:pt x="6079" y="464"/>
                    <a:pt x="5852" y="655"/>
                    <a:pt x="5556" y="833"/>
                  </a:cubicBezTo>
                  <a:cubicBezTo>
                    <a:pt x="5413" y="916"/>
                    <a:pt x="5234" y="975"/>
                    <a:pt x="5044" y="1023"/>
                  </a:cubicBezTo>
                  <a:cubicBezTo>
                    <a:pt x="4932" y="1046"/>
                    <a:pt x="4809" y="1054"/>
                    <a:pt x="4684" y="1054"/>
                  </a:cubicBezTo>
                  <a:cubicBezTo>
                    <a:pt x="4611" y="1054"/>
                    <a:pt x="4536" y="1051"/>
                    <a:pt x="4462" y="1047"/>
                  </a:cubicBezTo>
                  <a:cubicBezTo>
                    <a:pt x="4259" y="1023"/>
                    <a:pt x="4045" y="975"/>
                    <a:pt x="3843" y="904"/>
                  </a:cubicBezTo>
                  <a:lnTo>
                    <a:pt x="3463" y="774"/>
                  </a:lnTo>
                  <a:cubicBezTo>
                    <a:pt x="3350" y="753"/>
                    <a:pt x="3290" y="697"/>
                    <a:pt x="3079" y="697"/>
                  </a:cubicBezTo>
                  <a:cubicBezTo>
                    <a:pt x="3045" y="697"/>
                    <a:pt x="3007" y="699"/>
                    <a:pt x="2963" y="702"/>
                  </a:cubicBezTo>
                  <a:cubicBezTo>
                    <a:pt x="2488" y="785"/>
                    <a:pt x="2250" y="1070"/>
                    <a:pt x="2084" y="1297"/>
                  </a:cubicBezTo>
                  <a:cubicBezTo>
                    <a:pt x="1893" y="1522"/>
                    <a:pt x="1786" y="1760"/>
                    <a:pt x="1667" y="1974"/>
                  </a:cubicBezTo>
                  <a:cubicBezTo>
                    <a:pt x="1453" y="2402"/>
                    <a:pt x="1286" y="2795"/>
                    <a:pt x="1061" y="3033"/>
                  </a:cubicBezTo>
                  <a:cubicBezTo>
                    <a:pt x="830" y="3321"/>
                    <a:pt x="534" y="3381"/>
                    <a:pt x="313" y="3381"/>
                  </a:cubicBezTo>
                  <a:cubicBezTo>
                    <a:pt x="154" y="3381"/>
                    <a:pt x="34" y="3350"/>
                    <a:pt x="7" y="3350"/>
                  </a:cubicBezTo>
                  <a:cubicBezTo>
                    <a:pt x="2" y="3350"/>
                    <a:pt x="1" y="3351"/>
                    <a:pt x="2" y="3353"/>
                  </a:cubicBezTo>
                  <a:cubicBezTo>
                    <a:pt x="2" y="3353"/>
                    <a:pt x="110" y="3425"/>
                    <a:pt x="335" y="3544"/>
                  </a:cubicBezTo>
                  <a:cubicBezTo>
                    <a:pt x="421" y="3553"/>
                    <a:pt x="537" y="3601"/>
                    <a:pt x="672" y="3601"/>
                  </a:cubicBezTo>
                  <a:cubicBezTo>
                    <a:pt x="706" y="3601"/>
                    <a:pt x="740" y="3598"/>
                    <a:pt x="776" y="3591"/>
                  </a:cubicBezTo>
                  <a:cubicBezTo>
                    <a:pt x="966" y="3591"/>
                    <a:pt x="1180" y="3508"/>
                    <a:pt x="1346" y="3377"/>
                  </a:cubicBezTo>
                  <a:cubicBezTo>
                    <a:pt x="1715" y="3115"/>
                    <a:pt x="2012" y="2735"/>
                    <a:pt x="2285" y="2331"/>
                  </a:cubicBezTo>
                  <a:cubicBezTo>
                    <a:pt x="2417" y="2140"/>
                    <a:pt x="2559" y="1939"/>
                    <a:pt x="2690" y="1772"/>
                  </a:cubicBezTo>
                  <a:cubicBezTo>
                    <a:pt x="2808" y="1594"/>
                    <a:pt x="2999" y="1511"/>
                    <a:pt x="3022" y="1511"/>
                  </a:cubicBezTo>
                  <a:cubicBezTo>
                    <a:pt x="3008" y="1500"/>
                    <a:pt x="3015" y="1496"/>
                    <a:pt x="3034" y="1496"/>
                  </a:cubicBezTo>
                  <a:cubicBezTo>
                    <a:pt x="3079" y="1496"/>
                    <a:pt x="3197" y="1521"/>
                    <a:pt x="3273" y="1546"/>
                  </a:cubicBezTo>
                  <a:lnTo>
                    <a:pt x="3617" y="1653"/>
                  </a:lnTo>
                  <a:cubicBezTo>
                    <a:pt x="3891" y="1736"/>
                    <a:pt x="4188" y="1749"/>
                    <a:pt x="4462" y="1749"/>
                  </a:cubicBezTo>
                  <a:cubicBezTo>
                    <a:pt x="4735" y="1749"/>
                    <a:pt x="4996" y="1677"/>
                    <a:pt x="5234" y="1570"/>
                  </a:cubicBezTo>
                  <a:cubicBezTo>
                    <a:pt x="5460" y="1463"/>
                    <a:pt x="5674" y="1332"/>
                    <a:pt x="5829" y="1189"/>
                  </a:cubicBezTo>
                  <a:cubicBezTo>
                    <a:pt x="6138" y="904"/>
                    <a:pt x="6293" y="547"/>
                    <a:pt x="6364" y="357"/>
                  </a:cubicBezTo>
                  <a:cubicBezTo>
                    <a:pt x="6435" y="132"/>
                    <a:pt x="6471" y="0"/>
                    <a:pt x="6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12;p49">
              <a:extLst>
                <a:ext uri="{FF2B5EF4-FFF2-40B4-BE49-F238E27FC236}">
                  <a16:creationId xmlns:a16="http://schemas.microsoft.com/office/drawing/2014/main" id="{22DBD570-7CC7-62D8-2425-BABBC047A4D3}"/>
                </a:ext>
              </a:extLst>
            </p:cNvPr>
            <p:cNvSpPr/>
            <p:nvPr/>
          </p:nvSpPr>
          <p:spPr>
            <a:xfrm>
              <a:off x="6197668" y="1849226"/>
              <a:ext cx="1004580" cy="238276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22283" y="1214"/>
                  </a:moveTo>
                  <a:cubicBezTo>
                    <a:pt x="24732" y="1214"/>
                    <a:pt x="25696" y="3021"/>
                    <a:pt x="25969" y="3722"/>
                  </a:cubicBezTo>
                  <a:cubicBezTo>
                    <a:pt x="25981" y="4043"/>
                    <a:pt x="25981" y="5042"/>
                    <a:pt x="26005" y="6564"/>
                  </a:cubicBezTo>
                  <a:lnTo>
                    <a:pt x="25720" y="6350"/>
                  </a:lnTo>
                  <a:cubicBezTo>
                    <a:pt x="25612" y="6266"/>
                    <a:pt x="25470" y="6243"/>
                    <a:pt x="25351" y="6195"/>
                  </a:cubicBezTo>
                  <a:cubicBezTo>
                    <a:pt x="25122" y="6108"/>
                    <a:pt x="24903" y="6051"/>
                    <a:pt x="24703" y="6051"/>
                  </a:cubicBezTo>
                  <a:cubicBezTo>
                    <a:pt x="24685" y="6051"/>
                    <a:pt x="24667" y="6051"/>
                    <a:pt x="24650" y="6052"/>
                  </a:cubicBezTo>
                  <a:cubicBezTo>
                    <a:pt x="24233" y="6065"/>
                    <a:pt x="23971" y="6136"/>
                    <a:pt x="23971" y="6136"/>
                  </a:cubicBezTo>
                  <a:cubicBezTo>
                    <a:pt x="23971" y="6136"/>
                    <a:pt x="24209" y="6326"/>
                    <a:pt x="24531" y="6493"/>
                  </a:cubicBezTo>
                  <a:cubicBezTo>
                    <a:pt x="24697" y="6540"/>
                    <a:pt x="24840" y="6718"/>
                    <a:pt x="25018" y="6826"/>
                  </a:cubicBezTo>
                  <a:cubicBezTo>
                    <a:pt x="25208" y="6921"/>
                    <a:pt x="25363" y="7075"/>
                    <a:pt x="25541" y="7218"/>
                  </a:cubicBezTo>
                  <a:cubicBezTo>
                    <a:pt x="25720" y="7325"/>
                    <a:pt x="25839" y="7515"/>
                    <a:pt x="26017" y="7646"/>
                  </a:cubicBezTo>
                  <a:cubicBezTo>
                    <a:pt x="26029" y="9656"/>
                    <a:pt x="26053" y="12330"/>
                    <a:pt x="26077" y="15387"/>
                  </a:cubicBezTo>
                  <a:cubicBezTo>
                    <a:pt x="25969" y="15268"/>
                    <a:pt x="25862" y="15149"/>
                    <a:pt x="25731" y="15041"/>
                  </a:cubicBezTo>
                  <a:cubicBezTo>
                    <a:pt x="25458" y="14887"/>
                    <a:pt x="25232" y="14673"/>
                    <a:pt x="24946" y="14602"/>
                  </a:cubicBezTo>
                  <a:cubicBezTo>
                    <a:pt x="24692" y="14538"/>
                    <a:pt x="24466" y="14456"/>
                    <a:pt x="24251" y="14456"/>
                  </a:cubicBezTo>
                  <a:cubicBezTo>
                    <a:pt x="24225" y="14456"/>
                    <a:pt x="24199" y="14457"/>
                    <a:pt x="24174" y="14459"/>
                  </a:cubicBezTo>
                  <a:cubicBezTo>
                    <a:pt x="23710" y="14471"/>
                    <a:pt x="23437" y="14554"/>
                    <a:pt x="23437" y="14554"/>
                  </a:cubicBezTo>
                  <a:cubicBezTo>
                    <a:pt x="23437" y="14554"/>
                    <a:pt x="23698" y="14732"/>
                    <a:pt x="24067" y="14887"/>
                  </a:cubicBezTo>
                  <a:cubicBezTo>
                    <a:pt x="24257" y="14935"/>
                    <a:pt x="24412" y="15149"/>
                    <a:pt x="24626" y="15244"/>
                  </a:cubicBezTo>
                  <a:cubicBezTo>
                    <a:pt x="24840" y="15339"/>
                    <a:pt x="25018" y="15541"/>
                    <a:pt x="25220" y="15672"/>
                  </a:cubicBezTo>
                  <a:cubicBezTo>
                    <a:pt x="25422" y="15826"/>
                    <a:pt x="25601" y="16005"/>
                    <a:pt x="25791" y="16159"/>
                  </a:cubicBezTo>
                  <a:cubicBezTo>
                    <a:pt x="25886" y="16254"/>
                    <a:pt x="25993" y="16338"/>
                    <a:pt x="26088" y="16421"/>
                  </a:cubicBezTo>
                  <a:cubicBezTo>
                    <a:pt x="26100" y="17681"/>
                    <a:pt x="26112" y="18989"/>
                    <a:pt x="26124" y="20344"/>
                  </a:cubicBezTo>
                  <a:cubicBezTo>
                    <a:pt x="25945" y="20143"/>
                    <a:pt x="25731" y="19953"/>
                    <a:pt x="25482" y="19774"/>
                  </a:cubicBezTo>
                  <a:cubicBezTo>
                    <a:pt x="25030" y="19465"/>
                    <a:pt x="24436" y="19263"/>
                    <a:pt x="23853" y="19239"/>
                  </a:cubicBezTo>
                  <a:cubicBezTo>
                    <a:pt x="23603" y="19239"/>
                    <a:pt x="23318" y="19274"/>
                    <a:pt x="23092" y="19310"/>
                  </a:cubicBezTo>
                  <a:cubicBezTo>
                    <a:pt x="23044" y="19239"/>
                    <a:pt x="22949" y="19096"/>
                    <a:pt x="22819" y="18930"/>
                  </a:cubicBezTo>
                  <a:cubicBezTo>
                    <a:pt x="22628" y="18656"/>
                    <a:pt x="22354" y="18312"/>
                    <a:pt x="22105" y="17955"/>
                  </a:cubicBezTo>
                  <a:cubicBezTo>
                    <a:pt x="21820" y="17610"/>
                    <a:pt x="21606" y="17242"/>
                    <a:pt x="21416" y="16956"/>
                  </a:cubicBezTo>
                  <a:cubicBezTo>
                    <a:pt x="21273" y="16647"/>
                    <a:pt x="21165" y="16433"/>
                    <a:pt x="21165" y="16433"/>
                  </a:cubicBezTo>
                  <a:cubicBezTo>
                    <a:pt x="21165" y="16433"/>
                    <a:pt x="21154" y="16492"/>
                    <a:pt x="21142" y="16587"/>
                  </a:cubicBezTo>
                  <a:cubicBezTo>
                    <a:pt x="21130" y="16695"/>
                    <a:pt x="21083" y="16861"/>
                    <a:pt x="21083" y="17039"/>
                  </a:cubicBezTo>
                  <a:cubicBezTo>
                    <a:pt x="21106" y="17218"/>
                    <a:pt x="21118" y="17443"/>
                    <a:pt x="21178" y="17670"/>
                  </a:cubicBezTo>
                  <a:cubicBezTo>
                    <a:pt x="21249" y="17884"/>
                    <a:pt x="21308" y="18133"/>
                    <a:pt x="21403" y="18359"/>
                  </a:cubicBezTo>
                  <a:cubicBezTo>
                    <a:pt x="21606" y="18799"/>
                    <a:pt x="21844" y="19215"/>
                    <a:pt x="22069" y="19488"/>
                  </a:cubicBezTo>
                  <a:cubicBezTo>
                    <a:pt x="22093" y="19524"/>
                    <a:pt x="22105" y="19548"/>
                    <a:pt x="22129" y="19572"/>
                  </a:cubicBezTo>
                  <a:cubicBezTo>
                    <a:pt x="21712" y="19715"/>
                    <a:pt x="21320" y="20024"/>
                    <a:pt x="21130" y="20083"/>
                  </a:cubicBezTo>
                  <a:cubicBezTo>
                    <a:pt x="21122" y="20083"/>
                    <a:pt x="21114" y="20083"/>
                    <a:pt x="21106" y="20083"/>
                  </a:cubicBezTo>
                  <a:cubicBezTo>
                    <a:pt x="20859" y="20083"/>
                    <a:pt x="20530" y="19902"/>
                    <a:pt x="20345" y="19821"/>
                  </a:cubicBezTo>
                  <a:cubicBezTo>
                    <a:pt x="20143" y="19715"/>
                    <a:pt x="20036" y="19655"/>
                    <a:pt x="20036" y="19655"/>
                  </a:cubicBezTo>
                  <a:lnTo>
                    <a:pt x="20036" y="19655"/>
                  </a:lnTo>
                  <a:lnTo>
                    <a:pt x="20286" y="19905"/>
                  </a:lnTo>
                  <a:cubicBezTo>
                    <a:pt x="20369" y="19988"/>
                    <a:pt x="20464" y="20083"/>
                    <a:pt x="20595" y="20190"/>
                  </a:cubicBezTo>
                  <a:cubicBezTo>
                    <a:pt x="20714" y="20285"/>
                    <a:pt x="20869" y="20416"/>
                    <a:pt x="21142" y="20440"/>
                  </a:cubicBezTo>
                  <a:cubicBezTo>
                    <a:pt x="21416" y="20440"/>
                    <a:pt x="21606" y="20333"/>
                    <a:pt x="21807" y="20273"/>
                  </a:cubicBezTo>
                  <a:cubicBezTo>
                    <a:pt x="22010" y="20226"/>
                    <a:pt x="22212" y="20167"/>
                    <a:pt x="22426" y="20130"/>
                  </a:cubicBezTo>
                  <a:cubicBezTo>
                    <a:pt x="22652" y="20083"/>
                    <a:pt x="22866" y="20071"/>
                    <a:pt x="23128" y="20048"/>
                  </a:cubicBezTo>
                  <a:cubicBezTo>
                    <a:pt x="23209" y="20040"/>
                    <a:pt x="23282" y="20037"/>
                    <a:pt x="23352" y="20037"/>
                  </a:cubicBezTo>
                  <a:cubicBezTo>
                    <a:pt x="23506" y="20037"/>
                    <a:pt x="23641" y="20051"/>
                    <a:pt x="23805" y="20059"/>
                  </a:cubicBezTo>
                  <a:cubicBezTo>
                    <a:pt x="24685" y="20130"/>
                    <a:pt x="25351" y="20772"/>
                    <a:pt x="25731" y="21332"/>
                  </a:cubicBezTo>
                  <a:cubicBezTo>
                    <a:pt x="25910" y="21593"/>
                    <a:pt x="26040" y="21819"/>
                    <a:pt x="26135" y="21998"/>
                  </a:cubicBezTo>
                  <a:cubicBezTo>
                    <a:pt x="26135" y="23401"/>
                    <a:pt x="26148" y="24828"/>
                    <a:pt x="26159" y="26278"/>
                  </a:cubicBezTo>
                  <a:cubicBezTo>
                    <a:pt x="26077" y="26218"/>
                    <a:pt x="25981" y="26171"/>
                    <a:pt x="25886" y="26159"/>
                  </a:cubicBezTo>
                  <a:cubicBezTo>
                    <a:pt x="25765" y="26137"/>
                    <a:pt x="25652" y="26120"/>
                    <a:pt x="25550" y="26120"/>
                  </a:cubicBezTo>
                  <a:cubicBezTo>
                    <a:pt x="25483" y="26120"/>
                    <a:pt x="25420" y="26128"/>
                    <a:pt x="25363" y="26147"/>
                  </a:cubicBezTo>
                  <a:cubicBezTo>
                    <a:pt x="25065" y="26242"/>
                    <a:pt x="24935" y="26385"/>
                    <a:pt x="24935" y="26385"/>
                  </a:cubicBezTo>
                  <a:cubicBezTo>
                    <a:pt x="24935" y="26385"/>
                    <a:pt x="25137" y="26504"/>
                    <a:pt x="25316" y="26599"/>
                  </a:cubicBezTo>
                  <a:cubicBezTo>
                    <a:pt x="25422" y="26622"/>
                    <a:pt x="25493" y="26765"/>
                    <a:pt x="25577" y="26801"/>
                  </a:cubicBezTo>
                  <a:cubicBezTo>
                    <a:pt x="25660" y="26860"/>
                    <a:pt x="25744" y="26955"/>
                    <a:pt x="25826" y="27027"/>
                  </a:cubicBezTo>
                  <a:cubicBezTo>
                    <a:pt x="25921" y="27134"/>
                    <a:pt x="26040" y="27253"/>
                    <a:pt x="26159" y="27372"/>
                  </a:cubicBezTo>
                  <a:cubicBezTo>
                    <a:pt x="26183" y="32033"/>
                    <a:pt x="26195" y="36837"/>
                    <a:pt x="26195" y="41200"/>
                  </a:cubicBezTo>
                  <a:cubicBezTo>
                    <a:pt x="26124" y="41212"/>
                    <a:pt x="26053" y="41212"/>
                    <a:pt x="25958" y="41224"/>
                  </a:cubicBezTo>
                  <a:cubicBezTo>
                    <a:pt x="25830" y="41233"/>
                    <a:pt x="25683" y="41241"/>
                    <a:pt x="25523" y="41241"/>
                  </a:cubicBezTo>
                  <a:cubicBezTo>
                    <a:pt x="25296" y="41241"/>
                    <a:pt x="25044" y="41225"/>
                    <a:pt x="24792" y="41176"/>
                  </a:cubicBezTo>
                  <a:cubicBezTo>
                    <a:pt x="24578" y="41152"/>
                    <a:pt x="24341" y="41141"/>
                    <a:pt x="24150" y="41070"/>
                  </a:cubicBezTo>
                  <a:cubicBezTo>
                    <a:pt x="23936" y="41010"/>
                    <a:pt x="23734" y="40986"/>
                    <a:pt x="23580" y="40903"/>
                  </a:cubicBezTo>
                  <a:cubicBezTo>
                    <a:pt x="23258" y="40772"/>
                    <a:pt x="23020" y="40689"/>
                    <a:pt x="23020" y="40689"/>
                  </a:cubicBezTo>
                  <a:lnTo>
                    <a:pt x="23020" y="40689"/>
                  </a:lnTo>
                  <a:cubicBezTo>
                    <a:pt x="23020" y="40689"/>
                    <a:pt x="23163" y="40879"/>
                    <a:pt x="23425" y="41152"/>
                  </a:cubicBezTo>
                  <a:cubicBezTo>
                    <a:pt x="23543" y="41307"/>
                    <a:pt x="23722" y="41414"/>
                    <a:pt x="23912" y="41557"/>
                  </a:cubicBezTo>
                  <a:cubicBezTo>
                    <a:pt x="24103" y="41712"/>
                    <a:pt x="24328" y="41830"/>
                    <a:pt x="24555" y="41949"/>
                  </a:cubicBezTo>
                  <a:cubicBezTo>
                    <a:pt x="25030" y="42151"/>
                    <a:pt x="25541" y="42270"/>
                    <a:pt x="25934" y="42318"/>
                  </a:cubicBezTo>
                  <a:cubicBezTo>
                    <a:pt x="26029" y="42330"/>
                    <a:pt x="26112" y="42341"/>
                    <a:pt x="26195" y="42341"/>
                  </a:cubicBezTo>
                  <a:cubicBezTo>
                    <a:pt x="26183" y="43364"/>
                    <a:pt x="26183" y="44363"/>
                    <a:pt x="26183" y="45326"/>
                  </a:cubicBezTo>
                  <a:cubicBezTo>
                    <a:pt x="26005" y="45314"/>
                    <a:pt x="25755" y="45279"/>
                    <a:pt x="25446" y="45219"/>
                  </a:cubicBezTo>
                  <a:cubicBezTo>
                    <a:pt x="25125" y="45195"/>
                    <a:pt x="24792" y="45052"/>
                    <a:pt x="24400" y="44957"/>
                  </a:cubicBezTo>
                  <a:cubicBezTo>
                    <a:pt x="24055" y="44791"/>
                    <a:pt x="23639" y="44660"/>
                    <a:pt x="23306" y="44423"/>
                  </a:cubicBezTo>
                  <a:lnTo>
                    <a:pt x="22782" y="44077"/>
                  </a:lnTo>
                  <a:cubicBezTo>
                    <a:pt x="22581" y="43982"/>
                    <a:pt x="22462" y="43816"/>
                    <a:pt x="22319" y="43673"/>
                  </a:cubicBezTo>
                  <a:cubicBezTo>
                    <a:pt x="22058" y="43376"/>
                    <a:pt x="21736" y="43126"/>
                    <a:pt x="21617" y="42817"/>
                  </a:cubicBezTo>
                  <a:cubicBezTo>
                    <a:pt x="21297" y="42246"/>
                    <a:pt x="21035" y="41842"/>
                    <a:pt x="21035" y="41842"/>
                  </a:cubicBezTo>
                  <a:lnTo>
                    <a:pt x="21035" y="41842"/>
                  </a:lnTo>
                  <a:cubicBezTo>
                    <a:pt x="21035" y="41842"/>
                    <a:pt x="21142" y="42282"/>
                    <a:pt x="21332" y="42960"/>
                  </a:cubicBezTo>
                  <a:cubicBezTo>
                    <a:pt x="21403" y="43316"/>
                    <a:pt x="21677" y="43625"/>
                    <a:pt x="21903" y="44018"/>
                  </a:cubicBezTo>
                  <a:cubicBezTo>
                    <a:pt x="22021" y="44209"/>
                    <a:pt x="22129" y="44423"/>
                    <a:pt x="22319" y="44577"/>
                  </a:cubicBezTo>
                  <a:lnTo>
                    <a:pt x="22687" y="44922"/>
                  </a:lnTo>
                  <a:cubicBezTo>
                    <a:pt x="22664" y="44957"/>
                    <a:pt x="22628" y="44993"/>
                    <a:pt x="22581" y="45041"/>
                  </a:cubicBezTo>
                  <a:cubicBezTo>
                    <a:pt x="22497" y="45184"/>
                    <a:pt x="22343" y="45350"/>
                    <a:pt x="22164" y="45504"/>
                  </a:cubicBezTo>
                  <a:cubicBezTo>
                    <a:pt x="21844" y="45861"/>
                    <a:pt x="21284" y="46027"/>
                    <a:pt x="21273" y="46051"/>
                  </a:cubicBezTo>
                  <a:cubicBezTo>
                    <a:pt x="21273" y="46051"/>
                    <a:pt x="21403" y="46122"/>
                    <a:pt x="21630" y="46206"/>
                  </a:cubicBezTo>
                  <a:cubicBezTo>
                    <a:pt x="21764" y="46236"/>
                    <a:pt x="21939" y="46261"/>
                    <a:pt x="22134" y="46261"/>
                  </a:cubicBezTo>
                  <a:cubicBezTo>
                    <a:pt x="22250" y="46261"/>
                    <a:pt x="22373" y="46252"/>
                    <a:pt x="22497" y="46230"/>
                  </a:cubicBezTo>
                  <a:cubicBezTo>
                    <a:pt x="22806" y="46146"/>
                    <a:pt x="23104" y="46003"/>
                    <a:pt x="23318" y="45873"/>
                  </a:cubicBezTo>
                  <a:cubicBezTo>
                    <a:pt x="23507" y="45750"/>
                    <a:pt x="23623" y="45597"/>
                    <a:pt x="23628" y="45597"/>
                  </a:cubicBezTo>
                  <a:lnTo>
                    <a:pt x="23628" y="45597"/>
                  </a:lnTo>
                  <a:cubicBezTo>
                    <a:pt x="23628" y="45597"/>
                    <a:pt x="23628" y="45598"/>
                    <a:pt x="23627" y="45599"/>
                  </a:cubicBezTo>
                  <a:lnTo>
                    <a:pt x="23639" y="45599"/>
                  </a:lnTo>
                  <a:cubicBezTo>
                    <a:pt x="23770" y="45671"/>
                    <a:pt x="23912" y="45754"/>
                    <a:pt x="24055" y="45826"/>
                  </a:cubicBezTo>
                  <a:cubicBezTo>
                    <a:pt x="24471" y="45980"/>
                    <a:pt x="24864" y="46170"/>
                    <a:pt x="25220" y="46241"/>
                  </a:cubicBezTo>
                  <a:cubicBezTo>
                    <a:pt x="25612" y="46336"/>
                    <a:pt x="25958" y="46384"/>
                    <a:pt x="26172" y="46396"/>
                  </a:cubicBezTo>
                  <a:cubicBezTo>
                    <a:pt x="26148" y="50450"/>
                    <a:pt x="26100" y="53792"/>
                    <a:pt x="26005" y="55777"/>
                  </a:cubicBezTo>
                  <a:cubicBezTo>
                    <a:pt x="25815" y="55362"/>
                    <a:pt x="25565" y="54933"/>
                    <a:pt x="25232" y="54482"/>
                  </a:cubicBezTo>
                  <a:cubicBezTo>
                    <a:pt x="24851" y="54006"/>
                    <a:pt x="24412" y="53494"/>
                    <a:pt x="23817" y="53079"/>
                  </a:cubicBezTo>
                  <a:cubicBezTo>
                    <a:pt x="23258" y="52638"/>
                    <a:pt x="22557" y="52318"/>
                    <a:pt x="21807" y="52115"/>
                  </a:cubicBezTo>
                  <a:cubicBezTo>
                    <a:pt x="21070" y="51913"/>
                    <a:pt x="20179" y="51925"/>
                    <a:pt x="19489" y="51913"/>
                  </a:cubicBezTo>
                  <a:lnTo>
                    <a:pt x="18336" y="51890"/>
                  </a:lnTo>
                  <a:lnTo>
                    <a:pt x="17254" y="51747"/>
                  </a:lnTo>
                  <a:cubicBezTo>
                    <a:pt x="16541" y="51639"/>
                    <a:pt x="15862" y="51378"/>
                    <a:pt x="15304" y="50986"/>
                  </a:cubicBezTo>
                  <a:cubicBezTo>
                    <a:pt x="14781" y="50522"/>
                    <a:pt x="14329" y="49963"/>
                    <a:pt x="13949" y="49345"/>
                  </a:cubicBezTo>
                  <a:cubicBezTo>
                    <a:pt x="13556" y="48738"/>
                    <a:pt x="13188" y="48144"/>
                    <a:pt x="12795" y="47585"/>
                  </a:cubicBezTo>
                  <a:cubicBezTo>
                    <a:pt x="12427" y="47038"/>
                    <a:pt x="12022" y="46539"/>
                    <a:pt x="11606" y="46111"/>
                  </a:cubicBezTo>
                  <a:cubicBezTo>
                    <a:pt x="11190" y="45683"/>
                    <a:pt x="10750" y="45350"/>
                    <a:pt x="10334" y="45112"/>
                  </a:cubicBezTo>
                  <a:cubicBezTo>
                    <a:pt x="9893" y="44886"/>
                    <a:pt x="9489" y="44767"/>
                    <a:pt x="9156" y="44708"/>
                  </a:cubicBezTo>
                  <a:cubicBezTo>
                    <a:pt x="8833" y="44669"/>
                    <a:pt x="8578" y="44658"/>
                    <a:pt x="8398" y="44658"/>
                  </a:cubicBezTo>
                  <a:cubicBezTo>
                    <a:pt x="8194" y="44658"/>
                    <a:pt x="8086" y="44672"/>
                    <a:pt x="8086" y="44672"/>
                  </a:cubicBezTo>
                  <a:cubicBezTo>
                    <a:pt x="8086" y="44672"/>
                    <a:pt x="8093" y="44672"/>
                    <a:pt x="8106" y="44672"/>
                  </a:cubicBezTo>
                  <a:cubicBezTo>
                    <a:pt x="8192" y="44672"/>
                    <a:pt x="8563" y="44680"/>
                    <a:pt x="9133" y="44814"/>
                  </a:cubicBezTo>
                  <a:cubicBezTo>
                    <a:pt x="9454" y="44898"/>
                    <a:pt x="9835" y="45052"/>
                    <a:pt x="10215" y="45302"/>
                  </a:cubicBezTo>
                  <a:cubicBezTo>
                    <a:pt x="10595" y="45564"/>
                    <a:pt x="10964" y="45921"/>
                    <a:pt x="11344" y="46336"/>
                  </a:cubicBezTo>
                  <a:cubicBezTo>
                    <a:pt x="11713" y="46764"/>
                    <a:pt x="12070" y="47264"/>
                    <a:pt x="12427" y="47847"/>
                  </a:cubicBezTo>
                  <a:cubicBezTo>
                    <a:pt x="12771" y="48394"/>
                    <a:pt x="13104" y="49012"/>
                    <a:pt x="13473" y="49642"/>
                  </a:cubicBezTo>
                  <a:cubicBezTo>
                    <a:pt x="13830" y="50273"/>
                    <a:pt x="14269" y="50926"/>
                    <a:pt x="14864" y="51509"/>
                  </a:cubicBezTo>
                  <a:cubicBezTo>
                    <a:pt x="15518" y="52032"/>
                    <a:pt x="16290" y="52377"/>
                    <a:pt x="17099" y="52543"/>
                  </a:cubicBezTo>
                  <a:lnTo>
                    <a:pt x="18312" y="52710"/>
                  </a:lnTo>
                  <a:lnTo>
                    <a:pt x="19466" y="52733"/>
                  </a:lnTo>
                  <a:cubicBezTo>
                    <a:pt x="20286" y="52757"/>
                    <a:pt x="20916" y="52757"/>
                    <a:pt x="21593" y="52936"/>
                  </a:cubicBezTo>
                  <a:cubicBezTo>
                    <a:pt x="22236" y="53114"/>
                    <a:pt x="22830" y="53375"/>
                    <a:pt x="23306" y="53768"/>
                  </a:cubicBezTo>
                  <a:cubicBezTo>
                    <a:pt x="23805" y="54125"/>
                    <a:pt x="24198" y="54577"/>
                    <a:pt x="24531" y="55005"/>
                  </a:cubicBezTo>
                  <a:cubicBezTo>
                    <a:pt x="25173" y="55896"/>
                    <a:pt x="25565" y="56741"/>
                    <a:pt x="25779" y="57359"/>
                  </a:cubicBezTo>
                  <a:cubicBezTo>
                    <a:pt x="25826" y="57454"/>
                    <a:pt x="25850" y="57549"/>
                    <a:pt x="25886" y="57644"/>
                  </a:cubicBezTo>
                  <a:cubicBezTo>
                    <a:pt x="25303" y="63899"/>
                    <a:pt x="23472" y="64446"/>
                    <a:pt x="21475" y="64446"/>
                  </a:cubicBezTo>
                  <a:cubicBezTo>
                    <a:pt x="20904" y="64446"/>
                    <a:pt x="20238" y="64386"/>
                    <a:pt x="19370" y="64243"/>
                  </a:cubicBezTo>
                  <a:cubicBezTo>
                    <a:pt x="14757" y="63506"/>
                    <a:pt x="10250" y="60522"/>
                    <a:pt x="8527" y="58643"/>
                  </a:cubicBezTo>
                  <a:cubicBezTo>
                    <a:pt x="7956" y="58025"/>
                    <a:pt x="7361" y="57430"/>
                    <a:pt x="6778" y="56860"/>
                  </a:cubicBezTo>
                  <a:cubicBezTo>
                    <a:pt x="5506" y="55599"/>
                    <a:pt x="4305" y="54410"/>
                    <a:pt x="4008" y="53471"/>
                  </a:cubicBezTo>
                  <a:cubicBezTo>
                    <a:pt x="3639" y="52377"/>
                    <a:pt x="4067" y="51937"/>
                    <a:pt x="4067" y="51937"/>
                  </a:cubicBezTo>
                  <a:cubicBezTo>
                    <a:pt x="4246" y="51782"/>
                    <a:pt x="4317" y="51557"/>
                    <a:pt x="4270" y="51343"/>
                  </a:cubicBezTo>
                  <a:cubicBezTo>
                    <a:pt x="4305" y="51307"/>
                    <a:pt x="4329" y="51259"/>
                    <a:pt x="4365" y="51211"/>
                  </a:cubicBezTo>
                  <a:cubicBezTo>
                    <a:pt x="4531" y="51010"/>
                    <a:pt x="4733" y="50712"/>
                    <a:pt x="4995" y="50463"/>
                  </a:cubicBezTo>
                  <a:cubicBezTo>
                    <a:pt x="5126" y="50344"/>
                    <a:pt x="5245" y="50189"/>
                    <a:pt x="5388" y="50106"/>
                  </a:cubicBezTo>
                  <a:cubicBezTo>
                    <a:pt x="5530" y="50011"/>
                    <a:pt x="5649" y="49856"/>
                    <a:pt x="5779" y="49797"/>
                  </a:cubicBezTo>
                  <a:cubicBezTo>
                    <a:pt x="6030" y="49642"/>
                    <a:pt x="6220" y="49523"/>
                    <a:pt x="6220" y="49523"/>
                  </a:cubicBezTo>
                  <a:cubicBezTo>
                    <a:pt x="6220" y="49523"/>
                    <a:pt x="6017" y="49488"/>
                    <a:pt x="5684" y="49475"/>
                  </a:cubicBezTo>
                  <a:cubicBezTo>
                    <a:pt x="5351" y="49488"/>
                    <a:pt x="4912" y="49607"/>
                    <a:pt x="4508" y="49821"/>
                  </a:cubicBezTo>
                  <a:cubicBezTo>
                    <a:pt x="4270" y="49951"/>
                    <a:pt x="4056" y="50117"/>
                    <a:pt x="3877" y="50296"/>
                  </a:cubicBezTo>
                  <a:cubicBezTo>
                    <a:pt x="3283" y="48691"/>
                    <a:pt x="2117" y="45398"/>
                    <a:pt x="1761" y="43020"/>
                  </a:cubicBezTo>
                  <a:cubicBezTo>
                    <a:pt x="1214" y="39405"/>
                    <a:pt x="1440" y="35921"/>
                    <a:pt x="1511" y="34934"/>
                  </a:cubicBezTo>
                  <a:cubicBezTo>
                    <a:pt x="1547" y="34530"/>
                    <a:pt x="1630" y="34102"/>
                    <a:pt x="1713" y="33602"/>
                  </a:cubicBezTo>
                  <a:cubicBezTo>
                    <a:pt x="1963" y="32187"/>
                    <a:pt x="2296" y="30261"/>
                    <a:pt x="2022" y="27372"/>
                  </a:cubicBezTo>
                  <a:cubicBezTo>
                    <a:pt x="1678" y="23853"/>
                    <a:pt x="3128" y="22045"/>
                    <a:pt x="3140" y="22033"/>
                  </a:cubicBezTo>
                  <a:cubicBezTo>
                    <a:pt x="3224" y="21926"/>
                    <a:pt x="3283" y="21784"/>
                    <a:pt x="3283" y="21641"/>
                  </a:cubicBezTo>
                  <a:cubicBezTo>
                    <a:pt x="3283" y="20820"/>
                    <a:pt x="3401" y="20000"/>
                    <a:pt x="3604" y="19227"/>
                  </a:cubicBezTo>
                  <a:cubicBezTo>
                    <a:pt x="3734" y="19298"/>
                    <a:pt x="3877" y="19382"/>
                    <a:pt x="4020" y="19441"/>
                  </a:cubicBezTo>
                  <a:cubicBezTo>
                    <a:pt x="4270" y="19596"/>
                    <a:pt x="4519" y="19762"/>
                    <a:pt x="4781" y="19916"/>
                  </a:cubicBezTo>
                  <a:cubicBezTo>
                    <a:pt x="5055" y="20048"/>
                    <a:pt x="5256" y="20273"/>
                    <a:pt x="5518" y="20440"/>
                  </a:cubicBezTo>
                  <a:cubicBezTo>
                    <a:pt x="5768" y="20618"/>
                    <a:pt x="6017" y="20809"/>
                    <a:pt x="6291" y="20975"/>
                  </a:cubicBezTo>
                  <a:cubicBezTo>
                    <a:pt x="6136" y="20713"/>
                    <a:pt x="5935" y="20463"/>
                    <a:pt x="5756" y="20202"/>
                  </a:cubicBezTo>
                  <a:cubicBezTo>
                    <a:pt x="5565" y="19940"/>
                    <a:pt x="5375" y="19691"/>
                    <a:pt x="5126" y="19477"/>
                  </a:cubicBezTo>
                  <a:cubicBezTo>
                    <a:pt x="4888" y="19263"/>
                    <a:pt x="4662" y="19025"/>
                    <a:pt x="4400" y="18835"/>
                  </a:cubicBezTo>
                  <a:cubicBezTo>
                    <a:pt x="4376" y="18822"/>
                    <a:pt x="4353" y="18811"/>
                    <a:pt x="4329" y="18787"/>
                  </a:cubicBezTo>
                  <a:cubicBezTo>
                    <a:pt x="4448" y="18740"/>
                    <a:pt x="4567" y="18692"/>
                    <a:pt x="4698" y="18632"/>
                  </a:cubicBezTo>
                  <a:cubicBezTo>
                    <a:pt x="5090" y="18502"/>
                    <a:pt x="5459" y="18264"/>
                    <a:pt x="5839" y="18074"/>
                  </a:cubicBezTo>
                  <a:cubicBezTo>
                    <a:pt x="6196" y="17860"/>
                    <a:pt x="6564" y="17646"/>
                    <a:pt x="6873" y="17384"/>
                  </a:cubicBezTo>
                  <a:cubicBezTo>
                    <a:pt x="7195" y="17110"/>
                    <a:pt x="7504" y="16837"/>
                    <a:pt x="7801" y="16540"/>
                  </a:cubicBezTo>
                  <a:lnTo>
                    <a:pt x="7801" y="16540"/>
                  </a:lnTo>
                  <a:cubicBezTo>
                    <a:pt x="7397" y="16682"/>
                    <a:pt x="7028" y="16849"/>
                    <a:pt x="6648" y="17015"/>
                  </a:cubicBezTo>
                  <a:cubicBezTo>
                    <a:pt x="6279" y="17218"/>
                    <a:pt x="5887" y="17348"/>
                    <a:pt x="5518" y="17479"/>
                  </a:cubicBezTo>
                  <a:cubicBezTo>
                    <a:pt x="5019" y="17693"/>
                    <a:pt x="4484" y="17884"/>
                    <a:pt x="3948" y="18074"/>
                  </a:cubicBezTo>
                  <a:cubicBezTo>
                    <a:pt x="4769" y="15767"/>
                    <a:pt x="6030" y="14055"/>
                    <a:pt x="6053" y="14031"/>
                  </a:cubicBezTo>
                  <a:cubicBezTo>
                    <a:pt x="6112" y="13960"/>
                    <a:pt x="6149" y="13876"/>
                    <a:pt x="6160" y="13781"/>
                  </a:cubicBezTo>
                  <a:cubicBezTo>
                    <a:pt x="6172" y="13710"/>
                    <a:pt x="6196" y="13638"/>
                    <a:pt x="6208" y="13567"/>
                  </a:cubicBezTo>
                  <a:cubicBezTo>
                    <a:pt x="7087" y="13424"/>
                    <a:pt x="7967" y="13342"/>
                    <a:pt x="8836" y="13282"/>
                  </a:cubicBezTo>
                  <a:cubicBezTo>
                    <a:pt x="9078" y="13282"/>
                    <a:pt x="9317" y="13277"/>
                    <a:pt x="9556" y="13277"/>
                  </a:cubicBezTo>
                  <a:cubicBezTo>
                    <a:pt x="9856" y="13277"/>
                    <a:pt x="10154" y="13284"/>
                    <a:pt x="10453" y="13318"/>
                  </a:cubicBezTo>
                  <a:cubicBezTo>
                    <a:pt x="11000" y="13342"/>
                    <a:pt x="11511" y="13472"/>
                    <a:pt x="12022" y="13556"/>
                  </a:cubicBezTo>
                  <a:lnTo>
                    <a:pt x="12034" y="13556"/>
                  </a:lnTo>
                  <a:cubicBezTo>
                    <a:pt x="12070" y="13567"/>
                    <a:pt x="12105" y="13567"/>
                    <a:pt x="12129" y="13567"/>
                  </a:cubicBezTo>
                  <a:cubicBezTo>
                    <a:pt x="12260" y="13627"/>
                    <a:pt x="12474" y="13746"/>
                    <a:pt x="12759" y="13889"/>
                  </a:cubicBezTo>
                  <a:cubicBezTo>
                    <a:pt x="12985" y="13984"/>
                    <a:pt x="13223" y="14162"/>
                    <a:pt x="13497" y="14293"/>
                  </a:cubicBezTo>
                  <a:cubicBezTo>
                    <a:pt x="13758" y="14459"/>
                    <a:pt x="14055" y="14613"/>
                    <a:pt x="14317" y="14816"/>
                  </a:cubicBezTo>
                  <a:cubicBezTo>
                    <a:pt x="14578" y="15006"/>
                    <a:pt x="14887" y="15160"/>
                    <a:pt x="15101" y="15387"/>
                  </a:cubicBezTo>
                  <a:cubicBezTo>
                    <a:pt x="15315" y="15612"/>
                    <a:pt x="15601" y="15755"/>
                    <a:pt x="15756" y="15957"/>
                  </a:cubicBezTo>
                  <a:cubicBezTo>
                    <a:pt x="16113" y="16314"/>
                    <a:pt x="16386" y="16563"/>
                    <a:pt x="16386" y="16563"/>
                  </a:cubicBezTo>
                  <a:cubicBezTo>
                    <a:pt x="16386" y="16563"/>
                    <a:pt x="16279" y="16230"/>
                    <a:pt x="16065" y="15731"/>
                  </a:cubicBezTo>
                  <a:cubicBezTo>
                    <a:pt x="15815" y="15244"/>
                    <a:pt x="15352" y="14661"/>
                    <a:pt x="14805" y="14174"/>
                  </a:cubicBezTo>
                  <a:cubicBezTo>
                    <a:pt x="14234" y="13710"/>
                    <a:pt x="13603" y="13342"/>
                    <a:pt x="13080" y="13151"/>
                  </a:cubicBezTo>
                  <a:cubicBezTo>
                    <a:pt x="12985" y="13104"/>
                    <a:pt x="12878" y="13068"/>
                    <a:pt x="12783" y="13044"/>
                  </a:cubicBezTo>
                  <a:cubicBezTo>
                    <a:pt x="13425" y="12426"/>
                    <a:pt x="14115" y="11831"/>
                    <a:pt x="14852" y="11332"/>
                  </a:cubicBezTo>
                  <a:cubicBezTo>
                    <a:pt x="15292" y="11035"/>
                    <a:pt x="15743" y="10726"/>
                    <a:pt x="16231" y="10535"/>
                  </a:cubicBezTo>
                  <a:cubicBezTo>
                    <a:pt x="16493" y="10417"/>
                    <a:pt x="16683" y="10321"/>
                    <a:pt x="16969" y="10250"/>
                  </a:cubicBezTo>
                  <a:cubicBezTo>
                    <a:pt x="17206" y="10179"/>
                    <a:pt x="17420" y="10155"/>
                    <a:pt x="17682" y="10143"/>
                  </a:cubicBezTo>
                  <a:cubicBezTo>
                    <a:pt x="17698" y="10142"/>
                    <a:pt x="17715" y="10142"/>
                    <a:pt x="17731" y="10142"/>
                  </a:cubicBezTo>
                  <a:cubicBezTo>
                    <a:pt x="18213" y="10142"/>
                    <a:pt x="18678" y="10301"/>
                    <a:pt x="19287" y="10393"/>
                  </a:cubicBezTo>
                  <a:cubicBezTo>
                    <a:pt x="19346" y="10402"/>
                    <a:pt x="19409" y="10407"/>
                    <a:pt x="19475" y="10407"/>
                  </a:cubicBezTo>
                  <a:cubicBezTo>
                    <a:pt x="19753" y="10407"/>
                    <a:pt x="20074" y="10321"/>
                    <a:pt x="20286" y="10119"/>
                  </a:cubicBezTo>
                  <a:cubicBezTo>
                    <a:pt x="20559" y="9893"/>
                    <a:pt x="20702" y="9619"/>
                    <a:pt x="20832" y="9358"/>
                  </a:cubicBezTo>
                  <a:cubicBezTo>
                    <a:pt x="21059" y="8800"/>
                    <a:pt x="21249" y="8312"/>
                    <a:pt x="21416" y="7753"/>
                  </a:cubicBezTo>
                  <a:cubicBezTo>
                    <a:pt x="21558" y="7206"/>
                    <a:pt x="21689" y="6647"/>
                    <a:pt x="21677" y="6076"/>
                  </a:cubicBezTo>
                  <a:lnTo>
                    <a:pt x="21677" y="6076"/>
                  </a:lnTo>
                  <a:cubicBezTo>
                    <a:pt x="21570" y="6636"/>
                    <a:pt x="21368" y="7146"/>
                    <a:pt x="21154" y="7658"/>
                  </a:cubicBezTo>
                  <a:cubicBezTo>
                    <a:pt x="21059" y="7907"/>
                    <a:pt x="20904" y="8145"/>
                    <a:pt x="20785" y="8395"/>
                  </a:cubicBezTo>
                  <a:cubicBezTo>
                    <a:pt x="20655" y="8644"/>
                    <a:pt x="20536" y="8918"/>
                    <a:pt x="20417" y="9132"/>
                  </a:cubicBezTo>
                  <a:cubicBezTo>
                    <a:pt x="20286" y="9358"/>
                    <a:pt x="20131" y="9572"/>
                    <a:pt x="19953" y="9691"/>
                  </a:cubicBezTo>
                  <a:cubicBezTo>
                    <a:pt x="19844" y="9768"/>
                    <a:pt x="19731" y="9800"/>
                    <a:pt x="19600" y="9800"/>
                  </a:cubicBezTo>
                  <a:cubicBezTo>
                    <a:pt x="19529" y="9800"/>
                    <a:pt x="19454" y="9791"/>
                    <a:pt x="19370" y="9775"/>
                  </a:cubicBezTo>
                  <a:cubicBezTo>
                    <a:pt x="18906" y="9656"/>
                    <a:pt x="18312" y="9429"/>
                    <a:pt x="17693" y="9418"/>
                  </a:cubicBezTo>
                  <a:cubicBezTo>
                    <a:pt x="17655" y="9416"/>
                    <a:pt x="17616" y="9415"/>
                    <a:pt x="17576" y="9415"/>
                  </a:cubicBezTo>
                  <a:cubicBezTo>
                    <a:pt x="17308" y="9415"/>
                    <a:pt x="17013" y="9451"/>
                    <a:pt x="16755" y="9513"/>
                  </a:cubicBezTo>
                  <a:cubicBezTo>
                    <a:pt x="16493" y="9560"/>
                    <a:pt x="16172" y="9703"/>
                    <a:pt x="15922" y="9810"/>
                  </a:cubicBezTo>
                  <a:cubicBezTo>
                    <a:pt x="15363" y="10036"/>
                    <a:pt x="14876" y="10345"/>
                    <a:pt x="14388" y="10666"/>
                  </a:cubicBezTo>
                  <a:cubicBezTo>
                    <a:pt x="13497" y="11296"/>
                    <a:pt x="12700" y="12010"/>
                    <a:pt x="11962" y="12830"/>
                  </a:cubicBezTo>
                  <a:cubicBezTo>
                    <a:pt x="11555" y="12770"/>
                    <a:pt x="11139" y="12703"/>
                    <a:pt x="10722" y="12703"/>
                  </a:cubicBezTo>
                  <a:cubicBezTo>
                    <a:pt x="10640" y="12703"/>
                    <a:pt x="10558" y="12705"/>
                    <a:pt x="10477" y="12711"/>
                  </a:cubicBezTo>
                  <a:cubicBezTo>
                    <a:pt x="10408" y="12708"/>
                    <a:pt x="10339" y="12707"/>
                    <a:pt x="10271" y="12707"/>
                  </a:cubicBezTo>
                  <a:cubicBezTo>
                    <a:pt x="9771" y="12707"/>
                    <a:pt x="9279" y="12777"/>
                    <a:pt x="8788" y="12818"/>
                  </a:cubicBezTo>
                  <a:cubicBezTo>
                    <a:pt x="7920" y="12949"/>
                    <a:pt x="7076" y="13151"/>
                    <a:pt x="6244" y="13424"/>
                  </a:cubicBezTo>
                  <a:cubicBezTo>
                    <a:pt x="7147" y="10404"/>
                    <a:pt x="12581" y="5957"/>
                    <a:pt x="17741" y="2771"/>
                  </a:cubicBezTo>
                  <a:cubicBezTo>
                    <a:pt x="19429" y="1737"/>
                    <a:pt x="20951" y="1214"/>
                    <a:pt x="22283" y="1214"/>
                  </a:cubicBezTo>
                  <a:close/>
                  <a:moveTo>
                    <a:pt x="22283" y="1"/>
                  </a:moveTo>
                  <a:cubicBezTo>
                    <a:pt x="20726" y="1"/>
                    <a:pt x="18990" y="583"/>
                    <a:pt x="17111" y="1748"/>
                  </a:cubicBezTo>
                  <a:cubicBezTo>
                    <a:pt x="15244" y="2890"/>
                    <a:pt x="6006" y="8776"/>
                    <a:pt x="4995" y="13424"/>
                  </a:cubicBezTo>
                  <a:cubicBezTo>
                    <a:pt x="4508" y="14103"/>
                    <a:pt x="2153" y="17598"/>
                    <a:pt x="2070" y="21438"/>
                  </a:cubicBezTo>
                  <a:cubicBezTo>
                    <a:pt x="1654" y="22045"/>
                    <a:pt x="476" y="24054"/>
                    <a:pt x="809" y="27491"/>
                  </a:cubicBezTo>
                  <a:cubicBezTo>
                    <a:pt x="1083" y="30213"/>
                    <a:pt x="774" y="31973"/>
                    <a:pt x="524" y="33388"/>
                  </a:cubicBezTo>
                  <a:cubicBezTo>
                    <a:pt x="429" y="33923"/>
                    <a:pt x="346" y="34399"/>
                    <a:pt x="310" y="34839"/>
                  </a:cubicBezTo>
                  <a:cubicBezTo>
                    <a:pt x="227" y="35849"/>
                    <a:pt x="1" y="39464"/>
                    <a:pt x="560" y="43210"/>
                  </a:cubicBezTo>
                  <a:cubicBezTo>
                    <a:pt x="1000" y="46122"/>
                    <a:pt x="2534" y="50189"/>
                    <a:pt x="2986" y="51366"/>
                  </a:cubicBezTo>
                  <a:cubicBezTo>
                    <a:pt x="2688" y="51853"/>
                    <a:pt x="2474" y="52698"/>
                    <a:pt x="2854" y="53851"/>
                  </a:cubicBezTo>
                  <a:cubicBezTo>
                    <a:pt x="3247" y="55064"/>
                    <a:pt x="4495" y="56289"/>
                    <a:pt x="5922" y="57716"/>
                  </a:cubicBezTo>
                  <a:cubicBezTo>
                    <a:pt x="6493" y="58274"/>
                    <a:pt x="7076" y="58857"/>
                    <a:pt x="7634" y="59463"/>
                  </a:cubicBezTo>
                  <a:cubicBezTo>
                    <a:pt x="9478" y="61473"/>
                    <a:pt x="14281" y="64647"/>
                    <a:pt x="19180" y="65444"/>
                  </a:cubicBezTo>
                  <a:cubicBezTo>
                    <a:pt x="20108" y="65587"/>
                    <a:pt x="20832" y="65658"/>
                    <a:pt x="21475" y="65658"/>
                  </a:cubicBezTo>
                  <a:cubicBezTo>
                    <a:pt x="25184" y="65658"/>
                    <a:pt x="26790" y="63090"/>
                    <a:pt x="27182" y="56527"/>
                  </a:cubicBezTo>
                  <a:cubicBezTo>
                    <a:pt x="27681" y="48239"/>
                    <a:pt x="27182" y="4043"/>
                    <a:pt x="27182" y="3603"/>
                  </a:cubicBezTo>
                  <a:cubicBezTo>
                    <a:pt x="27182" y="3532"/>
                    <a:pt x="27170" y="3460"/>
                    <a:pt x="27147" y="3401"/>
                  </a:cubicBezTo>
                  <a:cubicBezTo>
                    <a:pt x="26540" y="1761"/>
                    <a:pt x="24946" y="1"/>
                    <a:pt x="22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13;p49">
              <a:extLst>
                <a:ext uri="{FF2B5EF4-FFF2-40B4-BE49-F238E27FC236}">
                  <a16:creationId xmlns:a16="http://schemas.microsoft.com/office/drawing/2014/main" id="{D936175B-CA77-FF91-0419-0B3DA285A1D5}"/>
                </a:ext>
              </a:extLst>
            </p:cNvPr>
            <p:cNvSpPr/>
            <p:nvPr/>
          </p:nvSpPr>
          <p:spPr>
            <a:xfrm>
              <a:off x="6822945" y="2265581"/>
              <a:ext cx="238607" cy="340945"/>
            </a:xfrm>
            <a:custGeom>
              <a:avLst/>
              <a:gdLst/>
              <a:ahLst/>
              <a:cxnLst/>
              <a:rect l="l" t="t" r="r" b="b"/>
              <a:pathLst>
                <a:path w="6575" h="9395" extrusionOk="0">
                  <a:moveTo>
                    <a:pt x="5675" y="1"/>
                  </a:moveTo>
                  <a:cubicBezTo>
                    <a:pt x="5492" y="1"/>
                    <a:pt x="5312" y="34"/>
                    <a:pt x="5124" y="61"/>
                  </a:cubicBezTo>
                  <a:cubicBezTo>
                    <a:pt x="4649" y="144"/>
                    <a:pt x="4149" y="275"/>
                    <a:pt x="3721" y="525"/>
                  </a:cubicBezTo>
                  <a:cubicBezTo>
                    <a:pt x="3496" y="632"/>
                    <a:pt x="3270" y="751"/>
                    <a:pt x="3092" y="905"/>
                  </a:cubicBezTo>
                  <a:cubicBezTo>
                    <a:pt x="2889" y="1048"/>
                    <a:pt x="2699" y="1203"/>
                    <a:pt x="2509" y="1369"/>
                  </a:cubicBezTo>
                  <a:cubicBezTo>
                    <a:pt x="2236" y="1607"/>
                    <a:pt x="1998" y="1892"/>
                    <a:pt x="1771" y="2189"/>
                  </a:cubicBezTo>
                  <a:cubicBezTo>
                    <a:pt x="1391" y="1785"/>
                    <a:pt x="987" y="1404"/>
                    <a:pt x="535" y="1060"/>
                  </a:cubicBezTo>
                  <a:lnTo>
                    <a:pt x="535" y="1060"/>
                  </a:lnTo>
                  <a:cubicBezTo>
                    <a:pt x="773" y="1618"/>
                    <a:pt x="1082" y="2130"/>
                    <a:pt x="1391" y="2630"/>
                  </a:cubicBezTo>
                  <a:cubicBezTo>
                    <a:pt x="1296" y="2784"/>
                    <a:pt x="1142" y="3093"/>
                    <a:pt x="951" y="3509"/>
                  </a:cubicBezTo>
                  <a:cubicBezTo>
                    <a:pt x="666" y="4115"/>
                    <a:pt x="404" y="4971"/>
                    <a:pt x="202" y="5851"/>
                  </a:cubicBezTo>
                  <a:cubicBezTo>
                    <a:pt x="107" y="6279"/>
                    <a:pt x="83" y="6744"/>
                    <a:pt x="24" y="7159"/>
                  </a:cubicBezTo>
                  <a:cubicBezTo>
                    <a:pt x="0" y="7587"/>
                    <a:pt x="72" y="7992"/>
                    <a:pt x="83" y="8324"/>
                  </a:cubicBezTo>
                  <a:cubicBezTo>
                    <a:pt x="83" y="8491"/>
                    <a:pt x="167" y="8646"/>
                    <a:pt x="202" y="8776"/>
                  </a:cubicBezTo>
                  <a:cubicBezTo>
                    <a:pt x="249" y="8908"/>
                    <a:pt x="286" y="9014"/>
                    <a:pt x="309" y="9109"/>
                  </a:cubicBezTo>
                  <a:cubicBezTo>
                    <a:pt x="381" y="9288"/>
                    <a:pt x="416" y="9395"/>
                    <a:pt x="416" y="9395"/>
                  </a:cubicBezTo>
                  <a:cubicBezTo>
                    <a:pt x="416" y="9395"/>
                    <a:pt x="404" y="8931"/>
                    <a:pt x="440" y="8313"/>
                  </a:cubicBezTo>
                  <a:cubicBezTo>
                    <a:pt x="535" y="7671"/>
                    <a:pt x="701" y="6850"/>
                    <a:pt x="987" y="6054"/>
                  </a:cubicBezTo>
                  <a:cubicBezTo>
                    <a:pt x="1118" y="5637"/>
                    <a:pt x="1224" y="5233"/>
                    <a:pt x="1379" y="4865"/>
                  </a:cubicBezTo>
                  <a:cubicBezTo>
                    <a:pt x="1522" y="4496"/>
                    <a:pt x="1641" y="4139"/>
                    <a:pt x="1760" y="3842"/>
                  </a:cubicBezTo>
                  <a:cubicBezTo>
                    <a:pt x="1985" y="3235"/>
                    <a:pt x="2128" y="2831"/>
                    <a:pt x="2128" y="2831"/>
                  </a:cubicBezTo>
                  <a:cubicBezTo>
                    <a:pt x="2140" y="2820"/>
                    <a:pt x="2140" y="2807"/>
                    <a:pt x="2140" y="2796"/>
                  </a:cubicBezTo>
                  <a:cubicBezTo>
                    <a:pt x="2283" y="2665"/>
                    <a:pt x="2413" y="2546"/>
                    <a:pt x="2545" y="2416"/>
                  </a:cubicBezTo>
                  <a:cubicBezTo>
                    <a:pt x="2723" y="2273"/>
                    <a:pt x="2841" y="2083"/>
                    <a:pt x="3032" y="1964"/>
                  </a:cubicBezTo>
                  <a:cubicBezTo>
                    <a:pt x="3211" y="1832"/>
                    <a:pt x="3377" y="1690"/>
                    <a:pt x="3555" y="1547"/>
                  </a:cubicBezTo>
                  <a:cubicBezTo>
                    <a:pt x="3710" y="1393"/>
                    <a:pt x="3912" y="1309"/>
                    <a:pt x="4090" y="1179"/>
                  </a:cubicBezTo>
                  <a:cubicBezTo>
                    <a:pt x="4281" y="1060"/>
                    <a:pt x="4459" y="929"/>
                    <a:pt x="4661" y="846"/>
                  </a:cubicBezTo>
                  <a:cubicBezTo>
                    <a:pt x="4863" y="739"/>
                    <a:pt x="5053" y="608"/>
                    <a:pt x="5256" y="537"/>
                  </a:cubicBezTo>
                  <a:cubicBezTo>
                    <a:pt x="5684" y="382"/>
                    <a:pt x="6099" y="215"/>
                    <a:pt x="6575" y="120"/>
                  </a:cubicBezTo>
                  <a:cubicBezTo>
                    <a:pt x="6350" y="37"/>
                    <a:pt x="6099" y="14"/>
                    <a:pt x="5862" y="14"/>
                  </a:cubicBezTo>
                  <a:cubicBezTo>
                    <a:pt x="5799" y="5"/>
                    <a:pt x="5737" y="1"/>
                    <a:pt x="5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14;p49">
              <a:extLst>
                <a:ext uri="{FF2B5EF4-FFF2-40B4-BE49-F238E27FC236}">
                  <a16:creationId xmlns:a16="http://schemas.microsoft.com/office/drawing/2014/main" id="{9017A88E-47BA-C49F-94EA-BD779FC8E25D}"/>
                </a:ext>
              </a:extLst>
            </p:cNvPr>
            <p:cNvSpPr/>
            <p:nvPr/>
          </p:nvSpPr>
          <p:spPr>
            <a:xfrm>
              <a:off x="6416025" y="2582248"/>
              <a:ext cx="579080" cy="820844"/>
            </a:xfrm>
            <a:custGeom>
              <a:avLst/>
              <a:gdLst/>
              <a:ahLst/>
              <a:cxnLst/>
              <a:rect l="l" t="t" r="r" b="b"/>
              <a:pathLst>
                <a:path w="15957" h="22619" extrusionOk="0">
                  <a:moveTo>
                    <a:pt x="7687" y="1"/>
                  </a:moveTo>
                  <a:cubicBezTo>
                    <a:pt x="7614" y="1"/>
                    <a:pt x="7541" y="1"/>
                    <a:pt x="7467" y="3"/>
                  </a:cubicBezTo>
                  <a:cubicBezTo>
                    <a:pt x="9750" y="122"/>
                    <a:pt x="12093" y="847"/>
                    <a:pt x="13710" y="2417"/>
                  </a:cubicBezTo>
                  <a:lnTo>
                    <a:pt x="13734" y="2441"/>
                  </a:lnTo>
                  <a:cubicBezTo>
                    <a:pt x="14744" y="3308"/>
                    <a:pt x="15481" y="4640"/>
                    <a:pt x="15280" y="5924"/>
                  </a:cubicBezTo>
                  <a:cubicBezTo>
                    <a:pt x="15244" y="6233"/>
                    <a:pt x="15137" y="6590"/>
                    <a:pt x="14994" y="6756"/>
                  </a:cubicBezTo>
                  <a:cubicBezTo>
                    <a:pt x="14828" y="6959"/>
                    <a:pt x="14601" y="7042"/>
                    <a:pt x="14292" y="7066"/>
                  </a:cubicBezTo>
                  <a:cubicBezTo>
                    <a:pt x="14206" y="7072"/>
                    <a:pt x="14118" y="7075"/>
                    <a:pt x="14028" y="7075"/>
                  </a:cubicBezTo>
                  <a:cubicBezTo>
                    <a:pt x="13611" y="7075"/>
                    <a:pt x="13150" y="7017"/>
                    <a:pt x="12666" y="7017"/>
                  </a:cubicBezTo>
                  <a:cubicBezTo>
                    <a:pt x="12501" y="7017"/>
                    <a:pt x="12334" y="7024"/>
                    <a:pt x="12164" y="7042"/>
                  </a:cubicBezTo>
                  <a:cubicBezTo>
                    <a:pt x="11962" y="7066"/>
                    <a:pt x="11772" y="7102"/>
                    <a:pt x="11570" y="7161"/>
                  </a:cubicBezTo>
                  <a:cubicBezTo>
                    <a:pt x="11391" y="7221"/>
                    <a:pt x="11237" y="7256"/>
                    <a:pt x="11047" y="7327"/>
                  </a:cubicBezTo>
                  <a:cubicBezTo>
                    <a:pt x="10678" y="7470"/>
                    <a:pt x="10345" y="7649"/>
                    <a:pt x="10012" y="7863"/>
                  </a:cubicBezTo>
                  <a:cubicBezTo>
                    <a:pt x="9358" y="8278"/>
                    <a:pt x="8811" y="8920"/>
                    <a:pt x="8502" y="9670"/>
                  </a:cubicBezTo>
                  <a:cubicBezTo>
                    <a:pt x="8027" y="10823"/>
                    <a:pt x="8133" y="12036"/>
                    <a:pt x="8455" y="13130"/>
                  </a:cubicBezTo>
                  <a:cubicBezTo>
                    <a:pt x="8157" y="13023"/>
                    <a:pt x="7860" y="12952"/>
                    <a:pt x="7539" y="12880"/>
                  </a:cubicBezTo>
                  <a:cubicBezTo>
                    <a:pt x="7253" y="12833"/>
                    <a:pt x="6957" y="12797"/>
                    <a:pt x="6671" y="12797"/>
                  </a:cubicBezTo>
                  <a:cubicBezTo>
                    <a:pt x="6564" y="12701"/>
                    <a:pt x="6397" y="12571"/>
                    <a:pt x="6183" y="12416"/>
                  </a:cubicBezTo>
                  <a:cubicBezTo>
                    <a:pt x="5779" y="12072"/>
                    <a:pt x="5197" y="11739"/>
                    <a:pt x="4626" y="11370"/>
                  </a:cubicBezTo>
                  <a:cubicBezTo>
                    <a:pt x="4055" y="11002"/>
                    <a:pt x="3425" y="10740"/>
                    <a:pt x="2985" y="10502"/>
                  </a:cubicBezTo>
                  <a:cubicBezTo>
                    <a:pt x="2628" y="10323"/>
                    <a:pt x="2378" y="10193"/>
                    <a:pt x="2272" y="10146"/>
                  </a:cubicBezTo>
                  <a:cubicBezTo>
                    <a:pt x="2438" y="9919"/>
                    <a:pt x="2592" y="9705"/>
                    <a:pt x="2747" y="9491"/>
                  </a:cubicBezTo>
                  <a:cubicBezTo>
                    <a:pt x="3044" y="9134"/>
                    <a:pt x="3282" y="8754"/>
                    <a:pt x="3544" y="8481"/>
                  </a:cubicBezTo>
                  <a:cubicBezTo>
                    <a:pt x="4008" y="7886"/>
                    <a:pt x="4341" y="7482"/>
                    <a:pt x="4341" y="7482"/>
                  </a:cubicBezTo>
                  <a:lnTo>
                    <a:pt x="4341" y="7482"/>
                  </a:lnTo>
                  <a:cubicBezTo>
                    <a:pt x="4341" y="7482"/>
                    <a:pt x="3841" y="7684"/>
                    <a:pt x="3223" y="8159"/>
                  </a:cubicBezTo>
                  <a:cubicBezTo>
                    <a:pt x="2592" y="8611"/>
                    <a:pt x="1844" y="9348"/>
                    <a:pt x="1237" y="10205"/>
                  </a:cubicBezTo>
                  <a:cubicBezTo>
                    <a:pt x="975" y="10669"/>
                    <a:pt x="666" y="11097"/>
                    <a:pt x="500" y="11560"/>
                  </a:cubicBezTo>
                  <a:cubicBezTo>
                    <a:pt x="405" y="11798"/>
                    <a:pt x="333" y="12024"/>
                    <a:pt x="262" y="12238"/>
                  </a:cubicBezTo>
                  <a:cubicBezTo>
                    <a:pt x="203" y="12464"/>
                    <a:pt x="108" y="12654"/>
                    <a:pt x="95" y="12857"/>
                  </a:cubicBezTo>
                  <a:cubicBezTo>
                    <a:pt x="0" y="13653"/>
                    <a:pt x="0" y="14164"/>
                    <a:pt x="0" y="14164"/>
                  </a:cubicBezTo>
                  <a:cubicBezTo>
                    <a:pt x="0" y="14164"/>
                    <a:pt x="262" y="13676"/>
                    <a:pt x="523" y="12999"/>
                  </a:cubicBezTo>
                  <a:cubicBezTo>
                    <a:pt x="655" y="12654"/>
                    <a:pt x="940" y="12297"/>
                    <a:pt x="1130" y="11882"/>
                  </a:cubicBezTo>
                  <a:cubicBezTo>
                    <a:pt x="1297" y="11560"/>
                    <a:pt x="1522" y="11239"/>
                    <a:pt x="1736" y="10918"/>
                  </a:cubicBezTo>
                  <a:cubicBezTo>
                    <a:pt x="1772" y="10942"/>
                    <a:pt x="1796" y="10954"/>
                    <a:pt x="1831" y="10966"/>
                  </a:cubicBezTo>
                  <a:lnTo>
                    <a:pt x="1868" y="10989"/>
                  </a:lnTo>
                  <a:cubicBezTo>
                    <a:pt x="1868" y="10989"/>
                    <a:pt x="2164" y="11121"/>
                    <a:pt x="2605" y="11322"/>
                  </a:cubicBezTo>
                  <a:cubicBezTo>
                    <a:pt x="3044" y="11525"/>
                    <a:pt x="3662" y="11750"/>
                    <a:pt x="4222" y="12072"/>
                  </a:cubicBezTo>
                  <a:cubicBezTo>
                    <a:pt x="4721" y="12357"/>
                    <a:pt x="5244" y="12630"/>
                    <a:pt x="5612" y="12892"/>
                  </a:cubicBezTo>
                  <a:cubicBezTo>
                    <a:pt x="5565" y="12904"/>
                    <a:pt x="5517" y="12904"/>
                    <a:pt x="5482" y="12915"/>
                  </a:cubicBezTo>
                  <a:cubicBezTo>
                    <a:pt x="5137" y="12975"/>
                    <a:pt x="4816" y="13118"/>
                    <a:pt x="4495" y="13237"/>
                  </a:cubicBezTo>
                  <a:cubicBezTo>
                    <a:pt x="4198" y="13403"/>
                    <a:pt x="3889" y="13546"/>
                    <a:pt x="3615" y="13760"/>
                  </a:cubicBezTo>
                  <a:cubicBezTo>
                    <a:pt x="3330" y="13950"/>
                    <a:pt x="3092" y="14188"/>
                    <a:pt x="2843" y="14414"/>
                  </a:cubicBezTo>
                  <a:cubicBezTo>
                    <a:pt x="2592" y="14628"/>
                    <a:pt x="2402" y="14913"/>
                    <a:pt x="2188" y="15151"/>
                  </a:cubicBezTo>
                  <a:cubicBezTo>
                    <a:pt x="1950" y="15436"/>
                    <a:pt x="1808" y="15686"/>
                    <a:pt x="1617" y="15948"/>
                  </a:cubicBezTo>
                  <a:cubicBezTo>
                    <a:pt x="1439" y="16221"/>
                    <a:pt x="1273" y="16530"/>
                    <a:pt x="1118" y="16815"/>
                  </a:cubicBezTo>
                  <a:cubicBezTo>
                    <a:pt x="833" y="17410"/>
                    <a:pt x="571" y="18017"/>
                    <a:pt x="441" y="18670"/>
                  </a:cubicBezTo>
                  <a:cubicBezTo>
                    <a:pt x="167" y="19954"/>
                    <a:pt x="250" y="21358"/>
                    <a:pt x="928" y="22535"/>
                  </a:cubicBezTo>
                  <a:cubicBezTo>
                    <a:pt x="951" y="22589"/>
                    <a:pt x="1001" y="22618"/>
                    <a:pt x="1052" y="22618"/>
                  </a:cubicBezTo>
                  <a:cubicBezTo>
                    <a:pt x="1079" y="22618"/>
                    <a:pt x="1106" y="22610"/>
                    <a:pt x="1130" y="22594"/>
                  </a:cubicBezTo>
                  <a:cubicBezTo>
                    <a:pt x="1213" y="22559"/>
                    <a:pt x="1237" y="22464"/>
                    <a:pt x="1202" y="22392"/>
                  </a:cubicBezTo>
                  <a:lnTo>
                    <a:pt x="1189" y="22369"/>
                  </a:lnTo>
                  <a:cubicBezTo>
                    <a:pt x="631" y="21286"/>
                    <a:pt x="583" y="19954"/>
                    <a:pt x="893" y="18778"/>
                  </a:cubicBezTo>
                  <a:cubicBezTo>
                    <a:pt x="1035" y="18171"/>
                    <a:pt x="1308" y="17613"/>
                    <a:pt x="1582" y="17066"/>
                  </a:cubicBezTo>
                  <a:cubicBezTo>
                    <a:pt x="1749" y="16804"/>
                    <a:pt x="1903" y="16542"/>
                    <a:pt x="2082" y="16281"/>
                  </a:cubicBezTo>
                  <a:cubicBezTo>
                    <a:pt x="2272" y="16031"/>
                    <a:pt x="2462" y="15745"/>
                    <a:pt x="2652" y="15531"/>
                  </a:cubicBezTo>
                  <a:cubicBezTo>
                    <a:pt x="2866" y="15317"/>
                    <a:pt x="3044" y="15068"/>
                    <a:pt x="3282" y="14878"/>
                  </a:cubicBezTo>
                  <a:cubicBezTo>
                    <a:pt x="3520" y="14675"/>
                    <a:pt x="3734" y="14474"/>
                    <a:pt x="3995" y="14319"/>
                  </a:cubicBezTo>
                  <a:cubicBezTo>
                    <a:pt x="4246" y="14141"/>
                    <a:pt x="4519" y="14022"/>
                    <a:pt x="4780" y="13903"/>
                  </a:cubicBezTo>
                  <a:cubicBezTo>
                    <a:pt x="5066" y="13795"/>
                    <a:pt x="5339" y="13689"/>
                    <a:pt x="5636" y="13653"/>
                  </a:cubicBezTo>
                  <a:cubicBezTo>
                    <a:pt x="5893" y="13605"/>
                    <a:pt x="6155" y="13581"/>
                    <a:pt x="6417" y="13581"/>
                  </a:cubicBezTo>
                  <a:cubicBezTo>
                    <a:pt x="6737" y="13581"/>
                    <a:pt x="7058" y="13617"/>
                    <a:pt x="7372" y="13689"/>
                  </a:cubicBezTo>
                  <a:cubicBezTo>
                    <a:pt x="7943" y="13819"/>
                    <a:pt x="8526" y="14057"/>
                    <a:pt x="8989" y="14355"/>
                  </a:cubicBezTo>
                  <a:cubicBezTo>
                    <a:pt x="9059" y="14401"/>
                    <a:pt x="9143" y="14427"/>
                    <a:pt x="9229" y="14427"/>
                  </a:cubicBezTo>
                  <a:cubicBezTo>
                    <a:pt x="9276" y="14427"/>
                    <a:pt x="9324" y="14419"/>
                    <a:pt x="9370" y="14402"/>
                  </a:cubicBezTo>
                  <a:cubicBezTo>
                    <a:pt x="9608" y="14331"/>
                    <a:pt x="9739" y="14069"/>
                    <a:pt x="9655" y="13832"/>
                  </a:cubicBezTo>
                  <a:lnTo>
                    <a:pt x="9655" y="13819"/>
                  </a:lnTo>
                  <a:cubicBezTo>
                    <a:pt x="9251" y="12547"/>
                    <a:pt x="8942" y="11180"/>
                    <a:pt x="9406" y="10027"/>
                  </a:cubicBezTo>
                  <a:cubicBezTo>
                    <a:pt x="9620" y="9456"/>
                    <a:pt x="10000" y="8957"/>
                    <a:pt x="10511" y="8587"/>
                  </a:cubicBezTo>
                  <a:cubicBezTo>
                    <a:pt x="10773" y="8410"/>
                    <a:pt x="11058" y="8231"/>
                    <a:pt x="11344" y="8112"/>
                  </a:cubicBezTo>
                  <a:cubicBezTo>
                    <a:pt x="11475" y="8053"/>
                    <a:pt x="11665" y="7993"/>
                    <a:pt x="11819" y="7934"/>
                  </a:cubicBezTo>
                  <a:cubicBezTo>
                    <a:pt x="11950" y="7898"/>
                    <a:pt x="12104" y="7850"/>
                    <a:pt x="12260" y="7826"/>
                  </a:cubicBezTo>
                  <a:cubicBezTo>
                    <a:pt x="12464" y="7796"/>
                    <a:pt x="12674" y="7787"/>
                    <a:pt x="12893" y="7787"/>
                  </a:cubicBezTo>
                  <a:cubicBezTo>
                    <a:pt x="13150" y="7787"/>
                    <a:pt x="13417" y="7799"/>
                    <a:pt x="13698" y="7799"/>
                  </a:cubicBezTo>
                  <a:cubicBezTo>
                    <a:pt x="13916" y="7799"/>
                    <a:pt x="14141" y="7792"/>
                    <a:pt x="14376" y="7768"/>
                  </a:cubicBezTo>
                  <a:cubicBezTo>
                    <a:pt x="14756" y="7720"/>
                    <a:pt x="15244" y="7530"/>
                    <a:pt x="15505" y="7149"/>
                  </a:cubicBezTo>
                  <a:cubicBezTo>
                    <a:pt x="15779" y="6745"/>
                    <a:pt x="15827" y="6388"/>
                    <a:pt x="15874" y="5995"/>
                  </a:cubicBezTo>
                  <a:cubicBezTo>
                    <a:pt x="15957" y="5223"/>
                    <a:pt x="15755" y="4450"/>
                    <a:pt x="15399" y="3796"/>
                  </a:cubicBezTo>
                  <a:cubicBezTo>
                    <a:pt x="15029" y="3142"/>
                    <a:pt x="14542" y="2595"/>
                    <a:pt x="13959" y="2132"/>
                  </a:cubicBezTo>
                  <a:lnTo>
                    <a:pt x="13959" y="2132"/>
                  </a:lnTo>
                  <a:lnTo>
                    <a:pt x="13972" y="2143"/>
                  </a:lnTo>
                  <a:cubicBezTo>
                    <a:pt x="13092" y="1347"/>
                    <a:pt x="12022" y="800"/>
                    <a:pt x="10904" y="467"/>
                  </a:cubicBezTo>
                  <a:cubicBezTo>
                    <a:pt x="9857" y="166"/>
                    <a:pt x="8777" y="1"/>
                    <a:pt x="76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5;p49">
              <a:extLst>
                <a:ext uri="{FF2B5EF4-FFF2-40B4-BE49-F238E27FC236}">
                  <a16:creationId xmlns:a16="http://schemas.microsoft.com/office/drawing/2014/main" id="{E84F7059-FC22-41DD-2CF9-79DCC3D9DF9F}"/>
                </a:ext>
              </a:extLst>
            </p:cNvPr>
            <p:cNvSpPr/>
            <p:nvPr/>
          </p:nvSpPr>
          <p:spPr>
            <a:xfrm>
              <a:off x="6589056" y="2642308"/>
              <a:ext cx="236901" cy="235195"/>
            </a:xfrm>
            <a:custGeom>
              <a:avLst/>
              <a:gdLst/>
              <a:ahLst/>
              <a:cxnLst/>
              <a:rect l="l" t="t" r="r" b="b"/>
              <a:pathLst>
                <a:path w="6528" h="6481" extrusionOk="0">
                  <a:moveTo>
                    <a:pt x="6528" y="1"/>
                  </a:moveTo>
                  <a:cubicBezTo>
                    <a:pt x="6528" y="1"/>
                    <a:pt x="6052" y="36"/>
                    <a:pt x="5363" y="250"/>
                  </a:cubicBezTo>
                  <a:cubicBezTo>
                    <a:pt x="4673" y="477"/>
                    <a:pt x="3782" y="868"/>
                    <a:pt x="2985" y="1487"/>
                  </a:cubicBezTo>
                  <a:cubicBezTo>
                    <a:pt x="2604" y="1820"/>
                    <a:pt x="2236" y="2176"/>
                    <a:pt x="1951" y="2593"/>
                  </a:cubicBezTo>
                  <a:cubicBezTo>
                    <a:pt x="1808" y="2783"/>
                    <a:pt x="1677" y="2985"/>
                    <a:pt x="1605" y="3199"/>
                  </a:cubicBezTo>
                  <a:cubicBezTo>
                    <a:pt x="1523" y="3413"/>
                    <a:pt x="1415" y="3603"/>
                    <a:pt x="1404" y="3806"/>
                  </a:cubicBezTo>
                  <a:cubicBezTo>
                    <a:pt x="1344" y="4067"/>
                    <a:pt x="1309" y="4281"/>
                    <a:pt x="1309" y="4472"/>
                  </a:cubicBezTo>
                  <a:cubicBezTo>
                    <a:pt x="1118" y="4519"/>
                    <a:pt x="952" y="4602"/>
                    <a:pt x="821" y="4697"/>
                  </a:cubicBezTo>
                  <a:cubicBezTo>
                    <a:pt x="559" y="4887"/>
                    <a:pt x="393" y="5138"/>
                    <a:pt x="262" y="5339"/>
                  </a:cubicBezTo>
                  <a:cubicBezTo>
                    <a:pt x="36" y="5756"/>
                    <a:pt x="1" y="6076"/>
                    <a:pt x="1" y="6076"/>
                  </a:cubicBezTo>
                  <a:cubicBezTo>
                    <a:pt x="1" y="6076"/>
                    <a:pt x="239" y="5898"/>
                    <a:pt x="607" y="5637"/>
                  </a:cubicBezTo>
                  <a:cubicBezTo>
                    <a:pt x="888" y="5425"/>
                    <a:pt x="1272" y="5223"/>
                    <a:pt x="1585" y="5223"/>
                  </a:cubicBezTo>
                  <a:cubicBezTo>
                    <a:pt x="1642" y="5223"/>
                    <a:pt x="1697" y="5229"/>
                    <a:pt x="1748" y="5244"/>
                  </a:cubicBezTo>
                  <a:cubicBezTo>
                    <a:pt x="1927" y="5268"/>
                    <a:pt x="2117" y="5387"/>
                    <a:pt x="2319" y="5529"/>
                  </a:cubicBezTo>
                  <a:cubicBezTo>
                    <a:pt x="2498" y="5672"/>
                    <a:pt x="2699" y="5827"/>
                    <a:pt x="2842" y="5970"/>
                  </a:cubicBezTo>
                  <a:cubicBezTo>
                    <a:pt x="3151" y="6279"/>
                    <a:pt x="3401" y="6481"/>
                    <a:pt x="3401" y="6481"/>
                  </a:cubicBezTo>
                  <a:cubicBezTo>
                    <a:pt x="3401" y="6481"/>
                    <a:pt x="3401" y="6398"/>
                    <a:pt x="3365" y="6267"/>
                  </a:cubicBezTo>
                  <a:cubicBezTo>
                    <a:pt x="3330" y="6136"/>
                    <a:pt x="3330" y="5934"/>
                    <a:pt x="3222" y="5720"/>
                  </a:cubicBezTo>
                  <a:cubicBezTo>
                    <a:pt x="3068" y="5387"/>
                    <a:pt x="2831" y="4864"/>
                    <a:pt x="2284" y="4591"/>
                  </a:cubicBezTo>
                  <a:cubicBezTo>
                    <a:pt x="2284" y="4567"/>
                    <a:pt x="2284" y="4531"/>
                    <a:pt x="2295" y="4495"/>
                  </a:cubicBezTo>
                  <a:cubicBezTo>
                    <a:pt x="2331" y="4377"/>
                    <a:pt x="2379" y="4234"/>
                    <a:pt x="2426" y="4091"/>
                  </a:cubicBezTo>
                  <a:cubicBezTo>
                    <a:pt x="2509" y="3793"/>
                    <a:pt x="2640" y="3461"/>
                    <a:pt x="2818" y="3116"/>
                  </a:cubicBezTo>
                  <a:cubicBezTo>
                    <a:pt x="2985" y="2759"/>
                    <a:pt x="3246" y="2414"/>
                    <a:pt x="3532" y="2081"/>
                  </a:cubicBezTo>
                  <a:cubicBezTo>
                    <a:pt x="4115" y="1415"/>
                    <a:pt x="4876" y="881"/>
                    <a:pt x="5482" y="548"/>
                  </a:cubicBezTo>
                  <a:cubicBezTo>
                    <a:pt x="6088" y="191"/>
                    <a:pt x="6528" y="1"/>
                    <a:pt x="6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6;p49">
              <a:extLst>
                <a:ext uri="{FF2B5EF4-FFF2-40B4-BE49-F238E27FC236}">
                  <a16:creationId xmlns:a16="http://schemas.microsoft.com/office/drawing/2014/main" id="{C9FACB60-D936-112E-6B6D-F36CDD3462E6}"/>
                </a:ext>
              </a:extLst>
            </p:cNvPr>
            <p:cNvSpPr/>
            <p:nvPr/>
          </p:nvSpPr>
          <p:spPr>
            <a:xfrm>
              <a:off x="6436311" y="2610336"/>
              <a:ext cx="168749" cy="69532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3095" y="1"/>
                  </a:moveTo>
                  <a:cubicBezTo>
                    <a:pt x="3082" y="1"/>
                    <a:pt x="3069" y="1"/>
                    <a:pt x="3056" y="2"/>
                  </a:cubicBezTo>
                  <a:cubicBezTo>
                    <a:pt x="2723" y="2"/>
                    <a:pt x="2355" y="2"/>
                    <a:pt x="2022" y="121"/>
                  </a:cubicBezTo>
                  <a:lnTo>
                    <a:pt x="1510" y="299"/>
                  </a:lnTo>
                  <a:cubicBezTo>
                    <a:pt x="1367" y="383"/>
                    <a:pt x="1225" y="489"/>
                    <a:pt x="1082" y="573"/>
                  </a:cubicBezTo>
                  <a:cubicBezTo>
                    <a:pt x="809" y="751"/>
                    <a:pt x="595" y="977"/>
                    <a:pt x="440" y="1191"/>
                  </a:cubicBezTo>
                  <a:cubicBezTo>
                    <a:pt x="131" y="1607"/>
                    <a:pt x="1" y="1916"/>
                    <a:pt x="1" y="1916"/>
                  </a:cubicBezTo>
                  <a:cubicBezTo>
                    <a:pt x="1" y="1916"/>
                    <a:pt x="334" y="1773"/>
                    <a:pt x="738" y="1535"/>
                  </a:cubicBezTo>
                  <a:cubicBezTo>
                    <a:pt x="916" y="1393"/>
                    <a:pt x="1177" y="1298"/>
                    <a:pt x="1439" y="1191"/>
                  </a:cubicBezTo>
                  <a:cubicBezTo>
                    <a:pt x="1689" y="1060"/>
                    <a:pt x="1951" y="953"/>
                    <a:pt x="2236" y="893"/>
                  </a:cubicBezTo>
                  <a:cubicBezTo>
                    <a:pt x="2379" y="858"/>
                    <a:pt x="2509" y="787"/>
                    <a:pt x="2652" y="787"/>
                  </a:cubicBezTo>
                  <a:cubicBezTo>
                    <a:pt x="2794" y="774"/>
                    <a:pt x="2926" y="739"/>
                    <a:pt x="3068" y="715"/>
                  </a:cubicBezTo>
                  <a:cubicBezTo>
                    <a:pt x="3303" y="695"/>
                    <a:pt x="3530" y="665"/>
                    <a:pt x="3740" y="665"/>
                  </a:cubicBezTo>
                  <a:cubicBezTo>
                    <a:pt x="3774" y="665"/>
                    <a:pt x="3807" y="666"/>
                    <a:pt x="3841" y="668"/>
                  </a:cubicBezTo>
                  <a:cubicBezTo>
                    <a:pt x="3890" y="670"/>
                    <a:pt x="3939" y="671"/>
                    <a:pt x="3986" y="671"/>
                  </a:cubicBezTo>
                  <a:cubicBezTo>
                    <a:pt x="4076" y="671"/>
                    <a:pt x="4162" y="668"/>
                    <a:pt x="4237" y="668"/>
                  </a:cubicBezTo>
                  <a:cubicBezTo>
                    <a:pt x="4304" y="668"/>
                    <a:pt x="4363" y="671"/>
                    <a:pt x="4411" y="679"/>
                  </a:cubicBezTo>
                  <a:cubicBezTo>
                    <a:pt x="4566" y="692"/>
                    <a:pt x="4649" y="703"/>
                    <a:pt x="4649" y="703"/>
                  </a:cubicBezTo>
                  <a:cubicBezTo>
                    <a:pt x="4649" y="703"/>
                    <a:pt x="4424" y="430"/>
                    <a:pt x="3936" y="216"/>
                  </a:cubicBezTo>
                  <a:cubicBezTo>
                    <a:pt x="3817" y="156"/>
                    <a:pt x="3674" y="132"/>
                    <a:pt x="3532" y="97"/>
                  </a:cubicBezTo>
                  <a:cubicBezTo>
                    <a:pt x="3400" y="64"/>
                    <a:pt x="3248" y="1"/>
                    <a:pt x="3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7;p49">
              <a:extLst>
                <a:ext uri="{FF2B5EF4-FFF2-40B4-BE49-F238E27FC236}">
                  <a16:creationId xmlns:a16="http://schemas.microsoft.com/office/drawing/2014/main" id="{8A1EC0D0-2BF7-7F45-7AEF-3D9D6A265583}"/>
                </a:ext>
              </a:extLst>
            </p:cNvPr>
            <p:cNvSpPr/>
            <p:nvPr/>
          </p:nvSpPr>
          <p:spPr>
            <a:xfrm>
              <a:off x="6700792" y="3041026"/>
              <a:ext cx="412545" cy="595083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3152" y="1"/>
                  </a:moveTo>
                  <a:lnTo>
                    <a:pt x="3152" y="1"/>
                  </a:lnTo>
                  <a:cubicBezTo>
                    <a:pt x="3211" y="238"/>
                    <a:pt x="3283" y="476"/>
                    <a:pt x="3366" y="725"/>
                  </a:cubicBezTo>
                  <a:cubicBezTo>
                    <a:pt x="3461" y="963"/>
                    <a:pt x="3497" y="1237"/>
                    <a:pt x="3639" y="1451"/>
                  </a:cubicBezTo>
                  <a:lnTo>
                    <a:pt x="4056" y="2105"/>
                  </a:lnTo>
                  <a:cubicBezTo>
                    <a:pt x="4175" y="2342"/>
                    <a:pt x="4376" y="2521"/>
                    <a:pt x="4555" y="2723"/>
                  </a:cubicBezTo>
                  <a:cubicBezTo>
                    <a:pt x="4733" y="2913"/>
                    <a:pt x="4923" y="3116"/>
                    <a:pt x="5150" y="3258"/>
                  </a:cubicBezTo>
                  <a:cubicBezTo>
                    <a:pt x="5364" y="3401"/>
                    <a:pt x="5578" y="3579"/>
                    <a:pt x="5827" y="3686"/>
                  </a:cubicBezTo>
                  <a:cubicBezTo>
                    <a:pt x="6077" y="3793"/>
                    <a:pt x="6315" y="3924"/>
                    <a:pt x="6577" y="3996"/>
                  </a:cubicBezTo>
                  <a:cubicBezTo>
                    <a:pt x="6588" y="3996"/>
                    <a:pt x="6612" y="3996"/>
                    <a:pt x="6624" y="4007"/>
                  </a:cubicBezTo>
                  <a:cubicBezTo>
                    <a:pt x="6493" y="4197"/>
                    <a:pt x="6363" y="4400"/>
                    <a:pt x="6244" y="4602"/>
                  </a:cubicBezTo>
                  <a:cubicBezTo>
                    <a:pt x="5768" y="5410"/>
                    <a:pt x="5328" y="6255"/>
                    <a:pt x="4912" y="7146"/>
                  </a:cubicBezTo>
                  <a:cubicBezTo>
                    <a:pt x="4876" y="7170"/>
                    <a:pt x="4828" y="7194"/>
                    <a:pt x="4781" y="7217"/>
                  </a:cubicBezTo>
                  <a:cubicBezTo>
                    <a:pt x="4270" y="7479"/>
                    <a:pt x="3568" y="7800"/>
                    <a:pt x="2867" y="7883"/>
                  </a:cubicBezTo>
                  <a:cubicBezTo>
                    <a:pt x="2703" y="7917"/>
                    <a:pt x="2537" y="7929"/>
                    <a:pt x="2373" y="7929"/>
                  </a:cubicBezTo>
                  <a:cubicBezTo>
                    <a:pt x="2192" y="7929"/>
                    <a:pt x="2013" y="7914"/>
                    <a:pt x="1844" y="7896"/>
                  </a:cubicBezTo>
                  <a:cubicBezTo>
                    <a:pt x="1511" y="7836"/>
                    <a:pt x="1178" y="7777"/>
                    <a:pt x="928" y="7658"/>
                  </a:cubicBezTo>
                  <a:cubicBezTo>
                    <a:pt x="396" y="7461"/>
                    <a:pt x="34" y="7253"/>
                    <a:pt x="3" y="7253"/>
                  </a:cubicBezTo>
                  <a:cubicBezTo>
                    <a:pt x="2" y="7253"/>
                    <a:pt x="1" y="7253"/>
                    <a:pt x="1" y="7254"/>
                  </a:cubicBezTo>
                  <a:cubicBezTo>
                    <a:pt x="1" y="7254"/>
                    <a:pt x="61" y="7349"/>
                    <a:pt x="167" y="7491"/>
                  </a:cubicBezTo>
                  <a:cubicBezTo>
                    <a:pt x="286" y="7622"/>
                    <a:pt x="429" y="7872"/>
                    <a:pt x="703" y="8050"/>
                  </a:cubicBezTo>
                  <a:cubicBezTo>
                    <a:pt x="822" y="8145"/>
                    <a:pt x="964" y="8264"/>
                    <a:pt x="1131" y="8335"/>
                  </a:cubicBezTo>
                  <a:cubicBezTo>
                    <a:pt x="1297" y="8419"/>
                    <a:pt x="1475" y="8549"/>
                    <a:pt x="1678" y="8585"/>
                  </a:cubicBezTo>
                  <a:cubicBezTo>
                    <a:pt x="1945" y="8671"/>
                    <a:pt x="2238" y="8716"/>
                    <a:pt x="2533" y="8716"/>
                  </a:cubicBezTo>
                  <a:cubicBezTo>
                    <a:pt x="2685" y="8716"/>
                    <a:pt x="2836" y="8705"/>
                    <a:pt x="2986" y="8680"/>
                  </a:cubicBezTo>
                  <a:cubicBezTo>
                    <a:pt x="3438" y="8609"/>
                    <a:pt x="3853" y="8466"/>
                    <a:pt x="4199" y="8252"/>
                  </a:cubicBezTo>
                  <a:cubicBezTo>
                    <a:pt x="4317" y="8192"/>
                    <a:pt x="4413" y="8121"/>
                    <a:pt x="4508" y="8050"/>
                  </a:cubicBezTo>
                  <a:lnTo>
                    <a:pt x="4508" y="8050"/>
                  </a:lnTo>
                  <a:cubicBezTo>
                    <a:pt x="4495" y="8086"/>
                    <a:pt x="4472" y="8121"/>
                    <a:pt x="4460" y="8157"/>
                  </a:cubicBezTo>
                  <a:cubicBezTo>
                    <a:pt x="3961" y="9429"/>
                    <a:pt x="3544" y="10832"/>
                    <a:pt x="3842" y="12200"/>
                  </a:cubicBezTo>
                  <a:cubicBezTo>
                    <a:pt x="3984" y="12877"/>
                    <a:pt x="4341" y="13472"/>
                    <a:pt x="4733" y="13936"/>
                  </a:cubicBezTo>
                  <a:cubicBezTo>
                    <a:pt x="5161" y="14411"/>
                    <a:pt x="5613" y="14708"/>
                    <a:pt x="5982" y="15030"/>
                  </a:cubicBezTo>
                  <a:cubicBezTo>
                    <a:pt x="6814" y="15648"/>
                    <a:pt x="7587" y="16028"/>
                    <a:pt x="8146" y="16230"/>
                  </a:cubicBezTo>
                  <a:cubicBezTo>
                    <a:pt x="8603" y="16382"/>
                    <a:pt x="8914" y="16398"/>
                    <a:pt x="9021" y="16398"/>
                  </a:cubicBezTo>
                  <a:cubicBezTo>
                    <a:pt x="9047" y="16398"/>
                    <a:pt x="9061" y="16397"/>
                    <a:pt x="9061" y="16397"/>
                  </a:cubicBezTo>
                  <a:cubicBezTo>
                    <a:pt x="9061" y="16397"/>
                    <a:pt x="8728" y="16349"/>
                    <a:pt x="8205" y="16087"/>
                  </a:cubicBezTo>
                  <a:cubicBezTo>
                    <a:pt x="7694" y="15838"/>
                    <a:pt x="7016" y="15339"/>
                    <a:pt x="6279" y="14697"/>
                  </a:cubicBezTo>
                  <a:cubicBezTo>
                    <a:pt x="5934" y="14340"/>
                    <a:pt x="5494" y="13983"/>
                    <a:pt x="5185" y="13567"/>
                  </a:cubicBezTo>
                  <a:cubicBezTo>
                    <a:pt x="4864" y="13139"/>
                    <a:pt x="4638" y="12628"/>
                    <a:pt x="4531" y="12069"/>
                  </a:cubicBezTo>
                  <a:cubicBezTo>
                    <a:pt x="4329" y="10939"/>
                    <a:pt x="4722" y="9667"/>
                    <a:pt x="5197" y="8466"/>
                  </a:cubicBezTo>
                  <a:cubicBezTo>
                    <a:pt x="5697" y="7265"/>
                    <a:pt x="6315" y="6052"/>
                    <a:pt x="6873" y="4971"/>
                  </a:cubicBezTo>
                  <a:cubicBezTo>
                    <a:pt x="7005" y="4744"/>
                    <a:pt x="7124" y="4543"/>
                    <a:pt x="7242" y="4329"/>
                  </a:cubicBezTo>
                  <a:cubicBezTo>
                    <a:pt x="7349" y="4566"/>
                    <a:pt x="7480" y="4780"/>
                    <a:pt x="7647" y="4971"/>
                  </a:cubicBezTo>
                  <a:cubicBezTo>
                    <a:pt x="7872" y="5315"/>
                    <a:pt x="8205" y="5553"/>
                    <a:pt x="8503" y="5814"/>
                  </a:cubicBezTo>
                  <a:cubicBezTo>
                    <a:pt x="9132" y="6290"/>
                    <a:pt x="9834" y="6647"/>
                    <a:pt x="10572" y="6849"/>
                  </a:cubicBezTo>
                  <a:cubicBezTo>
                    <a:pt x="9953" y="6397"/>
                    <a:pt x="9383" y="5922"/>
                    <a:pt x="8871" y="5399"/>
                  </a:cubicBezTo>
                  <a:cubicBezTo>
                    <a:pt x="8645" y="5113"/>
                    <a:pt x="8395" y="4852"/>
                    <a:pt x="8229" y="4554"/>
                  </a:cubicBezTo>
                  <a:cubicBezTo>
                    <a:pt x="8146" y="4411"/>
                    <a:pt x="8027" y="4281"/>
                    <a:pt x="7991" y="4115"/>
                  </a:cubicBezTo>
                  <a:lnTo>
                    <a:pt x="7801" y="3663"/>
                  </a:lnTo>
                  <a:lnTo>
                    <a:pt x="7801" y="3650"/>
                  </a:lnTo>
                  <a:cubicBezTo>
                    <a:pt x="7789" y="3603"/>
                    <a:pt x="7766" y="3568"/>
                    <a:pt x="7742" y="3544"/>
                  </a:cubicBezTo>
                  <a:cubicBezTo>
                    <a:pt x="8075" y="3044"/>
                    <a:pt x="8419" y="2593"/>
                    <a:pt x="8776" y="2212"/>
                  </a:cubicBezTo>
                  <a:cubicBezTo>
                    <a:pt x="9430" y="1486"/>
                    <a:pt x="10060" y="952"/>
                    <a:pt x="10559" y="654"/>
                  </a:cubicBezTo>
                  <a:cubicBezTo>
                    <a:pt x="11047" y="345"/>
                    <a:pt x="11368" y="226"/>
                    <a:pt x="11368" y="226"/>
                  </a:cubicBezTo>
                  <a:lnTo>
                    <a:pt x="11368" y="226"/>
                  </a:lnTo>
                  <a:cubicBezTo>
                    <a:pt x="11368" y="226"/>
                    <a:pt x="11035" y="262"/>
                    <a:pt x="10488" y="500"/>
                  </a:cubicBezTo>
                  <a:cubicBezTo>
                    <a:pt x="9941" y="749"/>
                    <a:pt x="9180" y="1166"/>
                    <a:pt x="8431" y="1879"/>
                  </a:cubicBezTo>
                  <a:cubicBezTo>
                    <a:pt x="7991" y="2283"/>
                    <a:pt x="7552" y="2759"/>
                    <a:pt x="7124" y="3306"/>
                  </a:cubicBezTo>
                  <a:cubicBezTo>
                    <a:pt x="7016" y="3282"/>
                    <a:pt x="6909" y="3258"/>
                    <a:pt x="6814" y="3222"/>
                  </a:cubicBezTo>
                  <a:cubicBezTo>
                    <a:pt x="6588" y="3175"/>
                    <a:pt x="6386" y="3068"/>
                    <a:pt x="6172" y="2973"/>
                  </a:cubicBezTo>
                  <a:cubicBezTo>
                    <a:pt x="5958" y="2902"/>
                    <a:pt x="5779" y="2747"/>
                    <a:pt x="5578" y="2640"/>
                  </a:cubicBezTo>
                  <a:cubicBezTo>
                    <a:pt x="5364" y="2533"/>
                    <a:pt x="5185" y="2379"/>
                    <a:pt x="5007" y="2223"/>
                  </a:cubicBezTo>
                  <a:cubicBezTo>
                    <a:pt x="4841" y="2069"/>
                    <a:pt x="4627" y="1950"/>
                    <a:pt x="4484" y="1760"/>
                  </a:cubicBezTo>
                  <a:lnTo>
                    <a:pt x="4008" y="1213"/>
                  </a:lnTo>
                  <a:cubicBezTo>
                    <a:pt x="3699" y="844"/>
                    <a:pt x="3461" y="405"/>
                    <a:pt x="3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8;p49">
              <a:extLst>
                <a:ext uri="{FF2B5EF4-FFF2-40B4-BE49-F238E27FC236}">
                  <a16:creationId xmlns:a16="http://schemas.microsoft.com/office/drawing/2014/main" id="{3D8CD177-87CA-318E-8BCE-DD0AEA51ED10}"/>
                </a:ext>
              </a:extLst>
            </p:cNvPr>
            <p:cNvSpPr/>
            <p:nvPr/>
          </p:nvSpPr>
          <p:spPr>
            <a:xfrm>
              <a:off x="6508347" y="3597206"/>
              <a:ext cx="475544" cy="462189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404" y="0"/>
                  </a:moveTo>
                  <a:cubicBezTo>
                    <a:pt x="1404" y="0"/>
                    <a:pt x="1464" y="60"/>
                    <a:pt x="1547" y="156"/>
                  </a:cubicBezTo>
                  <a:cubicBezTo>
                    <a:pt x="1642" y="227"/>
                    <a:pt x="1713" y="405"/>
                    <a:pt x="1808" y="560"/>
                  </a:cubicBezTo>
                  <a:cubicBezTo>
                    <a:pt x="1927" y="774"/>
                    <a:pt x="2022" y="1035"/>
                    <a:pt x="2117" y="1332"/>
                  </a:cubicBezTo>
                  <a:cubicBezTo>
                    <a:pt x="1939" y="1332"/>
                    <a:pt x="1725" y="1356"/>
                    <a:pt x="1499" y="1451"/>
                  </a:cubicBezTo>
                  <a:cubicBezTo>
                    <a:pt x="738" y="1736"/>
                    <a:pt x="167" y="2688"/>
                    <a:pt x="72" y="3746"/>
                  </a:cubicBezTo>
                  <a:cubicBezTo>
                    <a:pt x="1" y="4281"/>
                    <a:pt x="13" y="4852"/>
                    <a:pt x="108" y="5446"/>
                  </a:cubicBezTo>
                  <a:cubicBezTo>
                    <a:pt x="132" y="5732"/>
                    <a:pt x="227" y="6041"/>
                    <a:pt x="286" y="6350"/>
                  </a:cubicBezTo>
                  <a:cubicBezTo>
                    <a:pt x="370" y="6611"/>
                    <a:pt x="441" y="6933"/>
                    <a:pt x="584" y="7230"/>
                  </a:cubicBezTo>
                  <a:cubicBezTo>
                    <a:pt x="714" y="7527"/>
                    <a:pt x="845" y="7837"/>
                    <a:pt x="988" y="8146"/>
                  </a:cubicBezTo>
                  <a:cubicBezTo>
                    <a:pt x="1178" y="8431"/>
                    <a:pt x="1392" y="8716"/>
                    <a:pt x="1606" y="9002"/>
                  </a:cubicBezTo>
                  <a:cubicBezTo>
                    <a:pt x="1879" y="9240"/>
                    <a:pt x="2189" y="9465"/>
                    <a:pt x="2486" y="9655"/>
                  </a:cubicBezTo>
                  <a:cubicBezTo>
                    <a:pt x="2831" y="9774"/>
                    <a:pt x="3164" y="9964"/>
                    <a:pt x="3509" y="10012"/>
                  </a:cubicBezTo>
                  <a:cubicBezTo>
                    <a:pt x="4888" y="10297"/>
                    <a:pt x="6160" y="10202"/>
                    <a:pt x="7385" y="10297"/>
                  </a:cubicBezTo>
                  <a:cubicBezTo>
                    <a:pt x="8586" y="10369"/>
                    <a:pt x="9716" y="10488"/>
                    <a:pt x="10607" y="10821"/>
                  </a:cubicBezTo>
                  <a:cubicBezTo>
                    <a:pt x="10833" y="10892"/>
                    <a:pt x="11047" y="10976"/>
                    <a:pt x="11225" y="11082"/>
                  </a:cubicBezTo>
                  <a:cubicBezTo>
                    <a:pt x="11428" y="11177"/>
                    <a:pt x="11606" y="11272"/>
                    <a:pt x="11761" y="11391"/>
                  </a:cubicBezTo>
                  <a:cubicBezTo>
                    <a:pt x="12081" y="11605"/>
                    <a:pt x="12319" y="11867"/>
                    <a:pt x="12509" y="12070"/>
                  </a:cubicBezTo>
                  <a:cubicBezTo>
                    <a:pt x="12890" y="12498"/>
                    <a:pt x="13104" y="12735"/>
                    <a:pt x="13104" y="12735"/>
                  </a:cubicBezTo>
                  <a:cubicBezTo>
                    <a:pt x="13104" y="12735"/>
                    <a:pt x="12926" y="12474"/>
                    <a:pt x="12593" y="11998"/>
                  </a:cubicBezTo>
                  <a:cubicBezTo>
                    <a:pt x="12414" y="11772"/>
                    <a:pt x="12200" y="11486"/>
                    <a:pt x="11891" y="11225"/>
                  </a:cubicBezTo>
                  <a:cubicBezTo>
                    <a:pt x="11594" y="10952"/>
                    <a:pt x="11201" y="10678"/>
                    <a:pt x="10738" y="10500"/>
                  </a:cubicBezTo>
                  <a:cubicBezTo>
                    <a:pt x="9811" y="10083"/>
                    <a:pt x="8657" y="9846"/>
                    <a:pt x="7433" y="9703"/>
                  </a:cubicBezTo>
                  <a:cubicBezTo>
                    <a:pt x="6231" y="9536"/>
                    <a:pt x="4864" y="9549"/>
                    <a:pt x="3699" y="9240"/>
                  </a:cubicBezTo>
                  <a:cubicBezTo>
                    <a:pt x="3401" y="9180"/>
                    <a:pt x="3164" y="9026"/>
                    <a:pt x="2891" y="8931"/>
                  </a:cubicBezTo>
                  <a:cubicBezTo>
                    <a:pt x="2653" y="8764"/>
                    <a:pt x="2439" y="8598"/>
                    <a:pt x="2236" y="8407"/>
                  </a:cubicBezTo>
                  <a:lnTo>
                    <a:pt x="1761" y="7718"/>
                  </a:lnTo>
                  <a:cubicBezTo>
                    <a:pt x="1654" y="7444"/>
                    <a:pt x="1547" y="7182"/>
                    <a:pt x="1440" y="6909"/>
                  </a:cubicBezTo>
                  <a:cubicBezTo>
                    <a:pt x="1321" y="6659"/>
                    <a:pt x="1274" y="6374"/>
                    <a:pt x="1178" y="6088"/>
                  </a:cubicBezTo>
                  <a:cubicBezTo>
                    <a:pt x="1118" y="5815"/>
                    <a:pt x="1047" y="5565"/>
                    <a:pt x="1023" y="5304"/>
                  </a:cubicBezTo>
                  <a:cubicBezTo>
                    <a:pt x="941" y="4793"/>
                    <a:pt x="941" y="4293"/>
                    <a:pt x="988" y="3853"/>
                  </a:cubicBezTo>
                  <a:cubicBezTo>
                    <a:pt x="1083" y="2973"/>
                    <a:pt x="1488" y="2367"/>
                    <a:pt x="1832" y="2260"/>
                  </a:cubicBezTo>
                  <a:cubicBezTo>
                    <a:pt x="1941" y="2209"/>
                    <a:pt x="2039" y="2193"/>
                    <a:pt x="2121" y="2193"/>
                  </a:cubicBezTo>
                  <a:cubicBezTo>
                    <a:pt x="2263" y="2193"/>
                    <a:pt x="2358" y="2241"/>
                    <a:pt x="2384" y="2241"/>
                  </a:cubicBezTo>
                  <a:cubicBezTo>
                    <a:pt x="2389" y="2241"/>
                    <a:pt x="2391" y="2240"/>
                    <a:pt x="2391" y="2236"/>
                  </a:cubicBezTo>
                  <a:cubicBezTo>
                    <a:pt x="2510" y="2640"/>
                    <a:pt x="2640" y="3033"/>
                    <a:pt x="2759" y="3354"/>
                  </a:cubicBezTo>
                  <a:cubicBezTo>
                    <a:pt x="2902" y="3758"/>
                    <a:pt x="3045" y="4032"/>
                    <a:pt x="3045" y="4032"/>
                  </a:cubicBezTo>
                  <a:cubicBezTo>
                    <a:pt x="3045" y="4032"/>
                    <a:pt x="3164" y="3746"/>
                    <a:pt x="3211" y="3295"/>
                  </a:cubicBezTo>
                  <a:cubicBezTo>
                    <a:pt x="3247" y="2854"/>
                    <a:pt x="3247" y="2260"/>
                    <a:pt x="3068" y="1677"/>
                  </a:cubicBezTo>
                  <a:cubicBezTo>
                    <a:pt x="2962" y="1392"/>
                    <a:pt x="2867" y="1107"/>
                    <a:pt x="2700" y="857"/>
                  </a:cubicBezTo>
                  <a:cubicBezTo>
                    <a:pt x="2545" y="607"/>
                    <a:pt x="2331" y="405"/>
                    <a:pt x="2153" y="251"/>
                  </a:cubicBezTo>
                  <a:cubicBezTo>
                    <a:pt x="1963" y="108"/>
                    <a:pt x="1761" y="37"/>
                    <a:pt x="1618" y="13"/>
                  </a:cubicBezTo>
                  <a:cubicBezTo>
                    <a:pt x="1488" y="0"/>
                    <a:pt x="1404" y="0"/>
                    <a:pt x="1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9;p49">
              <a:extLst>
                <a:ext uri="{FF2B5EF4-FFF2-40B4-BE49-F238E27FC236}">
                  <a16:creationId xmlns:a16="http://schemas.microsoft.com/office/drawing/2014/main" id="{E5FD0717-D4B9-8CCA-C65E-DC7004E98409}"/>
                </a:ext>
              </a:extLst>
            </p:cNvPr>
            <p:cNvSpPr/>
            <p:nvPr/>
          </p:nvSpPr>
          <p:spPr>
            <a:xfrm>
              <a:off x="6586878" y="3382333"/>
              <a:ext cx="209756" cy="166571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1" y="0"/>
                  </a:moveTo>
                  <a:cubicBezTo>
                    <a:pt x="1" y="0"/>
                    <a:pt x="132" y="464"/>
                    <a:pt x="441" y="1142"/>
                  </a:cubicBezTo>
                  <a:cubicBezTo>
                    <a:pt x="584" y="1487"/>
                    <a:pt x="809" y="1855"/>
                    <a:pt x="1107" y="2212"/>
                  </a:cubicBezTo>
                  <a:cubicBezTo>
                    <a:pt x="1250" y="2402"/>
                    <a:pt x="1392" y="2605"/>
                    <a:pt x="1559" y="2782"/>
                  </a:cubicBezTo>
                  <a:lnTo>
                    <a:pt x="2117" y="3270"/>
                  </a:lnTo>
                  <a:cubicBezTo>
                    <a:pt x="2498" y="3603"/>
                    <a:pt x="2938" y="3841"/>
                    <a:pt x="3354" y="4055"/>
                  </a:cubicBezTo>
                  <a:cubicBezTo>
                    <a:pt x="3556" y="4186"/>
                    <a:pt x="3782" y="4233"/>
                    <a:pt x="3984" y="4304"/>
                  </a:cubicBezTo>
                  <a:cubicBezTo>
                    <a:pt x="4186" y="4364"/>
                    <a:pt x="4376" y="4447"/>
                    <a:pt x="4555" y="4483"/>
                  </a:cubicBezTo>
                  <a:cubicBezTo>
                    <a:pt x="4973" y="4571"/>
                    <a:pt x="5310" y="4589"/>
                    <a:pt x="5524" y="4589"/>
                  </a:cubicBezTo>
                  <a:cubicBezTo>
                    <a:pt x="5688" y="4589"/>
                    <a:pt x="5779" y="4578"/>
                    <a:pt x="5779" y="4578"/>
                  </a:cubicBezTo>
                  <a:cubicBezTo>
                    <a:pt x="5779" y="4578"/>
                    <a:pt x="5673" y="4518"/>
                    <a:pt x="5483" y="4436"/>
                  </a:cubicBezTo>
                  <a:cubicBezTo>
                    <a:pt x="5280" y="4364"/>
                    <a:pt x="5031" y="4198"/>
                    <a:pt x="4709" y="4055"/>
                  </a:cubicBezTo>
                  <a:cubicBezTo>
                    <a:pt x="4400" y="3889"/>
                    <a:pt x="4056" y="3675"/>
                    <a:pt x="3699" y="3437"/>
                  </a:cubicBezTo>
                  <a:cubicBezTo>
                    <a:pt x="3520" y="3318"/>
                    <a:pt x="3354" y="3187"/>
                    <a:pt x="3164" y="3068"/>
                  </a:cubicBezTo>
                  <a:cubicBezTo>
                    <a:pt x="2962" y="2961"/>
                    <a:pt x="2807" y="2782"/>
                    <a:pt x="2629" y="2640"/>
                  </a:cubicBezTo>
                  <a:cubicBezTo>
                    <a:pt x="2260" y="2367"/>
                    <a:pt x="1927" y="2069"/>
                    <a:pt x="1642" y="1749"/>
                  </a:cubicBezTo>
                  <a:cubicBezTo>
                    <a:pt x="1488" y="1593"/>
                    <a:pt x="1333" y="1451"/>
                    <a:pt x="1178" y="1320"/>
                  </a:cubicBezTo>
                  <a:cubicBezTo>
                    <a:pt x="1023" y="1189"/>
                    <a:pt x="928" y="1023"/>
                    <a:pt x="809" y="892"/>
                  </a:cubicBezTo>
                  <a:cubicBezTo>
                    <a:pt x="370" y="34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20;p49">
              <a:extLst>
                <a:ext uri="{FF2B5EF4-FFF2-40B4-BE49-F238E27FC236}">
                  <a16:creationId xmlns:a16="http://schemas.microsoft.com/office/drawing/2014/main" id="{7513516F-2894-67F5-5516-C8AF30EA2739}"/>
                </a:ext>
              </a:extLst>
            </p:cNvPr>
            <p:cNvSpPr/>
            <p:nvPr/>
          </p:nvSpPr>
          <p:spPr>
            <a:xfrm>
              <a:off x="6301675" y="3100251"/>
              <a:ext cx="111773" cy="121172"/>
            </a:xfrm>
            <a:custGeom>
              <a:avLst/>
              <a:gdLst/>
              <a:ahLst/>
              <a:cxnLst/>
              <a:rect l="l" t="t" r="r" b="b"/>
              <a:pathLst>
                <a:path w="3080" h="3339" extrusionOk="0">
                  <a:moveTo>
                    <a:pt x="2461" y="0"/>
                  </a:moveTo>
                  <a:cubicBezTo>
                    <a:pt x="2402" y="0"/>
                    <a:pt x="2338" y="3"/>
                    <a:pt x="2271" y="9"/>
                  </a:cubicBezTo>
                  <a:cubicBezTo>
                    <a:pt x="2141" y="9"/>
                    <a:pt x="2022" y="68"/>
                    <a:pt x="1880" y="92"/>
                  </a:cubicBezTo>
                  <a:cubicBezTo>
                    <a:pt x="1737" y="128"/>
                    <a:pt x="1570" y="152"/>
                    <a:pt x="1439" y="247"/>
                  </a:cubicBezTo>
                  <a:cubicBezTo>
                    <a:pt x="1154" y="401"/>
                    <a:pt x="881" y="604"/>
                    <a:pt x="667" y="877"/>
                  </a:cubicBezTo>
                  <a:cubicBezTo>
                    <a:pt x="429" y="1127"/>
                    <a:pt x="286" y="1436"/>
                    <a:pt x="191" y="1733"/>
                  </a:cubicBezTo>
                  <a:cubicBezTo>
                    <a:pt x="48" y="2007"/>
                    <a:pt x="25" y="2304"/>
                    <a:pt x="25" y="2541"/>
                  </a:cubicBezTo>
                  <a:cubicBezTo>
                    <a:pt x="1" y="3029"/>
                    <a:pt x="60" y="3339"/>
                    <a:pt x="60" y="3339"/>
                  </a:cubicBezTo>
                  <a:cubicBezTo>
                    <a:pt x="60" y="3339"/>
                    <a:pt x="262" y="3065"/>
                    <a:pt x="453" y="2673"/>
                  </a:cubicBezTo>
                  <a:cubicBezTo>
                    <a:pt x="524" y="2459"/>
                    <a:pt x="667" y="2245"/>
                    <a:pt x="821" y="2042"/>
                  </a:cubicBezTo>
                  <a:cubicBezTo>
                    <a:pt x="892" y="1923"/>
                    <a:pt x="976" y="1828"/>
                    <a:pt x="1035" y="1698"/>
                  </a:cubicBezTo>
                  <a:cubicBezTo>
                    <a:pt x="1095" y="1579"/>
                    <a:pt x="1201" y="1508"/>
                    <a:pt x="1285" y="1400"/>
                  </a:cubicBezTo>
                  <a:cubicBezTo>
                    <a:pt x="1428" y="1175"/>
                    <a:pt x="1629" y="1020"/>
                    <a:pt x="1820" y="853"/>
                  </a:cubicBezTo>
                  <a:cubicBezTo>
                    <a:pt x="2010" y="687"/>
                    <a:pt x="2212" y="544"/>
                    <a:pt x="2403" y="449"/>
                  </a:cubicBezTo>
                  <a:cubicBezTo>
                    <a:pt x="2593" y="354"/>
                    <a:pt x="2747" y="235"/>
                    <a:pt x="2878" y="200"/>
                  </a:cubicBezTo>
                  <a:cubicBezTo>
                    <a:pt x="2997" y="140"/>
                    <a:pt x="3080" y="116"/>
                    <a:pt x="3080" y="116"/>
                  </a:cubicBezTo>
                  <a:cubicBezTo>
                    <a:pt x="3080" y="116"/>
                    <a:pt x="2848" y="0"/>
                    <a:pt x="2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21;p49">
              <a:extLst>
                <a:ext uri="{FF2B5EF4-FFF2-40B4-BE49-F238E27FC236}">
                  <a16:creationId xmlns:a16="http://schemas.microsoft.com/office/drawing/2014/main" id="{3482F687-F999-809A-CE11-FDCE9F1EF646}"/>
                </a:ext>
              </a:extLst>
            </p:cNvPr>
            <p:cNvSpPr/>
            <p:nvPr/>
          </p:nvSpPr>
          <p:spPr>
            <a:xfrm>
              <a:off x="6373312" y="3391406"/>
              <a:ext cx="105314" cy="312421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154" y="0"/>
                  </a:moveTo>
                  <a:cubicBezTo>
                    <a:pt x="1368" y="357"/>
                    <a:pt x="1309" y="738"/>
                    <a:pt x="1237" y="1106"/>
                  </a:cubicBezTo>
                  <a:cubicBezTo>
                    <a:pt x="1177" y="1486"/>
                    <a:pt x="1047" y="1855"/>
                    <a:pt x="928" y="2212"/>
                  </a:cubicBezTo>
                  <a:cubicBezTo>
                    <a:pt x="654" y="2937"/>
                    <a:pt x="381" y="3686"/>
                    <a:pt x="83" y="4387"/>
                  </a:cubicBezTo>
                  <a:cubicBezTo>
                    <a:pt x="1" y="4566"/>
                    <a:pt x="36" y="4780"/>
                    <a:pt x="191" y="4923"/>
                  </a:cubicBezTo>
                  <a:lnTo>
                    <a:pt x="215" y="4947"/>
                  </a:lnTo>
                  <a:cubicBezTo>
                    <a:pt x="476" y="5208"/>
                    <a:pt x="762" y="5446"/>
                    <a:pt x="1023" y="5708"/>
                  </a:cubicBezTo>
                  <a:cubicBezTo>
                    <a:pt x="1272" y="5993"/>
                    <a:pt x="1534" y="6255"/>
                    <a:pt x="1748" y="6564"/>
                  </a:cubicBezTo>
                  <a:cubicBezTo>
                    <a:pt x="1998" y="6849"/>
                    <a:pt x="2176" y="7182"/>
                    <a:pt x="2355" y="7515"/>
                  </a:cubicBezTo>
                  <a:cubicBezTo>
                    <a:pt x="2545" y="7859"/>
                    <a:pt x="2675" y="8216"/>
                    <a:pt x="2783" y="8609"/>
                  </a:cubicBezTo>
                  <a:cubicBezTo>
                    <a:pt x="2902" y="8205"/>
                    <a:pt x="2842" y="7788"/>
                    <a:pt x="2794" y="7372"/>
                  </a:cubicBezTo>
                  <a:cubicBezTo>
                    <a:pt x="2771" y="7158"/>
                    <a:pt x="2688" y="6968"/>
                    <a:pt x="2628" y="6765"/>
                  </a:cubicBezTo>
                  <a:cubicBezTo>
                    <a:pt x="2580" y="6551"/>
                    <a:pt x="2474" y="6373"/>
                    <a:pt x="2390" y="6183"/>
                  </a:cubicBezTo>
                  <a:cubicBezTo>
                    <a:pt x="2236" y="5779"/>
                    <a:pt x="1951" y="5457"/>
                    <a:pt x="1713" y="5113"/>
                  </a:cubicBezTo>
                  <a:cubicBezTo>
                    <a:pt x="1594" y="4934"/>
                    <a:pt x="1427" y="4804"/>
                    <a:pt x="1285" y="4649"/>
                  </a:cubicBezTo>
                  <a:lnTo>
                    <a:pt x="1082" y="4459"/>
                  </a:lnTo>
                  <a:cubicBezTo>
                    <a:pt x="1344" y="3793"/>
                    <a:pt x="1546" y="3116"/>
                    <a:pt x="1653" y="2390"/>
                  </a:cubicBezTo>
                  <a:cubicBezTo>
                    <a:pt x="1700" y="1974"/>
                    <a:pt x="1748" y="1557"/>
                    <a:pt x="1713" y="1129"/>
                  </a:cubicBezTo>
                  <a:cubicBezTo>
                    <a:pt x="1677" y="915"/>
                    <a:pt x="1641" y="701"/>
                    <a:pt x="1558" y="500"/>
                  </a:cubicBezTo>
                  <a:cubicBezTo>
                    <a:pt x="1486" y="286"/>
                    <a:pt x="1332" y="107"/>
                    <a:pt x="1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22;p49">
              <a:extLst>
                <a:ext uri="{FF2B5EF4-FFF2-40B4-BE49-F238E27FC236}">
                  <a16:creationId xmlns:a16="http://schemas.microsoft.com/office/drawing/2014/main" id="{8DE57569-86B6-427E-8247-A3C4F98C15E7}"/>
                </a:ext>
              </a:extLst>
            </p:cNvPr>
            <p:cNvSpPr/>
            <p:nvPr/>
          </p:nvSpPr>
          <p:spPr>
            <a:xfrm>
              <a:off x="6545907" y="3163577"/>
              <a:ext cx="182140" cy="178220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1" y="0"/>
                  </a:moveTo>
                  <a:cubicBezTo>
                    <a:pt x="1" y="0"/>
                    <a:pt x="179" y="309"/>
                    <a:pt x="535" y="714"/>
                  </a:cubicBezTo>
                  <a:cubicBezTo>
                    <a:pt x="714" y="915"/>
                    <a:pt x="963" y="1118"/>
                    <a:pt x="1249" y="1296"/>
                  </a:cubicBezTo>
                  <a:cubicBezTo>
                    <a:pt x="1463" y="1475"/>
                    <a:pt x="1737" y="1594"/>
                    <a:pt x="2010" y="1700"/>
                  </a:cubicBezTo>
                  <a:lnTo>
                    <a:pt x="2010" y="1927"/>
                  </a:lnTo>
                  <a:cubicBezTo>
                    <a:pt x="2022" y="2259"/>
                    <a:pt x="2105" y="2699"/>
                    <a:pt x="2152" y="3139"/>
                  </a:cubicBezTo>
                  <a:cubicBezTo>
                    <a:pt x="2236" y="3579"/>
                    <a:pt x="2355" y="4019"/>
                    <a:pt x="2403" y="4340"/>
                  </a:cubicBezTo>
                  <a:cubicBezTo>
                    <a:pt x="2474" y="4661"/>
                    <a:pt x="2545" y="4910"/>
                    <a:pt x="2545" y="4910"/>
                  </a:cubicBezTo>
                  <a:cubicBezTo>
                    <a:pt x="2545" y="4910"/>
                    <a:pt x="2640" y="4709"/>
                    <a:pt x="2759" y="4364"/>
                  </a:cubicBezTo>
                  <a:cubicBezTo>
                    <a:pt x="2902" y="4007"/>
                    <a:pt x="2913" y="3555"/>
                    <a:pt x="2961" y="3092"/>
                  </a:cubicBezTo>
                  <a:cubicBezTo>
                    <a:pt x="2973" y="2675"/>
                    <a:pt x="2949" y="2271"/>
                    <a:pt x="2913" y="1938"/>
                  </a:cubicBezTo>
                  <a:lnTo>
                    <a:pt x="2913" y="1938"/>
                  </a:lnTo>
                  <a:cubicBezTo>
                    <a:pt x="3021" y="1962"/>
                    <a:pt x="3140" y="1974"/>
                    <a:pt x="3235" y="1986"/>
                  </a:cubicBezTo>
                  <a:cubicBezTo>
                    <a:pt x="3313" y="1991"/>
                    <a:pt x="3390" y="1993"/>
                    <a:pt x="3465" y="1993"/>
                  </a:cubicBezTo>
                  <a:cubicBezTo>
                    <a:pt x="3722" y="1993"/>
                    <a:pt x="3960" y="1966"/>
                    <a:pt x="4162" y="1938"/>
                  </a:cubicBezTo>
                  <a:cubicBezTo>
                    <a:pt x="4697" y="1855"/>
                    <a:pt x="5018" y="1653"/>
                    <a:pt x="5018" y="1653"/>
                  </a:cubicBezTo>
                  <a:cubicBezTo>
                    <a:pt x="5018" y="1653"/>
                    <a:pt x="4662" y="1594"/>
                    <a:pt x="4174" y="1486"/>
                  </a:cubicBezTo>
                  <a:cubicBezTo>
                    <a:pt x="3924" y="1451"/>
                    <a:pt x="3639" y="1356"/>
                    <a:pt x="3354" y="1284"/>
                  </a:cubicBezTo>
                  <a:cubicBezTo>
                    <a:pt x="3127" y="1201"/>
                    <a:pt x="2890" y="1166"/>
                    <a:pt x="2652" y="1082"/>
                  </a:cubicBezTo>
                  <a:cubicBezTo>
                    <a:pt x="2593" y="1023"/>
                    <a:pt x="2509" y="987"/>
                    <a:pt x="2414" y="987"/>
                  </a:cubicBezTo>
                  <a:cubicBezTo>
                    <a:pt x="2117" y="904"/>
                    <a:pt x="1843" y="796"/>
                    <a:pt x="1582" y="666"/>
                  </a:cubicBezTo>
                  <a:cubicBezTo>
                    <a:pt x="1309" y="547"/>
                    <a:pt x="1011" y="487"/>
                    <a:pt x="809" y="345"/>
                  </a:cubicBezTo>
                  <a:cubicBezTo>
                    <a:pt x="357" y="11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23;p49">
              <a:extLst>
                <a:ext uri="{FF2B5EF4-FFF2-40B4-BE49-F238E27FC236}">
                  <a16:creationId xmlns:a16="http://schemas.microsoft.com/office/drawing/2014/main" id="{C74F0602-D5FA-3DEC-19F3-A09CF30492CC}"/>
                </a:ext>
              </a:extLst>
            </p:cNvPr>
            <p:cNvSpPr/>
            <p:nvPr/>
          </p:nvSpPr>
          <p:spPr>
            <a:xfrm>
              <a:off x="6449629" y="2394048"/>
              <a:ext cx="247752" cy="117543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714" y="1"/>
                  </a:moveTo>
                  <a:cubicBezTo>
                    <a:pt x="554" y="1"/>
                    <a:pt x="429" y="79"/>
                    <a:pt x="323" y="100"/>
                  </a:cubicBezTo>
                  <a:cubicBezTo>
                    <a:pt x="109" y="231"/>
                    <a:pt x="2" y="314"/>
                    <a:pt x="2" y="314"/>
                  </a:cubicBezTo>
                  <a:cubicBezTo>
                    <a:pt x="0" y="316"/>
                    <a:pt x="1" y="317"/>
                    <a:pt x="4" y="317"/>
                  </a:cubicBezTo>
                  <a:cubicBezTo>
                    <a:pt x="28" y="317"/>
                    <a:pt x="193" y="254"/>
                    <a:pt x="407" y="254"/>
                  </a:cubicBezTo>
                  <a:cubicBezTo>
                    <a:pt x="617" y="254"/>
                    <a:pt x="874" y="314"/>
                    <a:pt x="1096" y="552"/>
                  </a:cubicBezTo>
                  <a:cubicBezTo>
                    <a:pt x="1357" y="778"/>
                    <a:pt x="1547" y="1170"/>
                    <a:pt x="1809" y="1586"/>
                  </a:cubicBezTo>
                  <a:cubicBezTo>
                    <a:pt x="1940" y="1801"/>
                    <a:pt x="2071" y="2026"/>
                    <a:pt x="2273" y="2252"/>
                  </a:cubicBezTo>
                  <a:cubicBezTo>
                    <a:pt x="2463" y="2466"/>
                    <a:pt x="2725" y="2739"/>
                    <a:pt x="3212" y="2776"/>
                  </a:cubicBezTo>
                  <a:cubicBezTo>
                    <a:pt x="3557" y="2763"/>
                    <a:pt x="3510" y="2728"/>
                    <a:pt x="3771" y="2644"/>
                  </a:cubicBezTo>
                  <a:lnTo>
                    <a:pt x="4092" y="2502"/>
                  </a:lnTo>
                  <a:cubicBezTo>
                    <a:pt x="4295" y="2419"/>
                    <a:pt x="4509" y="2359"/>
                    <a:pt x="4710" y="2324"/>
                  </a:cubicBezTo>
                  <a:cubicBezTo>
                    <a:pt x="4848" y="2300"/>
                    <a:pt x="4981" y="2287"/>
                    <a:pt x="5109" y="2287"/>
                  </a:cubicBezTo>
                  <a:cubicBezTo>
                    <a:pt x="5180" y="2287"/>
                    <a:pt x="5249" y="2291"/>
                    <a:pt x="5317" y="2300"/>
                  </a:cubicBezTo>
                  <a:cubicBezTo>
                    <a:pt x="5507" y="2324"/>
                    <a:pt x="5685" y="2383"/>
                    <a:pt x="5840" y="2454"/>
                  </a:cubicBezTo>
                  <a:cubicBezTo>
                    <a:pt x="6161" y="2620"/>
                    <a:pt x="6411" y="2787"/>
                    <a:pt x="6565" y="2977"/>
                  </a:cubicBezTo>
                  <a:lnTo>
                    <a:pt x="6827" y="3239"/>
                  </a:lnTo>
                  <a:cubicBezTo>
                    <a:pt x="6827" y="3239"/>
                    <a:pt x="6791" y="3108"/>
                    <a:pt x="6708" y="2882"/>
                  </a:cubicBezTo>
                  <a:cubicBezTo>
                    <a:pt x="6613" y="2692"/>
                    <a:pt x="6435" y="2347"/>
                    <a:pt x="6089" y="2074"/>
                  </a:cubicBezTo>
                  <a:cubicBezTo>
                    <a:pt x="5923" y="1943"/>
                    <a:pt x="5698" y="1824"/>
                    <a:pt x="5460" y="1729"/>
                  </a:cubicBezTo>
                  <a:cubicBezTo>
                    <a:pt x="5236" y="1654"/>
                    <a:pt x="4994" y="1608"/>
                    <a:pt x="4741" y="1608"/>
                  </a:cubicBezTo>
                  <a:cubicBezTo>
                    <a:pt x="4711" y="1608"/>
                    <a:pt x="4681" y="1609"/>
                    <a:pt x="4651" y="1610"/>
                  </a:cubicBezTo>
                  <a:cubicBezTo>
                    <a:pt x="4377" y="1634"/>
                    <a:pt x="4081" y="1669"/>
                    <a:pt x="3819" y="1777"/>
                  </a:cubicBezTo>
                  <a:lnTo>
                    <a:pt x="3415" y="1943"/>
                  </a:lnTo>
                  <a:cubicBezTo>
                    <a:pt x="3415" y="1942"/>
                    <a:pt x="3414" y="1942"/>
                    <a:pt x="3412" y="1942"/>
                  </a:cubicBezTo>
                  <a:cubicBezTo>
                    <a:pt x="3390" y="1942"/>
                    <a:pt x="3253" y="1986"/>
                    <a:pt x="3212" y="1986"/>
                  </a:cubicBezTo>
                  <a:cubicBezTo>
                    <a:pt x="3198" y="1986"/>
                    <a:pt x="3195" y="1981"/>
                    <a:pt x="3212" y="1967"/>
                  </a:cubicBezTo>
                  <a:lnTo>
                    <a:pt x="3212" y="1967"/>
                  </a:lnTo>
                  <a:cubicBezTo>
                    <a:pt x="3210" y="1968"/>
                    <a:pt x="3207" y="1968"/>
                    <a:pt x="3204" y="1968"/>
                  </a:cubicBezTo>
                  <a:cubicBezTo>
                    <a:pt x="3154" y="1968"/>
                    <a:pt x="2978" y="1886"/>
                    <a:pt x="2844" y="1729"/>
                  </a:cubicBezTo>
                  <a:cubicBezTo>
                    <a:pt x="2701" y="1563"/>
                    <a:pt x="2535" y="1384"/>
                    <a:pt x="2392" y="1182"/>
                  </a:cubicBezTo>
                  <a:cubicBezTo>
                    <a:pt x="2094" y="802"/>
                    <a:pt x="1750" y="421"/>
                    <a:pt x="1370" y="183"/>
                  </a:cubicBezTo>
                  <a:cubicBezTo>
                    <a:pt x="1193" y="73"/>
                    <a:pt x="984" y="3"/>
                    <a:pt x="813" y="3"/>
                  </a:cubicBezTo>
                  <a:cubicBezTo>
                    <a:pt x="800" y="3"/>
                    <a:pt x="788" y="4"/>
                    <a:pt x="775" y="5"/>
                  </a:cubicBezTo>
                  <a:cubicBezTo>
                    <a:pt x="754" y="2"/>
                    <a:pt x="734" y="1"/>
                    <a:pt x="7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24;p49">
              <a:extLst>
                <a:ext uri="{FF2B5EF4-FFF2-40B4-BE49-F238E27FC236}">
                  <a16:creationId xmlns:a16="http://schemas.microsoft.com/office/drawing/2014/main" id="{D2336835-EA78-8E7C-63B8-45E56E1AB815}"/>
                </a:ext>
              </a:extLst>
            </p:cNvPr>
            <p:cNvSpPr/>
            <p:nvPr/>
          </p:nvSpPr>
          <p:spPr>
            <a:xfrm>
              <a:off x="6288284" y="2689775"/>
              <a:ext cx="241256" cy="313727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6648" y="1"/>
                  </a:moveTo>
                  <a:cubicBezTo>
                    <a:pt x="6648" y="1"/>
                    <a:pt x="6458" y="36"/>
                    <a:pt x="6125" y="96"/>
                  </a:cubicBezTo>
                  <a:cubicBezTo>
                    <a:pt x="5958" y="107"/>
                    <a:pt x="5779" y="215"/>
                    <a:pt x="5542" y="298"/>
                  </a:cubicBezTo>
                  <a:cubicBezTo>
                    <a:pt x="5304" y="381"/>
                    <a:pt x="5102" y="559"/>
                    <a:pt x="4852" y="738"/>
                  </a:cubicBezTo>
                  <a:cubicBezTo>
                    <a:pt x="4638" y="952"/>
                    <a:pt x="4389" y="1190"/>
                    <a:pt x="4222" y="1499"/>
                  </a:cubicBezTo>
                  <a:cubicBezTo>
                    <a:pt x="4032" y="1808"/>
                    <a:pt x="3889" y="2153"/>
                    <a:pt x="3806" y="2533"/>
                  </a:cubicBezTo>
                  <a:cubicBezTo>
                    <a:pt x="3734" y="2902"/>
                    <a:pt x="3663" y="3306"/>
                    <a:pt x="3687" y="3698"/>
                  </a:cubicBezTo>
                  <a:lnTo>
                    <a:pt x="3723" y="4293"/>
                  </a:lnTo>
                  <a:cubicBezTo>
                    <a:pt x="3711" y="4340"/>
                    <a:pt x="3758" y="4709"/>
                    <a:pt x="3699" y="4733"/>
                  </a:cubicBezTo>
                  <a:cubicBezTo>
                    <a:pt x="3675" y="4887"/>
                    <a:pt x="3461" y="5137"/>
                    <a:pt x="3176" y="5280"/>
                  </a:cubicBezTo>
                  <a:cubicBezTo>
                    <a:pt x="2902" y="5447"/>
                    <a:pt x="2581" y="5601"/>
                    <a:pt x="2260" y="5732"/>
                  </a:cubicBezTo>
                  <a:cubicBezTo>
                    <a:pt x="1606" y="6005"/>
                    <a:pt x="964" y="6314"/>
                    <a:pt x="524" y="6766"/>
                  </a:cubicBezTo>
                  <a:cubicBezTo>
                    <a:pt x="299" y="6992"/>
                    <a:pt x="156" y="7254"/>
                    <a:pt x="96" y="7503"/>
                  </a:cubicBezTo>
                  <a:cubicBezTo>
                    <a:pt x="1" y="7741"/>
                    <a:pt x="48" y="7967"/>
                    <a:pt x="25" y="8134"/>
                  </a:cubicBezTo>
                  <a:cubicBezTo>
                    <a:pt x="96" y="8467"/>
                    <a:pt x="143" y="8645"/>
                    <a:pt x="143" y="8645"/>
                  </a:cubicBezTo>
                  <a:cubicBezTo>
                    <a:pt x="143" y="8645"/>
                    <a:pt x="156" y="8467"/>
                    <a:pt x="180" y="8134"/>
                  </a:cubicBezTo>
                  <a:cubicBezTo>
                    <a:pt x="239" y="7991"/>
                    <a:pt x="251" y="7788"/>
                    <a:pt x="370" y="7611"/>
                  </a:cubicBezTo>
                  <a:cubicBezTo>
                    <a:pt x="465" y="7432"/>
                    <a:pt x="631" y="7265"/>
                    <a:pt x="822" y="7099"/>
                  </a:cubicBezTo>
                  <a:cubicBezTo>
                    <a:pt x="1226" y="6790"/>
                    <a:pt x="1844" y="6623"/>
                    <a:pt x="2510" y="6398"/>
                  </a:cubicBezTo>
                  <a:cubicBezTo>
                    <a:pt x="2843" y="6279"/>
                    <a:pt x="3211" y="6171"/>
                    <a:pt x="3568" y="5957"/>
                  </a:cubicBezTo>
                  <a:cubicBezTo>
                    <a:pt x="3925" y="5756"/>
                    <a:pt x="4353" y="5458"/>
                    <a:pt x="4484" y="4863"/>
                  </a:cubicBezTo>
                  <a:cubicBezTo>
                    <a:pt x="4567" y="4531"/>
                    <a:pt x="4508" y="4507"/>
                    <a:pt x="4508" y="4186"/>
                  </a:cubicBezTo>
                  <a:lnTo>
                    <a:pt x="4472" y="3663"/>
                  </a:lnTo>
                  <a:cubicBezTo>
                    <a:pt x="4448" y="3318"/>
                    <a:pt x="4460" y="2985"/>
                    <a:pt x="4495" y="2664"/>
                  </a:cubicBezTo>
                  <a:cubicBezTo>
                    <a:pt x="4555" y="2355"/>
                    <a:pt x="4614" y="2046"/>
                    <a:pt x="4745" y="1772"/>
                  </a:cubicBezTo>
                  <a:cubicBezTo>
                    <a:pt x="4841" y="1487"/>
                    <a:pt x="5018" y="1273"/>
                    <a:pt x="5173" y="1059"/>
                  </a:cubicBezTo>
                  <a:cubicBezTo>
                    <a:pt x="5364" y="881"/>
                    <a:pt x="5506" y="667"/>
                    <a:pt x="5697" y="559"/>
                  </a:cubicBezTo>
                  <a:cubicBezTo>
                    <a:pt x="5875" y="440"/>
                    <a:pt x="6017" y="298"/>
                    <a:pt x="6172" y="239"/>
                  </a:cubicBezTo>
                  <a:cubicBezTo>
                    <a:pt x="6469" y="96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25;p49">
              <a:extLst>
                <a:ext uri="{FF2B5EF4-FFF2-40B4-BE49-F238E27FC236}">
                  <a16:creationId xmlns:a16="http://schemas.microsoft.com/office/drawing/2014/main" id="{3A12FBF6-841F-F910-D9F8-2A502E782FFF}"/>
                </a:ext>
              </a:extLst>
            </p:cNvPr>
            <p:cNvSpPr/>
            <p:nvPr/>
          </p:nvSpPr>
          <p:spPr>
            <a:xfrm>
              <a:off x="6899299" y="2834754"/>
              <a:ext cx="167914" cy="217087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4626" y="1"/>
                  </a:moveTo>
                  <a:cubicBezTo>
                    <a:pt x="4626" y="1"/>
                    <a:pt x="4483" y="12"/>
                    <a:pt x="4257" y="49"/>
                  </a:cubicBezTo>
                  <a:cubicBezTo>
                    <a:pt x="4043" y="84"/>
                    <a:pt x="3662" y="191"/>
                    <a:pt x="3330" y="464"/>
                  </a:cubicBezTo>
                  <a:cubicBezTo>
                    <a:pt x="3175" y="607"/>
                    <a:pt x="2997" y="786"/>
                    <a:pt x="2866" y="1000"/>
                  </a:cubicBezTo>
                  <a:cubicBezTo>
                    <a:pt x="2724" y="1214"/>
                    <a:pt x="2616" y="1463"/>
                    <a:pt x="2545" y="1725"/>
                  </a:cubicBezTo>
                  <a:cubicBezTo>
                    <a:pt x="2497" y="1999"/>
                    <a:pt x="2438" y="2284"/>
                    <a:pt x="2462" y="2557"/>
                  </a:cubicBezTo>
                  <a:lnTo>
                    <a:pt x="2486" y="2985"/>
                  </a:lnTo>
                  <a:cubicBezTo>
                    <a:pt x="2486" y="2985"/>
                    <a:pt x="2485" y="2985"/>
                    <a:pt x="2485" y="2985"/>
                  </a:cubicBezTo>
                  <a:cubicBezTo>
                    <a:pt x="2475" y="2985"/>
                    <a:pt x="2495" y="3260"/>
                    <a:pt x="2466" y="3260"/>
                  </a:cubicBezTo>
                  <a:cubicBezTo>
                    <a:pt x="2465" y="3260"/>
                    <a:pt x="2463" y="3260"/>
                    <a:pt x="2462" y="3259"/>
                  </a:cubicBezTo>
                  <a:cubicBezTo>
                    <a:pt x="2462" y="3294"/>
                    <a:pt x="2355" y="3461"/>
                    <a:pt x="2164" y="3556"/>
                  </a:cubicBezTo>
                  <a:cubicBezTo>
                    <a:pt x="1986" y="3663"/>
                    <a:pt x="1772" y="3770"/>
                    <a:pt x="1546" y="3865"/>
                  </a:cubicBezTo>
                  <a:cubicBezTo>
                    <a:pt x="1107" y="4055"/>
                    <a:pt x="655" y="4293"/>
                    <a:pt x="346" y="4626"/>
                  </a:cubicBezTo>
                  <a:cubicBezTo>
                    <a:pt x="0" y="4971"/>
                    <a:pt x="13" y="5399"/>
                    <a:pt x="24" y="5625"/>
                  </a:cubicBezTo>
                  <a:cubicBezTo>
                    <a:pt x="84" y="5862"/>
                    <a:pt x="119" y="5981"/>
                    <a:pt x="119" y="5981"/>
                  </a:cubicBezTo>
                  <a:cubicBezTo>
                    <a:pt x="119" y="5981"/>
                    <a:pt x="155" y="5839"/>
                    <a:pt x="179" y="5625"/>
                  </a:cubicBezTo>
                  <a:cubicBezTo>
                    <a:pt x="238" y="5411"/>
                    <a:pt x="369" y="5149"/>
                    <a:pt x="642" y="4971"/>
                  </a:cubicBezTo>
                  <a:cubicBezTo>
                    <a:pt x="916" y="4768"/>
                    <a:pt x="1332" y="4673"/>
                    <a:pt x="1796" y="4531"/>
                  </a:cubicBezTo>
                  <a:cubicBezTo>
                    <a:pt x="2034" y="4448"/>
                    <a:pt x="2296" y="4377"/>
                    <a:pt x="2557" y="4222"/>
                  </a:cubicBezTo>
                  <a:cubicBezTo>
                    <a:pt x="2819" y="4079"/>
                    <a:pt x="3139" y="3865"/>
                    <a:pt x="3258" y="3389"/>
                  </a:cubicBezTo>
                  <a:cubicBezTo>
                    <a:pt x="3306" y="3104"/>
                    <a:pt x="3271" y="3140"/>
                    <a:pt x="3271" y="2878"/>
                  </a:cubicBezTo>
                  <a:lnTo>
                    <a:pt x="3234" y="2533"/>
                  </a:lnTo>
                  <a:cubicBezTo>
                    <a:pt x="3223" y="2308"/>
                    <a:pt x="3223" y="2081"/>
                    <a:pt x="3247" y="1867"/>
                  </a:cubicBezTo>
                  <a:cubicBezTo>
                    <a:pt x="3282" y="1653"/>
                    <a:pt x="3306" y="1452"/>
                    <a:pt x="3389" y="1273"/>
                  </a:cubicBezTo>
                  <a:cubicBezTo>
                    <a:pt x="3448" y="1083"/>
                    <a:pt x="3556" y="928"/>
                    <a:pt x="3651" y="786"/>
                  </a:cubicBezTo>
                  <a:cubicBezTo>
                    <a:pt x="3876" y="512"/>
                    <a:pt x="4091" y="310"/>
                    <a:pt x="4305" y="191"/>
                  </a:cubicBezTo>
                  <a:cubicBezTo>
                    <a:pt x="4507" y="84"/>
                    <a:pt x="4626" y="1"/>
                    <a:pt x="4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6;p49">
              <a:extLst>
                <a:ext uri="{FF2B5EF4-FFF2-40B4-BE49-F238E27FC236}">
                  <a16:creationId xmlns:a16="http://schemas.microsoft.com/office/drawing/2014/main" id="{36EACC09-1875-991D-FBEE-7AABA6E77F82}"/>
                </a:ext>
              </a:extLst>
            </p:cNvPr>
            <p:cNvSpPr/>
            <p:nvPr/>
          </p:nvSpPr>
          <p:spPr>
            <a:xfrm>
              <a:off x="6783643" y="3810374"/>
              <a:ext cx="234433" cy="130717"/>
            </a:xfrm>
            <a:custGeom>
              <a:avLst/>
              <a:gdLst/>
              <a:ahLst/>
              <a:cxnLst/>
              <a:rect l="l" t="t" r="r" b="b"/>
              <a:pathLst>
                <a:path w="6460" h="360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5" y="132"/>
                    <a:pt x="96" y="357"/>
                  </a:cubicBezTo>
                  <a:cubicBezTo>
                    <a:pt x="167" y="547"/>
                    <a:pt x="322" y="904"/>
                    <a:pt x="631" y="1189"/>
                  </a:cubicBezTo>
                  <a:cubicBezTo>
                    <a:pt x="785" y="1332"/>
                    <a:pt x="1000" y="1463"/>
                    <a:pt x="1226" y="1570"/>
                  </a:cubicBezTo>
                  <a:cubicBezTo>
                    <a:pt x="1464" y="1677"/>
                    <a:pt x="1725" y="1749"/>
                    <a:pt x="2011" y="1749"/>
                  </a:cubicBezTo>
                  <a:cubicBezTo>
                    <a:pt x="2272" y="1749"/>
                    <a:pt x="2569" y="1736"/>
                    <a:pt x="2843" y="1653"/>
                  </a:cubicBezTo>
                  <a:lnTo>
                    <a:pt x="3187" y="1546"/>
                  </a:lnTo>
                  <a:cubicBezTo>
                    <a:pt x="3263" y="1521"/>
                    <a:pt x="3380" y="1496"/>
                    <a:pt x="3426" y="1496"/>
                  </a:cubicBezTo>
                  <a:cubicBezTo>
                    <a:pt x="3445" y="1496"/>
                    <a:pt x="3451" y="1500"/>
                    <a:pt x="3437" y="1511"/>
                  </a:cubicBezTo>
                  <a:cubicBezTo>
                    <a:pt x="3461" y="1511"/>
                    <a:pt x="3651" y="1594"/>
                    <a:pt x="3770" y="1772"/>
                  </a:cubicBezTo>
                  <a:cubicBezTo>
                    <a:pt x="3901" y="1939"/>
                    <a:pt x="4043" y="2140"/>
                    <a:pt x="4175" y="2331"/>
                  </a:cubicBezTo>
                  <a:cubicBezTo>
                    <a:pt x="4448" y="2735"/>
                    <a:pt x="4757" y="3115"/>
                    <a:pt x="5114" y="3377"/>
                  </a:cubicBezTo>
                  <a:cubicBezTo>
                    <a:pt x="5280" y="3508"/>
                    <a:pt x="5494" y="3591"/>
                    <a:pt x="5684" y="3591"/>
                  </a:cubicBezTo>
                  <a:cubicBezTo>
                    <a:pt x="5720" y="3598"/>
                    <a:pt x="5754" y="3601"/>
                    <a:pt x="5788" y="3601"/>
                  </a:cubicBezTo>
                  <a:cubicBezTo>
                    <a:pt x="5923" y="3601"/>
                    <a:pt x="6041" y="3553"/>
                    <a:pt x="6136" y="3544"/>
                  </a:cubicBezTo>
                  <a:cubicBezTo>
                    <a:pt x="6350" y="3425"/>
                    <a:pt x="6458" y="3353"/>
                    <a:pt x="6458" y="3353"/>
                  </a:cubicBezTo>
                  <a:cubicBezTo>
                    <a:pt x="6459" y="3351"/>
                    <a:pt x="6458" y="3350"/>
                    <a:pt x="6453" y="3350"/>
                  </a:cubicBezTo>
                  <a:cubicBezTo>
                    <a:pt x="6427" y="3350"/>
                    <a:pt x="6309" y="3381"/>
                    <a:pt x="6152" y="3381"/>
                  </a:cubicBezTo>
                  <a:cubicBezTo>
                    <a:pt x="5935" y="3381"/>
                    <a:pt x="5642" y="3321"/>
                    <a:pt x="5411" y="3033"/>
                  </a:cubicBezTo>
                  <a:cubicBezTo>
                    <a:pt x="5173" y="2795"/>
                    <a:pt x="5007" y="2402"/>
                    <a:pt x="4793" y="1974"/>
                  </a:cubicBezTo>
                  <a:cubicBezTo>
                    <a:pt x="4674" y="1760"/>
                    <a:pt x="4567" y="1522"/>
                    <a:pt x="4376" y="1297"/>
                  </a:cubicBezTo>
                  <a:cubicBezTo>
                    <a:pt x="4210" y="1070"/>
                    <a:pt x="3972" y="785"/>
                    <a:pt x="3496" y="702"/>
                  </a:cubicBezTo>
                  <a:cubicBezTo>
                    <a:pt x="3453" y="699"/>
                    <a:pt x="3415" y="697"/>
                    <a:pt x="3381" y="697"/>
                  </a:cubicBezTo>
                  <a:cubicBezTo>
                    <a:pt x="3172" y="697"/>
                    <a:pt x="3120" y="753"/>
                    <a:pt x="2997" y="774"/>
                  </a:cubicBezTo>
                  <a:lnTo>
                    <a:pt x="2617" y="904"/>
                  </a:lnTo>
                  <a:cubicBezTo>
                    <a:pt x="2415" y="975"/>
                    <a:pt x="2201" y="1023"/>
                    <a:pt x="1998" y="1047"/>
                  </a:cubicBezTo>
                  <a:cubicBezTo>
                    <a:pt x="1924" y="1051"/>
                    <a:pt x="1849" y="1054"/>
                    <a:pt x="1776" y="1054"/>
                  </a:cubicBezTo>
                  <a:cubicBezTo>
                    <a:pt x="1650" y="1054"/>
                    <a:pt x="1528" y="1046"/>
                    <a:pt x="1416" y="1023"/>
                  </a:cubicBezTo>
                  <a:cubicBezTo>
                    <a:pt x="1226" y="975"/>
                    <a:pt x="1047" y="916"/>
                    <a:pt x="904" y="833"/>
                  </a:cubicBezTo>
                  <a:cubicBezTo>
                    <a:pt x="608" y="655"/>
                    <a:pt x="381" y="464"/>
                    <a:pt x="239" y="274"/>
                  </a:cubicBezTo>
                  <a:cubicBezTo>
                    <a:pt x="84" y="9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3FF86A40-5755-F1C1-F037-D437B89B6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3366" y="1732571"/>
            <a:ext cx="4273151" cy="1285842"/>
          </a:xfrm>
          <a:prstGeom prst="rect">
            <a:avLst/>
          </a:prstGeom>
        </p:spPr>
      </p:pic>
      <p:sp>
        <p:nvSpPr>
          <p:cNvPr id="58" name="Google Shape;432;p39">
            <a:extLst>
              <a:ext uri="{FF2B5EF4-FFF2-40B4-BE49-F238E27FC236}">
                <a16:creationId xmlns:a16="http://schemas.microsoft.com/office/drawing/2014/main" id="{B4DF08A2-F1DA-9326-F221-65DD822BD099}"/>
              </a:ext>
            </a:extLst>
          </p:cNvPr>
          <p:cNvSpPr txBox="1">
            <a:spLocks/>
          </p:cNvSpPr>
          <p:nvPr/>
        </p:nvSpPr>
        <p:spPr>
          <a:xfrm>
            <a:off x="545224" y="3799575"/>
            <a:ext cx="4802846" cy="545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6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pPr marL="0" indent="0"/>
            <a:r>
              <a:rPr lang="en-US" dirty="0"/>
              <a:t>2. Decision Tree Classification :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31FE5A2F-38EB-9D73-AC78-543DAB989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8167" y="3418529"/>
            <a:ext cx="4392074" cy="131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106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39"/>
          <p:cNvGrpSpPr/>
          <p:nvPr/>
        </p:nvGrpSpPr>
        <p:grpSpPr>
          <a:xfrm>
            <a:off x="715100" y="609125"/>
            <a:ext cx="1232400" cy="1232400"/>
            <a:chOff x="715100" y="609125"/>
            <a:chExt cx="1232400" cy="1232400"/>
          </a:xfrm>
        </p:grpSpPr>
        <p:sp>
          <p:nvSpPr>
            <p:cNvPr id="428" name="Google Shape;428;p39"/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39"/>
          <p:cNvSpPr txBox="1">
            <a:spLocks noGrp="1"/>
          </p:cNvSpPr>
          <p:nvPr>
            <p:ph type="title"/>
          </p:nvPr>
        </p:nvSpPr>
        <p:spPr>
          <a:xfrm>
            <a:off x="2934852" y="609125"/>
            <a:ext cx="4476300" cy="9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Built models</a:t>
            </a:r>
            <a:endParaRPr dirty="0"/>
          </a:p>
        </p:txBody>
      </p:sp>
      <p:sp>
        <p:nvSpPr>
          <p:cNvPr id="431" name="Google Shape;431;p39"/>
          <p:cNvSpPr txBox="1">
            <a:spLocks noGrp="1"/>
          </p:cNvSpPr>
          <p:nvPr>
            <p:ph type="title" idx="2"/>
          </p:nvPr>
        </p:nvSpPr>
        <p:spPr>
          <a:xfrm>
            <a:off x="905600" y="804425"/>
            <a:ext cx="8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32" name="Google Shape;432;p39"/>
          <p:cNvSpPr txBox="1">
            <a:spLocks noGrp="1"/>
          </p:cNvSpPr>
          <p:nvPr>
            <p:ph type="subTitle" idx="1"/>
          </p:nvPr>
        </p:nvSpPr>
        <p:spPr>
          <a:xfrm>
            <a:off x="1653081" y="2127641"/>
            <a:ext cx="4802846" cy="545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3. </a:t>
            </a:r>
            <a:r>
              <a:rPr lang="en-US" sz="1800" b="0" i="0" dirty="0">
                <a:solidFill>
                  <a:srgbClr val="00FFFF"/>
                </a:solidFill>
                <a:effectLst/>
                <a:latin typeface="Alata" panose="020B0604020202020204" charset="0"/>
                <a:ea typeface="Alata" panose="020B0604020202020204" charset="0"/>
                <a:cs typeface="Alata" panose="020B0604020202020204" charset="0"/>
              </a:rPr>
              <a:t>Logistic Regression </a:t>
            </a:r>
            <a:r>
              <a:rPr lang="en-US" dirty="0"/>
              <a:t>:</a:t>
            </a:r>
            <a:endParaRPr dirty="0"/>
          </a:p>
        </p:txBody>
      </p:sp>
      <p:grpSp>
        <p:nvGrpSpPr>
          <p:cNvPr id="17" name="Google Shape;792;p49">
            <a:extLst>
              <a:ext uri="{FF2B5EF4-FFF2-40B4-BE49-F238E27FC236}">
                <a16:creationId xmlns:a16="http://schemas.microsoft.com/office/drawing/2014/main" id="{16C44A34-2DC8-9AD0-2E75-8A1E1FABC456}"/>
              </a:ext>
            </a:extLst>
          </p:cNvPr>
          <p:cNvGrpSpPr/>
          <p:nvPr/>
        </p:nvGrpSpPr>
        <p:grpSpPr>
          <a:xfrm>
            <a:off x="-1300972" y="1689355"/>
            <a:ext cx="2545648" cy="3013245"/>
            <a:chOff x="6197668" y="1849226"/>
            <a:chExt cx="2013006" cy="2382765"/>
          </a:xfrm>
        </p:grpSpPr>
        <p:sp>
          <p:nvSpPr>
            <p:cNvPr id="18" name="Google Shape;793;p49">
              <a:extLst>
                <a:ext uri="{FF2B5EF4-FFF2-40B4-BE49-F238E27FC236}">
                  <a16:creationId xmlns:a16="http://schemas.microsoft.com/office/drawing/2014/main" id="{F7C6AC09-F29A-EC22-6FE0-7402C5D3B561}"/>
                </a:ext>
              </a:extLst>
            </p:cNvPr>
            <p:cNvSpPr/>
            <p:nvPr/>
          </p:nvSpPr>
          <p:spPr>
            <a:xfrm>
              <a:off x="6240817" y="1893246"/>
              <a:ext cx="916141" cy="2294726"/>
            </a:xfrm>
            <a:custGeom>
              <a:avLst/>
              <a:gdLst/>
              <a:ahLst/>
              <a:cxnLst/>
              <a:rect l="l" t="t" r="r" b="b"/>
              <a:pathLst>
                <a:path w="25245" h="63233" extrusionOk="0">
                  <a:moveTo>
                    <a:pt x="21059" y="1"/>
                  </a:moveTo>
                  <a:cubicBezTo>
                    <a:pt x="19739" y="1"/>
                    <a:pt x="18205" y="524"/>
                    <a:pt x="16517" y="1558"/>
                  </a:cubicBezTo>
                  <a:cubicBezTo>
                    <a:pt x="11154" y="4863"/>
                    <a:pt x="5483" y="9548"/>
                    <a:pt x="4947" y="12568"/>
                  </a:cubicBezTo>
                  <a:cubicBezTo>
                    <a:pt x="4923" y="12663"/>
                    <a:pt x="4888" y="12747"/>
                    <a:pt x="4828" y="12818"/>
                  </a:cubicBezTo>
                  <a:cubicBezTo>
                    <a:pt x="4805" y="12853"/>
                    <a:pt x="2058" y="16576"/>
                    <a:pt x="2058" y="20428"/>
                  </a:cubicBezTo>
                  <a:cubicBezTo>
                    <a:pt x="2058" y="20571"/>
                    <a:pt x="2011" y="20713"/>
                    <a:pt x="1916" y="20820"/>
                  </a:cubicBezTo>
                  <a:cubicBezTo>
                    <a:pt x="1903" y="20832"/>
                    <a:pt x="453" y="22640"/>
                    <a:pt x="798" y="26159"/>
                  </a:cubicBezTo>
                  <a:cubicBezTo>
                    <a:pt x="1083" y="29048"/>
                    <a:pt x="738" y="30974"/>
                    <a:pt x="489" y="32389"/>
                  </a:cubicBezTo>
                  <a:cubicBezTo>
                    <a:pt x="405" y="32889"/>
                    <a:pt x="334" y="33317"/>
                    <a:pt x="299" y="33721"/>
                  </a:cubicBezTo>
                  <a:cubicBezTo>
                    <a:pt x="215" y="34708"/>
                    <a:pt x="1" y="38192"/>
                    <a:pt x="548" y="41807"/>
                  </a:cubicBezTo>
                  <a:cubicBezTo>
                    <a:pt x="1023" y="45052"/>
                    <a:pt x="2997" y="49987"/>
                    <a:pt x="3021" y="50035"/>
                  </a:cubicBezTo>
                  <a:cubicBezTo>
                    <a:pt x="3116" y="50272"/>
                    <a:pt x="3045" y="50545"/>
                    <a:pt x="2855" y="50724"/>
                  </a:cubicBezTo>
                  <a:cubicBezTo>
                    <a:pt x="2855" y="50724"/>
                    <a:pt x="2426" y="51164"/>
                    <a:pt x="2783" y="52258"/>
                  </a:cubicBezTo>
                  <a:cubicBezTo>
                    <a:pt x="3092" y="53197"/>
                    <a:pt x="4294" y="54386"/>
                    <a:pt x="5554" y="55647"/>
                  </a:cubicBezTo>
                  <a:cubicBezTo>
                    <a:pt x="6136" y="56217"/>
                    <a:pt x="6743" y="56812"/>
                    <a:pt x="7314" y="57430"/>
                  </a:cubicBezTo>
                  <a:cubicBezTo>
                    <a:pt x="9037" y="59309"/>
                    <a:pt x="13532" y="62293"/>
                    <a:pt x="18158" y="63030"/>
                  </a:cubicBezTo>
                  <a:cubicBezTo>
                    <a:pt x="19014" y="63173"/>
                    <a:pt x="19680" y="63233"/>
                    <a:pt x="20250" y="63233"/>
                  </a:cubicBezTo>
                  <a:cubicBezTo>
                    <a:pt x="22367" y="63233"/>
                    <a:pt x="24304" y="62626"/>
                    <a:pt x="24756" y="55230"/>
                  </a:cubicBezTo>
                  <a:cubicBezTo>
                    <a:pt x="25244" y="47192"/>
                    <a:pt x="24780" y="4971"/>
                    <a:pt x="24756" y="2509"/>
                  </a:cubicBezTo>
                  <a:cubicBezTo>
                    <a:pt x="24471" y="1808"/>
                    <a:pt x="23508" y="1"/>
                    <a:pt x="2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47625" dir="2820000" algn="bl" rotWithShape="0">
                <a:schemeClr val="dk1">
                  <a:alpha val="9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94;p49">
              <a:extLst>
                <a:ext uri="{FF2B5EF4-FFF2-40B4-BE49-F238E27FC236}">
                  <a16:creationId xmlns:a16="http://schemas.microsoft.com/office/drawing/2014/main" id="{AE08A50C-92FC-8D5E-B30F-8A6A01862DB7}"/>
                </a:ext>
              </a:extLst>
            </p:cNvPr>
            <p:cNvSpPr/>
            <p:nvPr/>
          </p:nvSpPr>
          <p:spPr>
            <a:xfrm>
              <a:off x="7249679" y="1893246"/>
              <a:ext cx="915669" cy="2294726"/>
            </a:xfrm>
            <a:custGeom>
              <a:avLst/>
              <a:gdLst/>
              <a:ahLst/>
              <a:cxnLst/>
              <a:rect l="l" t="t" r="r" b="b"/>
              <a:pathLst>
                <a:path w="25232" h="63233" extrusionOk="0">
                  <a:moveTo>
                    <a:pt x="4174" y="1"/>
                  </a:moveTo>
                  <a:cubicBezTo>
                    <a:pt x="1725" y="1"/>
                    <a:pt x="761" y="1808"/>
                    <a:pt x="488" y="2509"/>
                  </a:cubicBezTo>
                  <a:cubicBezTo>
                    <a:pt x="452" y="4971"/>
                    <a:pt x="0" y="47192"/>
                    <a:pt x="488" y="55230"/>
                  </a:cubicBezTo>
                  <a:cubicBezTo>
                    <a:pt x="928" y="62626"/>
                    <a:pt x="2866" y="63233"/>
                    <a:pt x="4983" y="63233"/>
                  </a:cubicBezTo>
                  <a:cubicBezTo>
                    <a:pt x="5553" y="63233"/>
                    <a:pt x="6219" y="63173"/>
                    <a:pt x="7075" y="63030"/>
                  </a:cubicBezTo>
                  <a:cubicBezTo>
                    <a:pt x="11700" y="62293"/>
                    <a:pt x="16207" y="59309"/>
                    <a:pt x="17931" y="57430"/>
                  </a:cubicBezTo>
                  <a:cubicBezTo>
                    <a:pt x="18501" y="56812"/>
                    <a:pt x="19096" y="56217"/>
                    <a:pt x="19679" y="55647"/>
                  </a:cubicBezTo>
                  <a:cubicBezTo>
                    <a:pt x="20951" y="54386"/>
                    <a:pt x="22152" y="53197"/>
                    <a:pt x="22449" y="52258"/>
                  </a:cubicBezTo>
                  <a:cubicBezTo>
                    <a:pt x="22806" y="51164"/>
                    <a:pt x="22390" y="50724"/>
                    <a:pt x="22366" y="50700"/>
                  </a:cubicBezTo>
                  <a:cubicBezTo>
                    <a:pt x="22200" y="50534"/>
                    <a:pt x="22128" y="50260"/>
                    <a:pt x="22211" y="50035"/>
                  </a:cubicBezTo>
                  <a:cubicBezTo>
                    <a:pt x="22235" y="49987"/>
                    <a:pt x="24209" y="45041"/>
                    <a:pt x="24697" y="41807"/>
                  </a:cubicBezTo>
                  <a:cubicBezTo>
                    <a:pt x="25231" y="38192"/>
                    <a:pt x="25017" y="34708"/>
                    <a:pt x="24946" y="33721"/>
                  </a:cubicBezTo>
                  <a:cubicBezTo>
                    <a:pt x="24911" y="33317"/>
                    <a:pt x="24827" y="32889"/>
                    <a:pt x="24744" y="32389"/>
                  </a:cubicBezTo>
                  <a:cubicBezTo>
                    <a:pt x="24494" y="30974"/>
                    <a:pt x="24161" y="29048"/>
                    <a:pt x="24435" y="26159"/>
                  </a:cubicBezTo>
                  <a:cubicBezTo>
                    <a:pt x="24779" y="22640"/>
                    <a:pt x="23329" y="20832"/>
                    <a:pt x="23317" y="20820"/>
                  </a:cubicBezTo>
                  <a:cubicBezTo>
                    <a:pt x="23234" y="20713"/>
                    <a:pt x="23175" y="20571"/>
                    <a:pt x="23175" y="20428"/>
                  </a:cubicBezTo>
                  <a:cubicBezTo>
                    <a:pt x="23175" y="16576"/>
                    <a:pt x="20427" y="12853"/>
                    <a:pt x="20404" y="12818"/>
                  </a:cubicBezTo>
                  <a:cubicBezTo>
                    <a:pt x="20345" y="12747"/>
                    <a:pt x="20309" y="12663"/>
                    <a:pt x="20297" y="12568"/>
                  </a:cubicBezTo>
                  <a:cubicBezTo>
                    <a:pt x="19750" y="9548"/>
                    <a:pt x="14090" y="4863"/>
                    <a:pt x="8716" y="1558"/>
                  </a:cubicBezTo>
                  <a:cubicBezTo>
                    <a:pt x="7028" y="524"/>
                    <a:pt x="5506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47625" dir="2820000" algn="bl" rotWithShape="0">
                <a:schemeClr val="dk1">
                  <a:alpha val="9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5;p49">
              <a:extLst>
                <a:ext uri="{FF2B5EF4-FFF2-40B4-BE49-F238E27FC236}">
                  <a16:creationId xmlns:a16="http://schemas.microsoft.com/office/drawing/2014/main" id="{B4E17EE1-1762-8DC2-DB13-4BFE064A6B14}"/>
                </a:ext>
              </a:extLst>
            </p:cNvPr>
            <p:cNvSpPr/>
            <p:nvPr/>
          </p:nvSpPr>
          <p:spPr>
            <a:xfrm>
              <a:off x="6240817" y="1893246"/>
              <a:ext cx="916141" cy="2294726"/>
            </a:xfrm>
            <a:custGeom>
              <a:avLst/>
              <a:gdLst/>
              <a:ahLst/>
              <a:cxnLst/>
              <a:rect l="l" t="t" r="r" b="b"/>
              <a:pathLst>
                <a:path w="25245" h="63233" extrusionOk="0">
                  <a:moveTo>
                    <a:pt x="21059" y="1"/>
                  </a:moveTo>
                  <a:cubicBezTo>
                    <a:pt x="19739" y="1"/>
                    <a:pt x="18205" y="524"/>
                    <a:pt x="16517" y="1558"/>
                  </a:cubicBezTo>
                  <a:cubicBezTo>
                    <a:pt x="11154" y="4863"/>
                    <a:pt x="5483" y="9548"/>
                    <a:pt x="4947" y="12568"/>
                  </a:cubicBezTo>
                  <a:cubicBezTo>
                    <a:pt x="4923" y="12663"/>
                    <a:pt x="4888" y="12747"/>
                    <a:pt x="4828" y="12818"/>
                  </a:cubicBezTo>
                  <a:cubicBezTo>
                    <a:pt x="4805" y="12853"/>
                    <a:pt x="2058" y="16576"/>
                    <a:pt x="2058" y="20428"/>
                  </a:cubicBezTo>
                  <a:cubicBezTo>
                    <a:pt x="2058" y="20571"/>
                    <a:pt x="2011" y="20713"/>
                    <a:pt x="1916" y="20820"/>
                  </a:cubicBezTo>
                  <a:cubicBezTo>
                    <a:pt x="1903" y="20832"/>
                    <a:pt x="453" y="22640"/>
                    <a:pt x="798" y="26159"/>
                  </a:cubicBezTo>
                  <a:cubicBezTo>
                    <a:pt x="1083" y="29048"/>
                    <a:pt x="738" y="30974"/>
                    <a:pt x="489" y="32389"/>
                  </a:cubicBezTo>
                  <a:cubicBezTo>
                    <a:pt x="405" y="32889"/>
                    <a:pt x="334" y="33317"/>
                    <a:pt x="299" y="33721"/>
                  </a:cubicBezTo>
                  <a:cubicBezTo>
                    <a:pt x="215" y="34708"/>
                    <a:pt x="1" y="38192"/>
                    <a:pt x="548" y="41807"/>
                  </a:cubicBezTo>
                  <a:cubicBezTo>
                    <a:pt x="1023" y="45052"/>
                    <a:pt x="2997" y="49987"/>
                    <a:pt x="3021" y="50035"/>
                  </a:cubicBezTo>
                  <a:cubicBezTo>
                    <a:pt x="3116" y="50272"/>
                    <a:pt x="3045" y="50545"/>
                    <a:pt x="2855" y="50724"/>
                  </a:cubicBezTo>
                  <a:cubicBezTo>
                    <a:pt x="2855" y="50724"/>
                    <a:pt x="2426" y="51164"/>
                    <a:pt x="2783" y="52258"/>
                  </a:cubicBezTo>
                  <a:cubicBezTo>
                    <a:pt x="3092" y="53197"/>
                    <a:pt x="4294" y="54386"/>
                    <a:pt x="5554" y="55647"/>
                  </a:cubicBezTo>
                  <a:cubicBezTo>
                    <a:pt x="6136" y="56217"/>
                    <a:pt x="6743" y="56812"/>
                    <a:pt x="7314" y="57430"/>
                  </a:cubicBezTo>
                  <a:cubicBezTo>
                    <a:pt x="9037" y="59309"/>
                    <a:pt x="13532" y="62293"/>
                    <a:pt x="18158" y="63030"/>
                  </a:cubicBezTo>
                  <a:cubicBezTo>
                    <a:pt x="19014" y="63173"/>
                    <a:pt x="19680" y="63233"/>
                    <a:pt x="20250" y="63233"/>
                  </a:cubicBezTo>
                  <a:cubicBezTo>
                    <a:pt x="22367" y="63233"/>
                    <a:pt x="24304" y="62626"/>
                    <a:pt x="24756" y="55230"/>
                  </a:cubicBezTo>
                  <a:cubicBezTo>
                    <a:pt x="25244" y="47192"/>
                    <a:pt x="24780" y="4971"/>
                    <a:pt x="24756" y="2509"/>
                  </a:cubicBezTo>
                  <a:cubicBezTo>
                    <a:pt x="24471" y="1808"/>
                    <a:pt x="23508" y="1"/>
                    <a:pt x="2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6;p49">
              <a:extLst>
                <a:ext uri="{FF2B5EF4-FFF2-40B4-BE49-F238E27FC236}">
                  <a16:creationId xmlns:a16="http://schemas.microsoft.com/office/drawing/2014/main" id="{33FBBA17-689B-3142-CB58-4087BBEB5BFB}"/>
                </a:ext>
              </a:extLst>
            </p:cNvPr>
            <p:cNvSpPr/>
            <p:nvPr/>
          </p:nvSpPr>
          <p:spPr>
            <a:xfrm>
              <a:off x="7249679" y="1893246"/>
              <a:ext cx="915669" cy="2294726"/>
            </a:xfrm>
            <a:custGeom>
              <a:avLst/>
              <a:gdLst/>
              <a:ahLst/>
              <a:cxnLst/>
              <a:rect l="l" t="t" r="r" b="b"/>
              <a:pathLst>
                <a:path w="25232" h="63233" extrusionOk="0">
                  <a:moveTo>
                    <a:pt x="4174" y="1"/>
                  </a:moveTo>
                  <a:cubicBezTo>
                    <a:pt x="1725" y="1"/>
                    <a:pt x="761" y="1808"/>
                    <a:pt x="488" y="2509"/>
                  </a:cubicBezTo>
                  <a:cubicBezTo>
                    <a:pt x="452" y="4971"/>
                    <a:pt x="0" y="47192"/>
                    <a:pt x="488" y="55230"/>
                  </a:cubicBezTo>
                  <a:cubicBezTo>
                    <a:pt x="928" y="62626"/>
                    <a:pt x="2866" y="63233"/>
                    <a:pt x="4983" y="63233"/>
                  </a:cubicBezTo>
                  <a:cubicBezTo>
                    <a:pt x="5553" y="63233"/>
                    <a:pt x="6219" y="63173"/>
                    <a:pt x="7075" y="63030"/>
                  </a:cubicBezTo>
                  <a:cubicBezTo>
                    <a:pt x="11700" y="62293"/>
                    <a:pt x="16207" y="59309"/>
                    <a:pt x="17931" y="57430"/>
                  </a:cubicBezTo>
                  <a:cubicBezTo>
                    <a:pt x="18501" y="56812"/>
                    <a:pt x="19096" y="56217"/>
                    <a:pt x="19679" y="55647"/>
                  </a:cubicBezTo>
                  <a:cubicBezTo>
                    <a:pt x="20951" y="54386"/>
                    <a:pt x="22152" y="53197"/>
                    <a:pt x="22449" y="52258"/>
                  </a:cubicBezTo>
                  <a:cubicBezTo>
                    <a:pt x="22806" y="51164"/>
                    <a:pt x="22390" y="50724"/>
                    <a:pt x="22366" y="50700"/>
                  </a:cubicBezTo>
                  <a:cubicBezTo>
                    <a:pt x="22200" y="50534"/>
                    <a:pt x="22128" y="50260"/>
                    <a:pt x="22211" y="50035"/>
                  </a:cubicBezTo>
                  <a:cubicBezTo>
                    <a:pt x="22235" y="49987"/>
                    <a:pt x="24209" y="45041"/>
                    <a:pt x="24697" y="41807"/>
                  </a:cubicBezTo>
                  <a:cubicBezTo>
                    <a:pt x="25231" y="38192"/>
                    <a:pt x="25017" y="34708"/>
                    <a:pt x="24946" y="33721"/>
                  </a:cubicBezTo>
                  <a:cubicBezTo>
                    <a:pt x="24911" y="33317"/>
                    <a:pt x="24827" y="32889"/>
                    <a:pt x="24744" y="32389"/>
                  </a:cubicBezTo>
                  <a:cubicBezTo>
                    <a:pt x="24494" y="30974"/>
                    <a:pt x="24161" y="29048"/>
                    <a:pt x="24435" y="26159"/>
                  </a:cubicBezTo>
                  <a:cubicBezTo>
                    <a:pt x="24779" y="22640"/>
                    <a:pt x="23329" y="20832"/>
                    <a:pt x="23317" y="20820"/>
                  </a:cubicBezTo>
                  <a:cubicBezTo>
                    <a:pt x="23234" y="20713"/>
                    <a:pt x="23175" y="20571"/>
                    <a:pt x="23175" y="20428"/>
                  </a:cubicBezTo>
                  <a:cubicBezTo>
                    <a:pt x="23175" y="16576"/>
                    <a:pt x="20427" y="12853"/>
                    <a:pt x="20404" y="12818"/>
                  </a:cubicBezTo>
                  <a:cubicBezTo>
                    <a:pt x="20345" y="12747"/>
                    <a:pt x="20309" y="12663"/>
                    <a:pt x="20297" y="12568"/>
                  </a:cubicBezTo>
                  <a:cubicBezTo>
                    <a:pt x="19750" y="9548"/>
                    <a:pt x="14090" y="4863"/>
                    <a:pt x="8716" y="1558"/>
                  </a:cubicBezTo>
                  <a:cubicBezTo>
                    <a:pt x="7028" y="524"/>
                    <a:pt x="5506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7;p49">
              <a:extLst>
                <a:ext uri="{FF2B5EF4-FFF2-40B4-BE49-F238E27FC236}">
                  <a16:creationId xmlns:a16="http://schemas.microsoft.com/office/drawing/2014/main" id="{252DAC47-04A4-F21F-FEAA-100572F772B7}"/>
                </a:ext>
              </a:extLst>
            </p:cNvPr>
            <p:cNvSpPr/>
            <p:nvPr/>
          </p:nvSpPr>
          <p:spPr>
            <a:xfrm>
              <a:off x="7206094" y="1849226"/>
              <a:ext cx="1004580" cy="238276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5410" y="1214"/>
                  </a:moveTo>
                  <a:cubicBezTo>
                    <a:pt x="6731" y="1214"/>
                    <a:pt x="8252" y="1737"/>
                    <a:pt x="9941" y="2771"/>
                  </a:cubicBezTo>
                  <a:cubicBezTo>
                    <a:pt x="15113" y="5957"/>
                    <a:pt x="20547" y="10404"/>
                    <a:pt x="21438" y="13424"/>
                  </a:cubicBezTo>
                  <a:cubicBezTo>
                    <a:pt x="20606" y="13151"/>
                    <a:pt x="19762" y="12949"/>
                    <a:pt x="18894" y="12818"/>
                  </a:cubicBezTo>
                  <a:cubicBezTo>
                    <a:pt x="18403" y="12777"/>
                    <a:pt x="17911" y="12707"/>
                    <a:pt x="17411" y="12707"/>
                  </a:cubicBezTo>
                  <a:cubicBezTo>
                    <a:pt x="17342" y="12707"/>
                    <a:pt x="17274" y="12708"/>
                    <a:pt x="17205" y="12711"/>
                  </a:cubicBezTo>
                  <a:cubicBezTo>
                    <a:pt x="17123" y="12705"/>
                    <a:pt x="17042" y="12703"/>
                    <a:pt x="16961" y="12703"/>
                  </a:cubicBezTo>
                  <a:cubicBezTo>
                    <a:pt x="16546" y="12703"/>
                    <a:pt x="16137" y="12770"/>
                    <a:pt x="15720" y="12830"/>
                  </a:cubicBezTo>
                  <a:cubicBezTo>
                    <a:pt x="14982" y="12010"/>
                    <a:pt x="14185" y="11296"/>
                    <a:pt x="13294" y="10666"/>
                  </a:cubicBezTo>
                  <a:cubicBezTo>
                    <a:pt x="12806" y="10345"/>
                    <a:pt x="12319" y="10036"/>
                    <a:pt x="11772" y="9810"/>
                  </a:cubicBezTo>
                  <a:cubicBezTo>
                    <a:pt x="11510" y="9703"/>
                    <a:pt x="11201" y="9560"/>
                    <a:pt x="10940" y="9513"/>
                  </a:cubicBezTo>
                  <a:cubicBezTo>
                    <a:pt x="10671" y="9451"/>
                    <a:pt x="10384" y="9415"/>
                    <a:pt x="10110" y="9415"/>
                  </a:cubicBezTo>
                  <a:cubicBezTo>
                    <a:pt x="10069" y="9415"/>
                    <a:pt x="10029" y="9416"/>
                    <a:pt x="9988" y="9418"/>
                  </a:cubicBezTo>
                  <a:cubicBezTo>
                    <a:pt x="9370" y="9429"/>
                    <a:pt x="8776" y="9656"/>
                    <a:pt x="8311" y="9775"/>
                  </a:cubicBezTo>
                  <a:cubicBezTo>
                    <a:pt x="8228" y="9791"/>
                    <a:pt x="8154" y="9800"/>
                    <a:pt x="8085" y="9800"/>
                  </a:cubicBezTo>
                  <a:cubicBezTo>
                    <a:pt x="7956" y="9800"/>
                    <a:pt x="7845" y="9768"/>
                    <a:pt x="7729" y="9691"/>
                  </a:cubicBezTo>
                  <a:cubicBezTo>
                    <a:pt x="7550" y="9572"/>
                    <a:pt x="7408" y="9358"/>
                    <a:pt x="7265" y="9132"/>
                  </a:cubicBezTo>
                  <a:cubicBezTo>
                    <a:pt x="7146" y="8918"/>
                    <a:pt x="7027" y="8644"/>
                    <a:pt x="6897" y="8395"/>
                  </a:cubicBezTo>
                  <a:cubicBezTo>
                    <a:pt x="6778" y="8145"/>
                    <a:pt x="6623" y="7907"/>
                    <a:pt x="6528" y="7658"/>
                  </a:cubicBezTo>
                  <a:cubicBezTo>
                    <a:pt x="6326" y="7146"/>
                    <a:pt x="6112" y="6636"/>
                    <a:pt x="6017" y="6076"/>
                  </a:cubicBezTo>
                  <a:lnTo>
                    <a:pt x="6017" y="6076"/>
                  </a:lnTo>
                  <a:cubicBezTo>
                    <a:pt x="5993" y="6647"/>
                    <a:pt x="6136" y="7206"/>
                    <a:pt x="6266" y="7753"/>
                  </a:cubicBezTo>
                  <a:cubicBezTo>
                    <a:pt x="6433" y="8312"/>
                    <a:pt x="6623" y="8800"/>
                    <a:pt x="6849" y="9358"/>
                  </a:cubicBezTo>
                  <a:cubicBezTo>
                    <a:pt x="6992" y="9619"/>
                    <a:pt x="7122" y="9893"/>
                    <a:pt x="7396" y="10119"/>
                  </a:cubicBezTo>
                  <a:cubicBezTo>
                    <a:pt x="7608" y="10321"/>
                    <a:pt x="7929" y="10407"/>
                    <a:pt x="8207" y="10407"/>
                  </a:cubicBezTo>
                  <a:cubicBezTo>
                    <a:pt x="8273" y="10407"/>
                    <a:pt x="8336" y="10402"/>
                    <a:pt x="8395" y="10393"/>
                  </a:cubicBezTo>
                  <a:cubicBezTo>
                    <a:pt x="9004" y="10301"/>
                    <a:pt x="9469" y="10142"/>
                    <a:pt x="9951" y="10142"/>
                  </a:cubicBezTo>
                  <a:cubicBezTo>
                    <a:pt x="9967" y="10142"/>
                    <a:pt x="9983" y="10142"/>
                    <a:pt x="10000" y="10143"/>
                  </a:cubicBezTo>
                  <a:cubicBezTo>
                    <a:pt x="10261" y="10155"/>
                    <a:pt x="10475" y="10179"/>
                    <a:pt x="10726" y="10250"/>
                  </a:cubicBezTo>
                  <a:cubicBezTo>
                    <a:pt x="10999" y="10321"/>
                    <a:pt x="11201" y="10417"/>
                    <a:pt x="11450" y="10535"/>
                  </a:cubicBezTo>
                  <a:cubicBezTo>
                    <a:pt x="11938" y="10726"/>
                    <a:pt x="12390" y="11035"/>
                    <a:pt x="12830" y="11332"/>
                  </a:cubicBezTo>
                  <a:cubicBezTo>
                    <a:pt x="13567" y="11831"/>
                    <a:pt x="14257" y="12426"/>
                    <a:pt x="14899" y="13044"/>
                  </a:cubicBezTo>
                  <a:cubicBezTo>
                    <a:pt x="14804" y="13068"/>
                    <a:pt x="14708" y="13104"/>
                    <a:pt x="14602" y="13151"/>
                  </a:cubicBezTo>
                  <a:cubicBezTo>
                    <a:pt x="14079" y="13342"/>
                    <a:pt x="13448" y="13710"/>
                    <a:pt x="12877" y="14174"/>
                  </a:cubicBezTo>
                  <a:cubicBezTo>
                    <a:pt x="12330" y="14661"/>
                    <a:pt x="11867" y="15244"/>
                    <a:pt x="11629" y="15731"/>
                  </a:cubicBezTo>
                  <a:cubicBezTo>
                    <a:pt x="11403" y="16230"/>
                    <a:pt x="11296" y="16563"/>
                    <a:pt x="11296" y="16563"/>
                  </a:cubicBezTo>
                  <a:cubicBezTo>
                    <a:pt x="11296" y="16563"/>
                    <a:pt x="11569" y="16314"/>
                    <a:pt x="11926" y="15957"/>
                  </a:cubicBezTo>
                  <a:cubicBezTo>
                    <a:pt x="12081" y="15755"/>
                    <a:pt x="12366" y="15612"/>
                    <a:pt x="12581" y="15387"/>
                  </a:cubicBezTo>
                  <a:cubicBezTo>
                    <a:pt x="12795" y="15160"/>
                    <a:pt x="13104" y="15006"/>
                    <a:pt x="13365" y="14816"/>
                  </a:cubicBezTo>
                  <a:cubicBezTo>
                    <a:pt x="13627" y="14613"/>
                    <a:pt x="13924" y="14459"/>
                    <a:pt x="14185" y="14293"/>
                  </a:cubicBezTo>
                  <a:cubicBezTo>
                    <a:pt x="14459" y="14162"/>
                    <a:pt x="14697" y="13984"/>
                    <a:pt x="14922" y="13889"/>
                  </a:cubicBezTo>
                  <a:cubicBezTo>
                    <a:pt x="15208" y="13746"/>
                    <a:pt x="15434" y="13627"/>
                    <a:pt x="15553" y="13567"/>
                  </a:cubicBezTo>
                  <a:cubicBezTo>
                    <a:pt x="15588" y="13567"/>
                    <a:pt x="15612" y="13567"/>
                    <a:pt x="15648" y="13556"/>
                  </a:cubicBezTo>
                  <a:lnTo>
                    <a:pt x="15660" y="13556"/>
                  </a:lnTo>
                  <a:cubicBezTo>
                    <a:pt x="16183" y="13472"/>
                    <a:pt x="16695" y="13342"/>
                    <a:pt x="17229" y="13318"/>
                  </a:cubicBezTo>
                  <a:cubicBezTo>
                    <a:pt x="17528" y="13284"/>
                    <a:pt x="17830" y="13277"/>
                    <a:pt x="18131" y="13277"/>
                  </a:cubicBezTo>
                  <a:cubicBezTo>
                    <a:pt x="18371" y="13277"/>
                    <a:pt x="18610" y="13282"/>
                    <a:pt x="18846" y="13282"/>
                  </a:cubicBezTo>
                  <a:cubicBezTo>
                    <a:pt x="19726" y="13342"/>
                    <a:pt x="20595" y="13424"/>
                    <a:pt x="21474" y="13567"/>
                  </a:cubicBezTo>
                  <a:cubicBezTo>
                    <a:pt x="21498" y="13638"/>
                    <a:pt x="21510" y="13710"/>
                    <a:pt x="21522" y="13781"/>
                  </a:cubicBezTo>
                  <a:cubicBezTo>
                    <a:pt x="21546" y="13876"/>
                    <a:pt x="21581" y="13960"/>
                    <a:pt x="21641" y="14031"/>
                  </a:cubicBezTo>
                  <a:cubicBezTo>
                    <a:pt x="21652" y="14055"/>
                    <a:pt x="22913" y="15767"/>
                    <a:pt x="23734" y="18074"/>
                  </a:cubicBezTo>
                  <a:cubicBezTo>
                    <a:pt x="23210" y="17884"/>
                    <a:pt x="22675" y="17693"/>
                    <a:pt x="22164" y="17479"/>
                  </a:cubicBezTo>
                  <a:cubicBezTo>
                    <a:pt x="21795" y="17348"/>
                    <a:pt x="21403" y="17218"/>
                    <a:pt x="21046" y="17015"/>
                  </a:cubicBezTo>
                  <a:cubicBezTo>
                    <a:pt x="20666" y="16849"/>
                    <a:pt x="20285" y="16682"/>
                    <a:pt x="19881" y="16540"/>
                  </a:cubicBezTo>
                  <a:lnTo>
                    <a:pt x="19881" y="16540"/>
                  </a:lnTo>
                  <a:cubicBezTo>
                    <a:pt x="20178" y="16837"/>
                    <a:pt x="20499" y="17110"/>
                    <a:pt x="20809" y="17384"/>
                  </a:cubicBezTo>
                  <a:cubicBezTo>
                    <a:pt x="21118" y="17646"/>
                    <a:pt x="21486" y="17860"/>
                    <a:pt x="21855" y="18074"/>
                  </a:cubicBezTo>
                  <a:cubicBezTo>
                    <a:pt x="22223" y="18264"/>
                    <a:pt x="22592" y="18502"/>
                    <a:pt x="22984" y="18632"/>
                  </a:cubicBezTo>
                  <a:cubicBezTo>
                    <a:pt x="23115" y="18692"/>
                    <a:pt x="23234" y="18740"/>
                    <a:pt x="23364" y="18787"/>
                  </a:cubicBezTo>
                  <a:cubicBezTo>
                    <a:pt x="23329" y="18799"/>
                    <a:pt x="23305" y="18822"/>
                    <a:pt x="23282" y="18835"/>
                  </a:cubicBezTo>
                  <a:cubicBezTo>
                    <a:pt x="23020" y="19025"/>
                    <a:pt x="22794" y="19263"/>
                    <a:pt x="22556" y="19477"/>
                  </a:cubicBezTo>
                  <a:cubicBezTo>
                    <a:pt x="22318" y="19691"/>
                    <a:pt x="22116" y="19940"/>
                    <a:pt x="21926" y="20202"/>
                  </a:cubicBezTo>
                  <a:cubicBezTo>
                    <a:pt x="21747" y="20463"/>
                    <a:pt x="21557" y="20713"/>
                    <a:pt x="21391" y="20975"/>
                  </a:cubicBezTo>
                  <a:cubicBezTo>
                    <a:pt x="21676" y="20809"/>
                    <a:pt x="21914" y="20618"/>
                    <a:pt x="22164" y="20440"/>
                  </a:cubicBezTo>
                  <a:cubicBezTo>
                    <a:pt x="22426" y="20273"/>
                    <a:pt x="22627" y="20048"/>
                    <a:pt x="22913" y="19916"/>
                  </a:cubicBezTo>
                  <a:cubicBezTo>
                    <a:pt x="23163" y="19762"/>
                    <a:pt x="23424" y="19596"/>
                    <a:pt x="23674" y="19441"/>
                  </a:cubicBezTo>
                  <a:cubicBezTo>
                    <a:pt x="23805" y="19382"/>
                    <a:pt x="23948" y="19298"/>
                    <a:pt x="24090" y="19227"/>
                  </a:cubicBezTo>
                  <a:cubicBezTo>
                    <a:pt x="24280" y="20000"/>
                    <a:pt x="24411" y="20820"/>
                    <a:pt x="24411" y="21641"/>
                  </a:cubicBezTo>
                  <a:cubicBezTo>
                    <a:pt x="24411" y="21784"/>
                    <a:pt x="24458" y="21926"/>
                    <a:pt x="24553" y="22033"/>
                  </a:cubicBezTo>
                  <a:cubicBezTo>
                    <a:pt x="24566" y="22045"/>
                    <a:pt x="26016" y="23853"/>
                    <a:pt x="25671" y="27372"/>
                  </a:cubicBezTo>
                  <a:cubicBezTo>
                    <a:pt x="25386" y="30261"/>
                    <a:pt x="25719" y="32187"/>
                    <a:pt x="25969" y="33602"/>
                  </a:cubicBezTo>
                  <a:cubicBezTo>
                    <a:pt x="26064" y="34102"/>
                    <a:pt x="26135" y="34530"/>
                    <a:pt x="26171" y="34934"/>
                  </a:cubicBezTo>
                  <a:cubicBezTo>
                    <a:pt x="26254" y="35921"/>
                    <a:pt x="26468" y="39405"/>
                    <a:pt x="25921" y="43020"/>
                  </a:cubicBezTo>
                  <a:cubicBezTo>
                    <a:pt x="25565" y="45398"/>
                    <a:pt x="24411" y="48691"/>
                    <a:pt x="23805" y="50296"/>
                  </a:cubicBezTo>
                  <a:cubicBezTo>
                    <a:pt x="23626" y="50117"/>
                    <a:pt x="23412" y="49951"/>
                    <a:pt x="23174" y="49821"/>
                  </a:cubicBezTo>
                  <a:cubicBezTo>
                    <a:pt x="22770" y="49607"/>
                    <a:pt x="22330" y="49488"/>
                    <a:pt x="22009" y="49475"/>
                  </a:cubicBezTo>
                  <a:cubicBezTo>
                    <a:pt x="21665" y="49488"/>
                    <a:pt x="21462" y="49523"/>
                    <a:pt x="21462" y="49523"/>
                  </a:cubicBezTo>
                  <a:cubicBezTo>
                    <a:pt x="21462" y="49523"/>
                    <a:pt x="21652" y="49642"/>
                    <a:pt x="21902" y="49797"/>
                  </a:cubicBezTo>
                  <a:cubicBezTo>
                    <a:pt x="22033" y="49856"/>
                    <a:pt x="22152" y="50011"/>
                    <a:pt x="22294" y="50106"/>
                  </a:cubicBezTo>
                  <a:cubicBezTo>
                    <a:pt x="22437" y="50189"/>
                    <a:pt x="22568" y="50344"/>
                    <a:pt x="22687" y="50463"/>
                  </a:cubicBezTo>
                  <a:cubicBezTo>
                    <a:pt x="22949" y="50712"/>
                    <a:pt x="23163" y="51010"/>
                    <a:pt x="23317" y="51211"/>
                  </a:cubicBezTo>
                  <a:cubicBezTo>
                    <a:pt x="23353" y="51259"/>
                    <a:pt x="23388" y="51307"/>
                    <a:pt x="23412" y="51343"/>
                  </a:cubicBezTo>
                  <a:cubicBezTo>
                    <a:pt x="23377" y="51544"/>
                    <a:pt x="23448" y="51771"/>
                    <a:pt x="23602" y="51913"/>
                  </a:cubicBezTo>
                  <a:cubicBezTo>
                    <a:pt x="23615" y="51937"/>
                    <a:pt x="24043" y="52377"/>
                    <a:pt x="23686" y="53471"/>
                  </a:cubicBezTo>
                  <a:cubicBezTo>
                    <a:pt x="23377" y="54410"/>
                    <a:pt x="22175" y="55599"/>
                    <a:pt x="20904" y="56860"/>
                  </a:cubicBezTo>
                  <a:cubicBezTo>
                    <a:pt x="20333" y="57430"/>
                    <a:pt x="19726" y="58025"/>
                    <a:pt x="19155" y="58643"/>
                  </a:cubicBezTo>
                  <a:cubicBezTo>
                    <a:pt x="17432" y="60522"/>
                    <a:pt x="12925" y="63506"/>
                    <a:pt x="8311" y="64243"/>
                  </a:cubicBezTo>
                  <a:cubicBezTo>
                    <a:pt x="7444" y="64386"/>
                    <a:pt x="6790" y="64446"/>
                    <a:pt x="6219" y="64446"/>
                  </a:cubicBezTo>
                  <a:cubicBezTo>
                    <a:pt x="4221" y="64446"/>
                    <a:pt x="2379" y="63899"/>
                    <a:pt x="1808" y="57644"/>
                  </a:cubicBezTo>
                  <a:cubicBezTo>
                    <a:pt x="1832" y="57549"/>
                    <a:pt x="1867" y="57454"/>
                    <a:pt x="1903" y="57359"/>
                  </a:cubicBezTo>
                  <a:cubicBezTo>
                    <a:pt x="2117" y="56741"/>
                    <a:pt x="2521" y="55896"/>
                    <a:pt x="3151" y="55005"/>
                  </a:cubicBezTo>
                  <a:cubicBezTo>
                    <a:pt x="3484" y="54577"/>
                    <a:pt x="3877" y="54125"/>
                    <a:pt x="4376" y="53768"/>
                  </a:cubicBezTo>
                  <a:cubicBezTo>
                    <a:pt x="4852" y="53375"/>
                    <a:pt x="5458" y="53114"/>
                    <a:pt x="6100" y="52936"/>
                  </a:cubicBezTo>
                  <a:cubicBezTo>
                    <a:pt x="6766" y="52757"/>
                    <a:pt x="7396" y="52757"/>
                    <a:pt x="8216" y="52733"/>
                  </a:cubicBezTo>
                  <a:lnTo>
                    <a:pt x="9370" y="52710"/>
                  </a:lnTo>
                  <a:lnTo>
                    <a:pt x="10583" y="52543"/>
                  </a:lnTo>
                  <a:cubicBezTo>
                    <a:pt x="11391" y="52377"/>
                    <a:pt x="12176" y="52032"/>
                    <a:pt x="12818" y="51509"/>
                  </a:cubicBezTo>
                  <a:cubicBezTo>
                    <a:pt x="13424" y="50926"/>
                    <a:pt x="13865" y="50273"/>
                    <a:pt x="14209" y="49642"/>
                  </a:cubicBezTo>
                  <a:cubicBezTo>
                    <a:pt x="14578" y="49012"/>
                    <a:pt x="14911" y="48394"/>
                    <a:pt x="15255" y="47847"/>
                  </a:cubicBezTo>
                  <a:cubicBezTo>
                    <a:pt x="15612" y="47264"/>
                    <a:pt x="15969" y="46764"/>
                    <a:pt x="16338" y="46336"/>
                  </a:cubicBezTo>
                  <a:cubicBezTo>
                    <a:pt x="16718" y="45921"/>
                    <a:pt x="17099" y="45564"/>
                    <a:pt x="17467" y="45302"/>
                  </a:cubicBezTo>
                  <a:cubicBezTo>
                    <a:pt x="17860" y="45052"/>
                    <a:pt x="18228" y="44898"/>
                    <a:pt x="18549" y="44814"/>
                  </a:cubicBezTo>
                  <a:cubicBezTo>
                    <a:pt x="19119" y="44680"/>
                    <a:pt x="19499" y="44672"/>
                    <a:pt x="19587" y="44672"/>
                  </a:cubicBezTo>
                  <a:cubicBezTo>
                    <a:pt x="19600" y="44672"/>
                    <a:pt x="19607" y="44672"/>
                    <a:pt x="19607" y="44672"/>
                  </a:cubicBezTo>
                  <a:cubicBezTo>
                    <a:pt x="19607" y="44672"/>
                    <a:pt x="19496" y="44658"/>
                    <a:pt x="19290" y="44658"/>
                  </a:cubicBezTo>
                  <a:cubicBezTo>
                    <a:pt x="19109" y="44658"/>
                    <a:pt x="18854" y="44669"/>
                    <a:pt x="18537" y="44708"/>
                  </a:cubicBezTo>
                  <a:cubicBezTo>
                    <a:pt x="18193" y="44767"/>
                    <a:pt x="17788" y="44886"/>
                    <a:pt x="17360" y="45112"/>
                  </a:cubicBezTo>
                  <a:cubicBezTo>
                    <a:pt x="16932" y="45350"/>
                    <a:pt x="16492" y="45683"/>
                    <a:pt x="16076" y="46111"/>
                  </a:cubicBezTo>
                  <a:cubicBezTo>
                    <a:pt x="15660" y="46539"/>
                    <a:pt x="15268" y="47038"/>
                    <a:pt x="14887" y="47585"/>
                  </a:cubicBezTo>
                  <a:cubicBezTo>
                    <a:pt x="14494" y="48144"/>
                    <a:pt x="14126" y="48738"/>
                    <a:pt x="13733" y="49345"/>
                  </a:cubicBezTo>
                  <a:cubicBezTo>
                    <a:pt x="13353" y="49963"/>
                    <a:pt x="12913" y="50522"/>
                    <a:pt x="12378" y="50986"/>
                  </a:cubicBezTo>
                  <a:cubicBezTo>
                    <a:pt x="11820" y="51378"/>
                    <a:pt x="11154" y="51639"/>
                    <a:pt x="10428" y="51747"/>
                  </a:cubicBezTo>
                  <a:lnTo>
                    <a:pt x="9346" y="51890"/>
                  </a:lnTo>
                  <a:lnTo>
                    <a:pt x="8205" y="51913"/>
                  </a:lnTo>
                  <a:cubicBezTo>
                    <a:pt x="7503" y="51925"/>
                    <a:pt x="6623" y="51913"/>
                    <a:pt x="5886" y="52115"/>
                  </a:cubicBezTo>
                  <a:cubicBezTo>
                    <a:pt x="5137" y="52318"/>
                    <a:pt x="4424" y="52638"/>
                    <a:pt x="3865" y="53079"/>
                  </a:cubicBezTo>
                  <a:cubicBezTo>
                    <a:pt x="3282" y="53494"/>
                    <a:pt x="2831" y="54006"/>
                    <a:pt x="2450" y="54482"/>
                  </a:cubicBezTo>
                  <a:cubicBezTo>
                    <a:pt x="2129" y="54933"/>
                    <a:pt x="1879" y="55362"/>
                    <a:pt x="1677" y="55777"/>
                  </a:cubicBezTo>
                  <a:cubicBezTo>
                    <a:pt x="1594" y="53792"/>
                    <a:pt x="1534" y="50450"/>
                    <a:pt x="1510" y="46396"/>
                  </a:cubicBezTo>
                  <a:cubicBezTo>
                    <a:pt x="1724" y="46384"/>
                    <a:pt x="2070" y="46336"/>
                    <a:pt x="2461" y="46241"/>
                  </a:cubicBezTo>
                  <a:cubicBezTo>
                    <a:pt x="2818" y="46170"/>
                    <a:pt x="3211" y="45980"/>
                    <a:pt x="3639" y="45826"/>
                  </a:cubicBezTo>
                  <a:cubicBezTo>
                    <a:pt x="3769" y="45754"/>
                    <a:pt x="3912" y="45671"/>
                    <a:pt x="4055" y="45599"/>
                  </a:cubicBezTo>
                  <a:cubicBezTo>
                    <a:pt x="4054" y="45598"/>
                    <a:pt x="4054" y="45597"/>
                    <a:pt x="4054" y="45597"/>
                  </a:cubicBezTo>
                  <a:lnTo>
                    <a:pt x="4054" y="45597"/>
                  </a:lnTo>
                  <a:cubicBezTo>
                    <a:pt x="4061" y="45597"/>
                    <a:pt x="4187" y="45750"/>
                    <a:pt x="4376" y="45873"/>
                  </a:cubicBezTo>
                  <a:cubicBezTo>
                    <a:pt x="4578" y="46003"/>
                    <a:pt x="4876" y="46146"/>
                    <a:pt x="5185" y="46230"/>
                  </a:cubicBezTo>
                  <a:cubicBezTo>
                    <a:pt x="5309" y="46252"/>
                    <a:pt x="5432" y="46261"/>
                    <a:pt x="5549" y="46261"/>
                  </a:cubicBezTo>
                  <a:cubicBezTo>
                    <a:pt x="5744" y="46261"/>
                    <a:pt x="5923" y="46236"/>
                    <a:pt x="6065" y="46206"/>
                  </a:cubicBezTo>
                  <a:cubicBezTo>
                    <a:pt x="6290" y="46122"/>
                    <a:pt x="6409" y="46051"/>
                    <a:pt x="6409" y="46051"/>
                  </a:cubicBezTo>
                  <a:cubicBezTo>
                    <a:pt x="6398" y="46027"/>
                    <a:pt x="5838" y="45861"/>
                    <a:pt x="5529" y="45504"/>
                  </a:cubicBezTo>
                  <a:cubicBezTo>
                    <a:pt x="5351" y="45350"/>
                    <a:pt x="5196" y="45184"/>
                    <a:pt x="5101" y="45041"/>
                  </a:cubicBezTo>
                  <a:cubicBezTo>
                    <a:pt x="5054" y="44993"/>
                    <a:pt x="5030" y="44957"/>
                    <a:pt x="5006" y="44922"/>
                  </a:cubicBezTo>
                  <a:lnTo>
                    <a:pt x="5363" y="44577"/>
                  </a:lnTo>
                  <a:cubicBezTo>
                    <a:pt x="5553" y="44423"/>
                    <a:pt x="5660" y="44209"/>
                    <a:pt x="5779" y="44018"/>
                  </a:cubicBezTo>
                  <a:cubicBezTo>
                    <a:pt x="6005" y="43625"/>
                    <a:pt x="6279" y="43316"/>
                    <a:pt x="6350" y="42960"/>
                  </a:cubicBezTo>
                  <a:cubicBezTo>
                    <a:pt x="6552" y="42282"/>
                    <a:pt x="6647" y="41842"/>
                    <a:pt x="6647" y="41842"/>
                  </a:cubicBezTo>
                  <a:lnTo>
                    <a:pt x="6647" y="41842"/>
                  </a:lnTo>
                  <a:cubicBezTo>
                    <a:pt x="6647" y="41842"/>
                    <a:pt x="6398" y="42246"/>
                    <a:pt x="6065" y="42817"/>
                  </a:cubicBezTo>
                  <a:cubicBezTo>
                    <a:pt x="5946" y="43126"/>
                    <a:pt x="5624" y="43376"/>
                    <a:pt x="5363" y="43673"/>
                  </a:cubicBezTo>
                  <a:cubicBezTo>
                    <a:pt x="5232" y="43816"/>
                    <a:pt x="5101" y="43982"/>
                    <a:pt x="4911" y="44077"/>
                  </a:cubicBezTo>
                  <a:lnTo>
                    <a:pt x="4376" y="44423"/>
                  </a:lnTo>
                  <a:cubicBezTo>
                    <a:pt x="4043" y="44660"/>
                    <a:pt x="3627" y="44791"/>
                    <a:pt x="3282" y="44957"/>
                  </a:cubicBezTo>
                  <a:cubicBezTo>
                    <a:pt x="2902" y="45052"/>
                    <a:pt x="2557" y="45195"/>
                    <a:pt x="2236" y="45219"/>
                  </a:cubicBezTo>
                  <a:cubicBezTo>
                    <a:pt x="1927" y="45279"/>
                    <a:pt x="1677" y="45314"/>
                    <a:pt x="1510" y="45326"/>
                  </a:cubicBezTo>
                  <a:cubicBezTo>
                    <a:pt x="1499" y="44363"/>
                    <a:pt x="1499" y="43364"/>
                    <a:pt x="1499" y="42341"/>
                  </a:cubicBezTo>
                  <a:cubicBezTo>
                    <a:pt x="1570" y="42341"/>
                    <a:pt x="1665" y="42330"/>
                    <a:pt x="1748" y="42318"/>
                  </a:cubicBezTo>
                  <a:cubicBezTo>
                    <a:pt x="2141" y="42270"/>
                    <a:pt x="2652" y="42151"/>
                    <a:pt x="3127" y="41949"/>
                  </a:cubicBezTo>
                  <a:cubicBezTo>
                    <a:pt x="3354" y="41830"/>
                    <a:pt x="3579" y="41712"/>
                    <a:pt x="3769" y="41557"/>
                  </a:cubicBezTo>
                  <a:cubicBezTo>
                    <a:pt x="3960" y="41414"/>
                    <a:pt x="4138" y="41307"/>
                    <a:pt x="4269" y="41152"/>
                  </a:cubicBezTo>
                  <a:cubicBezTo>
                    <a:pt x="4519" y="40879"/>
                    <a:pt x="4662" y="40689"/>
                    <a:pt x="4662" y="40689"/>
                  </a:cubicBezTo>
                  <a:lnTo>
                    <a:pt x="4662" y="40689"/>
                  </a:lnTo>
                  <a:cubicBezTo>
                    <a:pt x="4662" y="40689"/>
                    <a:pt x="4424" y="40772"/>
                    <a:pt x="4102" y="40903"/>
                  </a:cubicBezTo>
                  <a:cubicBezTo>
                    <a:pt x="3948" y="40986"/>
                    <a:pt x="3746" y="41010"/>
                    <a:pt x="3544" y="41070"/>
                  </a:cubicBezTo>
                  <a:cubicBezTo>
                    <a:pt x="3341" y="41141"/>
                    <a:pt x="3116" y="41152"/>
                    <a:pt x="2890" y="41176"/>
                  </a:cubicBezTo>
                  <a:cubicBezTo>
                    <a:pt x="2645" y="41225"/>
                    <a:pt x="2392" y="41241"/>
                    <a:pt x="2162" y="41241"/>
                  </a:cubicBezTo>
                  <a:cubicBezTo>
                    <a:pt x="2001" y="41241"/>
                    <a:pt x="1852" y="41233"/>
                    <a:pt x="1724" y="41224"/>
                  </a:cubicBezTo>
                  <a:cubicBezTo>
                    <a:pt x="1629" y="41212"/>
                    <a:pt x="1558" y="41212"/>
                    <a:pt x="1486" y="41200"/>
                  </a:cubicBezTo>
                  <a:cubicBezTo>
                    <a:pt x="1486" y="36837"/>
                    <a:pt x="1499" y="32033"/>
                    <a:pt x="1523" y="27372"/>
                  </a:cubicBezTo>
                  <a:cubicBezTo>
                    <a:pt x="1642" y="27253"/>
                    <a:pt x="1760" y="27134"/>
                    <a:pt x="1856" y="27027"/>
                  </a:cubicBezTo>
                  <a:cubicBezTo>
                    <a:pt x="1951" y="26955"/>
                    <a:pt x="2022" y="26860"/>
                    <a:pt x="2105" y="26801"/>
                  </a:cubicBezTo>
                  <a:cubicBezTo>
                    <a:pt x="2200" y="26765"/>
                    <a:pt x="2260" y="26622"/>
                    <a:pt x="2366" y="26599"/>
                  </a:cubicBezTo>
                  <a:cubicBezTo>
                    <a:pt x="2557" y="26504"/>
                    <a:pt x="2747" y="26385"/>
                    <a:pt x="2747" y="26385"/>
                  </a:cubicBezTo>
                  <a:cubicBezTo>
                    <a:pt x="2747" y="26385"/>
                    <a:pt x="2617" y="26242"/>
                    <a:pt x="2319" y="26147"/>
                  </a:cubicBezTo>
                  <a:cubicBezTo>
                    <a:pt x="2262" y="26128"/>
                    <a:pt x="2199" y="26120"/>
                    <a:pt x="2133" y="26120"/>
                  </a:cubicBezTo>
                  <a:cubicBezTo>
                    <a:pt x="2032" y="26120"/>
                    <a:pt x="1922" y="26137"/>
                    <a:pt x="1808" y="26159"/>
                  </a:cubicBezTo>
                  <a:cubicBezTo>
                    <a:pt x="1701" y="26171"/>
                    <a:pt x="1618" y="26218"/>
                    <a:pt x="1534" y="26278"/>
                  </a:cubicBezTo>
                  <a:cubicBezTo>
                    <a:pt x="1534" y="24828"/>
                    <a:pt x="1546" y="23401"/>
                    <a:pt x="1558" y="21998"/>
                  </a:cubicBezTo>
                  <a:cubicBezTo>
                    <a:pt x="1642" y="21819"/>
                    <a:pt x="1772" y="21593"/>
                    <a:pt x="1951" y="21332"/>
                  </a:cubicBezTo>
                  <a:cubicBezTo>
                    <a:pt x="2331" y="20772"/>
                    <a:pt x="3008" y="20130"/>
                    <a:pt x="3888" y="20059"/>
                  </a:cubicBezTo>
                  <a:cubicBezTo>
                    <a:pt x="4044" y="20051"/>
                    <a:pt x="4177" y="20037"/>
                    <a:pt x="4335" y="20037"/>
                  </a:cubicBezTo>
                  <a:cubicBezTo>
                    <a:pt x="4405" y="20037"/>
                    <a:pt x="4481" y="20040"/>
                    <a:pt x="4567" y="20048"/>
                  </a:cubicBezTo>
                  <a:cubicBezTo>
                    <a:pt x="4828" y="20071"/>
                    <a:pt x="5030" y="20083"/>
                    <a:pt x="5256" y="20130"/>
                  </a:cubicBezTo>
                  <a:cubicBezTo>
                    <a:pt x="5470" y="20167"/>
                    <a:pt x="5684" y="20226"/>
                    <a:pt x="5874" y="20273"/>
                  </a:cubicBezTo>
                  <a:cubicBezTo>
                    <a:pt x="6076" y="20333"/>
                    <a:pt x="6266" y="20440"/>
                    <a:pt x="6552" y="20440"/>
                  </a:cubicBezTo>
                  <a:cubicBezTo>
                    <a:pt x="6826" y="20416"/>
                    <a:pt x="6968" y="20285"/>
                    <a:pt x="7099" y="20190"/>
                  </a:cubicBezTo>
                  <a:cubicBezTo>
                    <a:pt x="7218" y="20083"/>
                    <a:pt x="7313" y="19988"/>
                    <a:pt x="7396" y="19905"/>
                  </a:cubicBezTo>
                  <a:cubicBezTo>
                    <a:pt x="7563" y="19750"/>
                    <a:pt x="7646" y="19655"/>
                    <a:pt x="7646" y="19655"/>
                  </a:cubicBezTo>
                  <a:lnTo>
                    <a:pt x="7646" y="19655"/>
                  </a:lnTo>
                  <a:cubicBezTo>
                    <a:pt x="7646" y="19655"/>
                    <a:pt x="7539" y="19715"/>
                    <a:pt x="7336" y="19821"/>
                  </a:cubicBezTo>
                  <a:cubicBezTo>
                    <a:pt x="7164" y="19902"/>
                    <a:pt x="6824" y="20083"/>
                    <a:pt x="6575" y="20083"/>
                  </a:cubicBezTo>
                  <a:cubicBezTo>
                    <a:pt x="6567" y="20083"/>
                    <a:pt x="6560" y="20083"/>
                    <a:pt x="6552" y="20083"/>
                  </a:cubicBezTo>
                  <a:cubicBezTo>
                    <a:pt x="6361" y="20024"/>
                    <a:pt x="5981" y="19715"/>
                    <a:pt x="5553" y="19572"/>
                  </a:cubicBezTo>
                  <a:cubicBezTo>
                    <a:pt x="5577" y="19548"/>
                    <a:pt x="5600" y="19524"/>
                    <a:pt x="5613" y="19488"/>
                  </a:cubicBezTo>
                  <a:cubicBezTo>
                    <a:pt x="5838" y="19215"/>
                    <a:pt x="6076" y="18799"/>
                    <a:pt x="6290" y="18359"/>
                  </a:cubicBezTo>
                  <a:cubicBezTo>
                    <a:pt x="6385" y="18133"/>
                    <a:pt x="6445" y="17884"/>
                    <a:pt x="6517" y="17670"/>
                  </a:cubicBezTo>
                  <a:cubicBezTo>
                    <a:pt x="6575" y="17443"/>
                    <a:pt x="6575" y="17218"/>
                    <a:pt x="6599" y="17039"/>
                  </a:cubicBezTo>
                  <a:cubicBezTo>
                    <a:pt x="6612" y="16861"/>
                    <a:pt x="6552" y="16695"/>
                    <a:pt x="6552" y="16587"/>
                  </a:cubicBezTo>
                  <a:cubicBezTo>
                    <a:pt x="6528" y="16492"/>
                    <a:pt x="6517" y="16433"/>
                    <a:pt x="6517" y="16433"/>
                  </a:cubicBezTo>
                  <a:cubicBezTo>
                    <a:pt x="6517" y="16433"/>
                    <a:pt x="6421" y="16647"/>
                    <a:pt x="6266" y="16956"/>
                  </a:cubicBezTo>
                  <a:cubicBezTo>
                    <a:pt x="6088" y="17242"/>
                    <a:pt x="5862" y="17610"/>
                    <a:pt x="5577" y="17955"/>
                  </a:cubicBezTo>
                  <a:cubicBezTo>
                    <a:pt x="5327" y="18312"/>
                    <a:pt x="5054" y="18656"/>
                    <a:pt x="4863" y="18930"/>
                  </a:cubicBezTo>
                  <a:cubicBezTo>
                    <a:pt x="4733" y="19096"/>
                    <a:pt x="4638" y="19239"/>
                    <a:pt x="4590" y="19310"/>
                  </a:cubicBezTo>
                  <a:cubicBezTo>
                    <a:pt x="4364" y="19274"/>
                    <a:pt x="4079" y="19239"/>
                    <a:pt x="3829" y="19239"/>
                  </a:cubicBezTo>
                  <a:cubicBezTo>
                    <a:pt x="3246" y="19263"/>
                    <a:pt x="2664" y="19465"/>
                    <a:pt x="2212" y="19774"/>
                  </a:cubicBezTo>
                  <a:cubicBezTo>
                    <a:pt x="1951" y="19940"/>
                    <a:pt x="1748" y="20143"/>
                    <a:pt x="1570" y="20344"/>
                  </a:cubicBezTo>
                  <a:cubicBezTo>
                    <a:pt x="1570" y="18989"/>
                    <a:pt x="1582" y="17681"/>
                    <a:pt x="1594" y="16421"/>
                  </a:cubicBezTo>
                  <a:cubicBezTo>
                    <a:pt x="1689" y="16338"/>
                    <a:pt x="1796" y="16254"/>
                    <a:pt x="1891" y="16159"/>
                  </a:cubicBezTo>
                  <a:cubicBezTo>
                    <a:pt x="2081" y="16005"/>
                    <a:pt x="2260" y="15826"/>
                    <a:pt x="2461" y="15672"/>
                  </a:cubicBezTo>
                  <a:cubicBezTo>
                    <a:pt x="2676" y="15541"/>
                    <a:pt x="2842" y="15339"/>
                    <a:pt x="3056" y="15244"/>
                  </a:cubicBezTo>
                  <a:cubicBezTo>
                    <a:pt x="3270" y="15149"/>
                    <a:pt x="3436" y="14935"/>
                    <a:pt x="3627" y="14887"/>
                  </a:cubicBezTo>
                  <a:cubicBezTo>
                    <a:pt x="3983" y="14732"/>
                    <a:pt x="4257" y="14554"/>
                    <a:pt x="4257" y="14554"/>
                  </a:cubicBezTo>
                  <a:cubicBezTo>
                    <a:pt x="4257" y="14554"/>
                    <a:pt x="3972" y="14471"/>
                    <a:pt x="3508" y="14459"/>
                  </a:cubicBezTo>
                  <a:cubicBezTo>
                    <a:pt x="3482" y="14457"/>
                    <a:pt x="3457" y="14456"/>
                    <a:pt x="3431" y="14456"/>
                  </a:cubicBezTo>
                  <a:cubicBezTo>
                    <a:pt x="3216" y="14456"/>
                    <a:pt x="2992" y="14538"/>
                    <a:pt x="2747" y="14602"/>
                  </a:cubicBezTo>
                  <a:cubicBezTo>
                    <a:pt x="2450" y="14673"/>
                    <a:pt x="2224" y="14887"/>
                    <a:pt x="1962" y="15041"/>
                  </a:cubicBezTo>
                  <a:cubicBezTo>
                    <a:pt x="1832" y="15149"/>
                    <a:pt x="1713" y="15268"/>
                    <a:pt x="1605" y="15387"/>
                  </a:cubicBezTo>
                  <a:cubicBezTo>
                    <a:pt x="1629" y="12330"/>
                    <a:pt x="1653" y="9656"/>
                    <a:pt x="1677" y="7634"/>
                  </a:cubicBezTo>
                  <a:cubicBezTo>
                    <a:pt x="1843" y="7515"/>
                    <a:pt x="1962" y="7325"/>
                    <a:pt x="2152" y="7218"/>
                  </a:cubicBezTo>
                  <a:cubicBezTo>
                    <a:pt x="2319" y="7075"/>
                    <a:pt x="2474" y="6921"/>
                    <a:pt x="2664" y="6826"/>
                  </a:cubicBezTo>
                  <a:cubicBezTo>
                    <a:pt x="2842" y="6718"/>
                    <a:pt x="2985" y="6540"/>
                    <a:pt x="3163" y="6493"/>
                  </a:cubicBezTo>
                  <a:cubicBezTo>
                    <a:pt x="3473" y="6326"/>
                    <a:pt x="3710" y="6136"/>
                    <a:pt x="3710" y="6136"/>
                  </a:cubicBezTo>
                  <a:cubicBezTo>
                    <a:pt x="3710" y="6136"/>
                    <a:pt x="3460" y="6065"/>
                    <a:pt x="3032" y="6052"/>
                  </a:cubicBezTo>
                  <a:cubicBezTo>
                    <a:pt x="3015" y="6051"/>
                    <a:pt x="2997" y="6051"/>
                    <a:pt x="2979" y="6051"/>
                  </a:cubicBezTo>
                  <a:cubicBezTo>
                    <a:pt x="2781" y="6051"/>
                    <a:pt x="2572" y="6108"/>
                    <a:pt x="2343" y="6195"/>
                  </a:cubicBezTo>
                  <a:cubicBezTo>
                    <a:pt x="2224" y="6243"/>
                    <a:pt x="2070" y="6266"/>
                    <a:pt x="1974" y="6350"/>
                  </a:cubicBezTo>
                  <a:lnTo>
                    <a:pt x="1689" y="6564"/>
                  </a:lnTo>
                  <a:cubicBezTo>
                    <a:pt x="1701" y="5042"/>
                    <a:pt x="1713" y="4043"/>
                    <a:pt x="1713" y="3722"/>
                  </a:cubicBezTo>
                  <a:cubicBezTo>
                    <a:pt x="1986" y="3021"/>
                    <a:pt x="2949" y="1214"/>
                    <a:pt x="5410" y="1214"/>
                  </a:cubicBezTo>
                  <a:close/>
                  <a:moveTo>
                    <a:pt x="5410" y="1"/>
                  </a:moveTo>
                  <a:cubicBezTo>
                    <a:pt x="2735" y="1"/>
                    <a:pt x="1142" y="1761"/>
                    <a:pt x="548" y="3401"/>
                  </a:cubicBezTo>
                  <a:cubicBezTo>
                    <a:pt x="511" y="3460"/>
                    <a:pt x="511" y="3532"/>
                    <a:pt x="500" y="3603"/>
                  </a:cubicBezTo>
                  <a:cubicBezTo>
                    <a:pt x="500" y="4043"/>
                    <a:pt x="1" y="48239"/>
                    <a:pt x="511" y="56527"/>
                  </a:cubicBezTo>
                  <a:cubicBezTo>
                    <a:pt x="904" y="63090"/>
                    <a:pt x="2498" y="65658"/>
                    <a:pt x="6219" y="65658"/>
                  </a:cubicBezTo>
                  <a:cubicBezTo>
                    <a:pt x="6849" y="65658"/>
                    <a:pt x="7574" y="65587"/>
                    <a:pt x="8502" y="65444"/>
                  </a:cubicBezTo>
                  <a:cubicBezTo>
                    <a:pt x="13413" y="64647"/>
                    <a:pt x="18204" y="61473"/>
                    <a:pt x="20048" y="59463"/>
                  </a:cubicBezTo>
                  <a:cubicBezTo>
                    <a:pt x="20606" y="58857"/>
                    <a:pt x="21189" y="58274"/>
                    <a:pt x="21760" y="57716"/>
                  </a:cubicBezTo>
                  <a:cubicBezTo>
                    <a:pt x="23198" y="56289"/>
                    <a:pt x="24435" y="55064"/>
                    <a:pt x="24827" y="53851"/>
                  </a:cubicBezTo>
                  <a:cubicBezTo>
                    <a:pt x="25208" y="52698"/>
                    <a:pt x="24994" y="51853"/>
                    <a:pt x="24696" y="51366"/>
                  </a:cubicBezTo>
                  <a:cubicBezTo>
                    <a:pt x="25148" y="50189"/>
                    <a:pt x="26682" y="46122"/>
                    <a:pt x="27122" y="43210"/>
                  </a:cubicBezTo>
                  <a:cubicBezTo>
                    <a:pt x="27681" y="39464"/>
                    <a:pt x="27455" y="35849"/>
                    <a:pt x="27383" y="34839"/>
                  </a:cubicBezTo>
                  <a:cubicBezTo>
                    <a:pt x="27336" y="34399"/>
                    <a:pt x="27264" y="33923"/>
                    <a:pt x="27169" y="33388"/>
                  </a:cubicBezTo>
                  <a:cubicBezTo>
                    <a:pt x="26920" y="31973"/>
                    <a:pt x="26611" y="30213"/>
                    <a:pt x="26873" y="27491"/>
                  </a:cubicBezTo>
                  <a:cubicBezTo>
                    <a:pt x="27205" y="24054"/>
                    <a:pt x="26040" y="22045"/>
                    <a:pt x="25612" y="21438"/>
                  </a:cubicBezTo>
                  <a:cubicBezTo>
                    <a:pt x="25528" y="17598"/>
                    <a:pt x="23174" y="14103"/>
                    <a:pt x="22687" y="13424"/>
                  </a:cubicBezTo>
                  <a:cubicBezTo>
                    <a:pt x="21688" y="8776"/>
                    <a:pt x="12438" y="2890"/>
                    <a:pt x="10583" y="1748"/>
                  </a:cubicBezTo>
                  <a:cubicBezTo>
                    <a:pt x="8692" y="583"/>
                    <a:pt x="6956" y="1"/>
                    <a:pt x="5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8;p49">
              <a:extLst>
                <a:ext uri="{FF2B5EF4-FFF2-40B4-BE49-F238E27FC236}">
                  <a16:creationId xmlns:a16="http://schemas.microsoft.com/office/drawing/2014/main" id="{4CD68C01-46C7-D71C-08AD-3334912E567B}"/>
                </a:ext>
              </a:extLst>
            </p:cNvPr>
            <p:cNvSpPr/>
            <p:nvPr/>
          </p:nvSpPr>
          <p:spPr>
            <a:xfrm>
              <a:off x="7346754" y="2265581"/>
              <a:ext cx="238643" cy="340945"/>
            </a:xfrm>
            <a:custGeom>
              <a:avLst/>
              <a:gdLst/>
              <a:ahLst/>
              <a:cxnLst/>
              <a:rect l="l" t="t" r="r" b="b"/>
              <a:pathLst>
                <a:path w="6576" h="9395" extrusionOk="0">
                  <a:moveTo>
                    <a:pt x="901" y="1"/>
                  </a:moveTo>
                  <a:cubicBezTo>
                    <a:pt x="839" y="1"/>
                    <a:pt x="777" y="5"/>
                    <a:pt x="714" y="14"/>
                  </a:cubicBezTo>
                  <a:cubicBezTo>
                    <a:pt x="477" y="14"/>
                    <a:pt x="226" y="37"/>
                    <a:pt x="1" y="120"/>
                  </a:cubicBezTo>
                  <a:cubicBezTo>
                    <a:pt x="477" y="215"/>
                    <a:pt x="892" y="382"/>
                    <a:pt x="1320" y="537"/>
                  </a:cubicBezTo>
                  <a:cubicBezTo>
                    <a:pt x="1534" y="608"/>
                    <a:pt x="1713" y="739"/>
                    <a:pt x="1915" y="846"/>
                  </a:cubicBezTo>
                  <a:cubicBezTo>
                    <a:pt x="2117" y="929"/>
                    <a:pt x="2295" y="1060"/>
                    <a:pt x="2485" y="1179"/>
                  </a:cubicBezTo>
                  <a:cubicBezTo>
                    <a:pt x="2664" y="1309"/>
                    <a:pt x="2866" y="1393"/>
                    <a:pt x="3032" y="1547"/>
                  </a:cubicBezTo>
                  <a:cubicBezTo>
                    <a:pt x="3199" y="1690"/>
                    <a:pt x="3365" y="1832"/>
                    <a:pt x="3544" y="1964"/>
                  </a:cubicBezTo>
                  <a:cubicBezTo>
                    <a:pt x="3734" y="2083"/>
                    <a:pt x="3853" y="2273"/>
                    <a:pt x="4031" y="2416"/>
                  </a:cubicBezTo>
                  <a:cubicBezTo>
                    <a:pt x="4162" y="2546"/>
                    <a:pt x="4293" y="2665"/>
                    <a:pt x="4435" y="2796"/>
                  </a:cubicBezTo>
                  <a:cubicBezTo>
                    <a:pt x="4435" y="2807"/>
                    <a:pt x="4435" y="2820"/>
                    <a:pt x="4448" y="2831"/>
                  </a:cubicBezTo>
                  <a:cubicBezTo>
                    <a:pt x="4448" y="2831"/>
                    <a:pt x="4591" y="3235"/>
                    <a:pt x="4816" y="3842"/>
                  </a:cubicBezTo>
                  <a:cubicBezTo>
                    <a:pt x="4935" y="4139"/>
                    <a:pt x="5054" y="4496"/>
                    <a:pt x="5196" y="4865"/>
                  </a:cubicBezTo>
                  <a:cubicBezTo>
                    <a:pt x="5351" y="5233"/>
                    <a:pt x="5470" y="5637"/>
                    <a:pt x="5589" y="6054"/>
                  </a:cubicBezTo>
                  <a:cubicBezTo>
                    <a:pt x="5875" y="6850"/>
                    <a:pt x="6041" y="7671"/>
                    <a:pt x="6136" y="8313"/>
                  </a:cubicBezTo>
                  <a:cubicBezTo>
                    <a:pt x="6171" y="8931"/>
                    <a:pt x="6160" y="9395"/>
                    <a:pt x="6160" y="9395"/>
                  </a:cubicBezTo>
                  <a:cubicBezTo>
                    <a:pt x="6160" y="9395"/>
                    <a:pt x="6195" y="9288"/>
                    <a:pt x="6267" y="9109"/>
                  </a:cubicBezTo>
                  <a:cubicBezTo>
                    <a:pt x="6290" y="9014"/>
                    <a:pt x="6338" y="8908"/>
                    <a:pt x="6374" y="8776"/>
                  </a:cubicBezTo>
                  <a:cubicBezTo>
                    <a:pt x="6409" y="8646"/>
                    <a:pt x="6493" y="8491"/>
                    <a:pt x="6493" y="8324"/>
                  </a:cubicBezTo>
                  <a:cubicBezTo>
                    <a:pt x="6504" y="7992"/>
                    <a:pt x="6576" y="7587"/>
                    <a:pt x="6552" y="7159"/>
                  </a:cubicBezTo>
                  <a:cubicBezTo>
                    <a:pt x="6493" y="6744"/>
                    <a:pt x="6469" y="6279"/>
                    <a:pt x="6374" y="5851"/>
                  </a:cubicBezTo>
                  <a:cubicBezTo>
                    <a:pt x="6184" y="4971"/>
                    <a:pt x="5910" y="4115"/>
                    <a:pt x="5624" y="3509"/>
                  </a:cubicBezTo>
                  <a:cubicBezTo>
                    <a:pt x="5434" y="3093"/>
                    <a:pt x="5280" y="2784"/>
                    <a:pt x="5185" y="2630"/>
                  </a:cubicBezTo>
                  <a:cubicBezTo>
                    <a:pt x="5494" y="2130"/>
                    <a:pt x="5803" y="1618"/>
                    <a:pt x="6041" y="1060"/>
                  </a:cubicBezTo>
                  <a:lnTo>
                    <a:pt x="6041" y="1060"/>
                  </a:lnTo>
                  <a:cubicBezTo>
                    <a:pt x="5589" y="1404"/>
                    <a:pt x="5196" y="1785"/>
                    <a:pt x="4805" y="2189"/>
                  </a:cubicBezTo>
                  <a:cubicBezTo>
                    <a:pt x="4578" y="1892"/>
                    <a:pt x="4340" y="1607"/>
                    <a:pt x="4067" y="1369"/>
                  </a:cubicBezTo>
                  <a:cubicBezTo>
                    <a:pt x="3877" y="1203"/>
                    <a:pt x="3687" y="1048"/>
                    <a:pt x="3484" y="905"/>
                  </a:cubicBezTo>
                  <a:cubicBezTo>
                    <a:pt x="3306" y="751"/>
                    <a:pt x="3080" y="632"/>
                    <a:pt x="2855" y="525"/>
                  </a:cubicBezTo>
                  <a:cubicBezTo>
                    <a:pt x="2426" y="275"/>
                    <a:pt x="1927" y="144"/>
                    <a:pt x="1451" y="61"/>
                  </a:cubicBezTo>
                  <a:cubicBezTo>
                    <a:pt x="1264" y="34"/>
                    <a:pt x="1084" y="1"/>
                    <a:pt x="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9;p49">
              <a:extLst>
                <a:ext uri="{FF2B5EF4-FFF2-40B4-BE49-F238E27FC236}">
                  <a16:creationId xmlns:a16="http://schemas.microsoft.com/office/drawing/2014/main" id="{BA34D1A7-9903-6021-29B1-B1ABC54B5BDD}"/>
                </a:ext>
              </a:extLst>
            </p:cNvPr>
            <p:cNvSpPr/>
            <p:nvPr/>
          </p:nvSpPr>
          <p:spPr>
            <a:xfrm>
              <a:off x="7413201" y="2582248"/>
              <a:ext cx="579116" cy="820844"/>
            </a:xfrm>
            <a:custGeom>
              <a:avLst/>
              <a:gdLst/>
              <a:ahLst/>
              <a:cxnLst/>
              <a:rect l="l" t="t" r="r" b="b"/>
              <a:pathLst>
                <a:path w="15958" h="22619" extrusionOk="0">
                  <a:moveTo>
                    <a:pt x="8273" y="1"/>
                  </a:moveTo>
                  <a:cubicBezTo>
                    <a:pt x="7190" y="1"/>
                    <a:pt x="6101" y="166"/>
                    <a:pt x="5054" y="467"/>
                  </a:cubicBezTo>
                  <a:cubicBezTo>
                    <a:pt x="3936" y="800"/>
                    <a:pt x="2866" y="1347"/>
                    <a:pt x="1986" y="2143"/>
                  </a:cubicBezTo>
                  <a:lnTo>
                    <a:pt x="1999" y="2132"/>
                  </a:lnTo>
                  <a:lnTo>
                    <a:pt x="1999" y="2132"/>
                  </a:lnTo>
                  <a:cubicBezTo>
                    <a:pt x="1415" y="2595"/>
                    <a:pt x="928" y="3142"/>
                    <a:pt x="559" y="3796"/>
                  </a:cubicBezTo>
                  <a:cubicBezTo>
                    <a:pt x="203" y="4450"/>
                    <a:pt x="1" y="5223"/>
                    <a:pt x="84" y="5995"/>
                  </a:cubicBezTo>
                  <a:cubicBezTo>
                    <a:pt x="131" y="6388"/>
                    <a:pt x="179" y="6745"/>
                    <a:pt x="453" y="7149"/>
                  </a:cubicBezTo>
                  <a:cubicBezTo>
                    <a:pt x="714" y="7530"/>
                    <a:pt x="1201" y="7720"/>
                    <a:pt x="1594" y="7768"/>
                  </a:cubicBezTo>
                  <a:cubicBezTo>
                    <a:pt x="1826" y="7792"/>
                    <a:pt x="2049" y="7799"/>
                    <a:pt x="2264" y="7799"/>
                  </a:cubicBezTo>
                  <a:cubicBezTo>
                    <a:pt x="2543" y="7799"/>
                    <a:pt x="2809" y="7787"/>
                    <a:pt x="3065" y="7787"/>
                  </a:cubicBezTo>
                  <a:cubicBezTo>
                    <a:pt x="3283" y="7787"/>
                    <a:pt x="3494" y="7796"/>
                    <a:pt x="3698" y="7826"/>
                  </a:cubicBezTo>
                  <a:cubicBezTo>
                    <a:pt x="3853" y="7850"/>
                    <a:pt x="4008" y="7898"/>
                    <a:pt x="4139" y="7934"/>
                  </a:cubicBezTo>
                  <a:cubicBezTo>
                    <a:pt x="4293" y="7993"/>
                    <a:pt x="4483" y="8053"/>
                    <a:pt x="4614" y="8112"/>
                  </a:cubicBezTo>
                  <a:cubicBezTo>
                    <a:pt x="4900" y="8231"/>
                    <a:pt x="5185" y="8410"/>
                    <a:pt x="5447" y="8587"/>
                  </a:cubicBezTo>
                  <a:cubicBezTo>
                    <a:pt x="5970" y="8957"/>
                    <a:pt x="6338" y="9456"/>
                    <a:pt x="6552" y="10027"/>
                  </a:cubicBezTo>
                  <a:cubicBezTo>
                    <a:pt x="7016" y="11180"/>
                    <a:pt x="6707" y="12547"/>
                    <a:pt x="6303" y="13819"/>
                  </a:cubicBezTo>
                  <a:lnTo>
                    <a:pt x="6303" y="13843"/>
                  </a:lnTo>
                  <a:cubicBezTo>
                    <a:pt x="6267" y="13962"/>
                    <a:pt x="6279" y="14105"/>
                    <a:pt x="6350" y="14223"/>
                  </a:cubicBezTo>
                  <a:cubicBezTo>
                    <a:pt x="6434" y="14353"/>
                    <a:pt x="6581" y="14424"/>
                    <a:pt x="6732" y="14424"/>
                  </a:cubicBezTo>
                  <a:cubicBezTo>
                    <a:pt x="6817" y="14424"/>
                    <a:pt x="6903" y="14402"/>
                    <a:pt x="6980" y="14355"/>
                  </a:cubicBezTo>
                  <a:cubicBezTo>
                    <a:pt x="7432" y="14057"/>
                    <a:pt x="8015" y="13819"/>
                    <a:pt x="8586" y="13689"/>
                  </a:cubicBezTo>
                  <a:cubicBezTo>
                    <a:pt x="8900" y="13617"/>
                    <a:pt x="9221" y="13581"/>
                    <a:pt x="9543" y="13581"/>
                  </a:cubicBezTo>
                  <a:cubicBezTo>
                    <a:pt x="9807" y="13581"/>
                    <a:pt x="10071" y="13605"/>
                    <a:pt x="10333" y="13653"/>
                  </a:cubicBezTo>
                  <a:cubicBezTo>
                    <a:pt x="10618" y="13689"/>
                    <a:pt x="10892" y="13795"/>
                    <a:pt x="11178" y="13903"/>
                  </a:cubicBezTo>
                  <a:cubicBezTo>
                    <a:pt x="11439" y="14022"/>
                    <a:pt x="11712" y="14141"/>
                    <a:pt x="11963" y="14319"/>
                  </a:cubicBezTo>
                  <a:cubicBezTo>
                    <a:pt x="12224" y="14474"/>
                    <a:pt x="12438" y="14675"/>
                    <a:pt x="12676" y="14878"/>
                  </a:cubicBezTo>
                  <a:cubicBezTo>
                    <a:pt x="12914" y="15068"/>
                    <a:pt x="13092" y="15317"/>
                    <a:pt x="13306" y="15531"/>
                  </a:cubicBezTo>
                  <a:cubicBezTo>
                    <a:pt x="13496" y="15745"/>
                    <a:pt x="13686" y="16031"/>
                    <a:pt x="13876" y="16281"/>
                  </a:cubicBezTo>
                  <a:cubicBezTo>
                    <a:pt x="14067" y="16542"/>
                    <a:pt x="14209" y="16804"/>
                    <a:pt x="14376" y="17066"/>
                  </a:cubicBezTo>
                  <a:cubicBezTo>
                    <a:pt x="14650" y="17613"/>
                    <a:pt x="14923" y="18171"/>
                    <a:pt x="15065" y="18778"/>
                  </a:cubicBezTo>
                  <a:cubicBezTo>
                    <a:pt x="15375" y="19954"/>
                    <a:pt x="15327" y="21286"/>
                    <a:pt x="14769" y="22369"/>
                  </a:cubicBezTo>
                  <a:lnTo>
                    <a:pt x="14756" y="22392"/>
                  </a:lnTo>
                  <a:cubicBezTo>
                    <a:pt x="14721" y="22464"/>
                    <a:pt x="14745" y="22559"/>
                    <a:pt x="14816" y="22594"/>
                  </a:cubicBezTo>
                  <a:cubicBezTo>
                    <a:pt x="14845" y="22610"/>
                    <a:pt x="14874" y="22618"/>
                    <a:pt x="14903" y="22618"/>
                  </a:cubicBezTo>
                  <a:cubicBezTo>
                    <a:pt x="14957" y="22618"/>
                    <a:pt x="15006" y="22589"/>
                    <a:pt x="15030" y="22535"/>
                  </a:cubicBezTo>
                  <a:cubicBezTo>
                    <a:pt x="15707" y="21358"/>
                    <a:pt x="15791" y="19954"/>
                    <a:pt x="15517" y="18670"/>
                  </a:cubicBezTo>
                  <a:cubicBezTo>
                    <a:pt x="15387" y="18017"/>
                    <a:pt x="15125" y="17410"/>
                    <a:pt x="14840" y="16815"/>
                  </a:cubicBezTo>
                  <a:cubicBezTo>
                    <a:pt x="14685" y="16530"/>
                    <a:pt x="14518" y="16221"/>
                    <a:pt x="14341" y="15948"/>
                  </a:cubicBezTo>
                  <a:cubicBezTo>
                    <a:pt x="14150" y="15686"/>
                    <a:pt x="14008" y="15436"/>
                    <a:pt x="13781" y="15151"/>
                  </a:cubicBezTo>
                  <a:cubicBezTo>
                    <a:pt x="13556" y="14913"/>
                    <a:pt x="13366" y="14628"/>
                    <a:pt x="13115" y="14414"/>
                  </a:cubicBezTo>
                  <a:cubicBezTo>
                    <a:pt x="12866" y="14188"/>
                    <a:pt x="12628" y="13950"/>
                    <a:pt x="12343" y="13760"/>
                  </a:cubicBezTo>
                  <a:cubicBezTo>
                    <a:pt x="12069" y="13546"/>
                    <a:pt x="11760" y="13403"/>
                    <a:pt x="11463" y="13237"/>
                  </a:cubicBezTo>
                  <a:cubicBezTo>
                    <a:pt x="11142" y="13118"/>
                    <a:pt x="10821" y="12975"/>
                    <a:pt x="10476" y="12915"/>
                  </a:cubicBezTo>
                  <a:cubicBezTo>
                    <a:pt x="10441" y="12904"/>
                    <a:pt x="10393" y="12904"/>
                    <a:pt x="10357" y="12892"/>
                  </a:cubicBezTo>
                  <a:cubicBezTo>
                    <a:pt x="10726" y="12630"/>
                    <a:pt x="11237" y="12357"/>
                    <a:pt x="11736" y="12072"/>
                  </a:cubicBezTo>
                  <a:cubicBezTo>
                    <a:pt x="12295" y="11750"/>
                    <a:pt x="12914" y="11525"/>
                    <a:pt x="13353" y="11322"/>
                  </a:cubicBezTo>
                  <a:cubicBezTo>
                    <a:pt x="13794" y="11121"/>
                    <a:pt x="14090" y="10989"/>
                    <a:pt x="14090" y="10989"/>
                  </a:cubicBezTo>
                  <a:lnTo>
                    <a:pt x="14138" y="10966"/>
                  </a:lnTo>
                  <a:cubicBezTo>
                    <a:pt x="14138" y="10966"/>
                    <a:pt x="14150" y="10966"/>
                    <a:pt x="14150" y="10954"/>
                  </a:cubicBezTo>
                  <a:lnTo>
                    <a:pt x="14222" y="10918"/>
                  </a:lnTo>
                  <a:cubicBezTo>
                    <a:pt x="14436" y="11239"/>
                    <a:pt x="14661" y="11560"/>
                    <a:pt x="14828" y="11882"/>
                  </a:cubicBezTo>
                  <a:cubicBezTo>
                    <a:pt x="15018" y="12297"/>
                    <a:pt x="15303" y="12654"/>
                    <a:pt x="15434" y="12999"/>
                  </a:cubicBezTo>
                  <a:cubicBezTo>
                    <a:pt x="15696" y="13676"/>
                    <a:pt x="15958" y="14164"/>
                    <a:pt x="15958" y="14164"/>
                  </a:cubicBezTo>
                  <a:cubicBezTo>
                    <a:pt x="15958" y="14164"/>
                    <a:pt x="15958" y="13653"/>
                    <a:pt x="15862" y="12857"/>
                  </a:cubicBezTo>
                  <a:cubicBezTo>
                    <a:pt x="15850" y="12654"/>
                    <a:pt x="15755" y="12464"/>
                    <a:pt x="15696" y="12238"/>
                  </a:cubicBezTo>
                  <a:cubicBezTo>
                    <a:pt x="15625" y="12024"/>
                    <a:pt x="15553" y="11798"/>
                    <a:pt x="15458" y="11560"/>
                  </a:cubicBezTo>
                  <a:cubicBezTo>
                    <a:pt x="15303" y="11097"/>
                    <a:pt x="14983" y="10669"/>
                    <a:pt x="14721" y="10205"/>
                  </a:cubicBezTo>
                  <a:cubicBezTo>
                    <a:pt x="14114" y="9348"/>
                    <a:pt x="13366" y="8611"/>
                    <a:pt x="12735" y="8159"/>
                  </a:cubicBezTo>
                  <a:cubicBezTo>
                    <a:pt x="12117" y="7684"/>
                    <a:pt x="11617" y="7482"/>
                    <a:pt x="11617" y="7482"/>
                  </a:cubicBezTo>
                  <a:lnTo>
                    <a:pt x="11617" y="7482"/>
                  </a:lnTo>
                  <a:cubicBezTo>
                    <a:pt x="11617" y="7482"/>
                    <a:pt x="11950" y="7886"/>
                    <a:pt x="12414" y="8481"/>
                  </a:cubicBezTo>
                  <a:cubicBezTo>
                    <a:pt x="12676" y="8754"/>
                    <a:pt x="12914" y="9134"/>
                    <a:pt x="13211" y="9491"/>
                  </a:cubicBezTo>
                  <a:cubicBezTo>
                    <a:pt x="13366" y="9705"/>
                    <a:pt x="13520" y="9919"/>
                    <a:pt x="13686" y="10146"/>
                  </a:cubicBezTo>
                  <a:lnTo>
                    <a:pt x="12973" y="10502"/>
                  </a:lnTo>
                  <a:cubicBezTo>
                    <a:pt x="12533" y="10740"/>
                    <a:pt x="11903" y="11002"/>
                    <a:pt x="11332" y="11370"/>
                  </a:cubicBezTo>
                  <a:cubicBezTo>
                    <a:pt x="10761" y="11739"/>
                    <a:pt x="10179" y="12072"/>
                    <a:pt x="9775" y="12416"/>
                  </a:cubicBezTo>
                  <a:cubicBezTo>
                    <a:pt x="9561" y="12571"/>
                    <a:pt x="9406" y="12701"/>
                    <a:pt x="9287" y="12797"/>
                  </a:cubicBezTo>
                  <a:cubicBezTo>
                    <a:pt x="9001" y="12797"/>
                    <a:pt x="8705" y="12833"/>
                    <a:pt x="8419" y="12880"/>
                  </a:cubicBezTo>
                  <a:cubicBezTo>
                    <a:pt x="8098" y="12952"/>
                    <a:pt x="7801" y="13023"/>
                    <a:pt x="7503" y="13130"/>
                  </a:cubicBezTo>
                  <a:cubicBezTo>
                    <a:pt x="7825" y="12036"/>
                    <a:pt x="7931" y="10823"/>
                    <a:pt x="7456" y="9670"/>
                  </a:cubicBezTo>
                  <a:cubicBezTo>
                    <a:pt x="7147" y="8920"/>
                    <a:pt x="6600" y="8278"/>
                    <a:pt x="5946" y="7863"/>
                  </a:cubicBezTo>
                  <a:cubicBezTo>
                    <a:pt x="5613" y="7649"/>
                    <a:pt x="5292" y="7470"/>
                    <a:pt x="4911" y="7327"/>
                  </a:cubicBezTo>
                  <a:cubicBezTo>
                    <a:pt x="4721" y="7256"/>
                    <a:pt x="4567" y="7221"/>
                    <a:pt x="4388" y="7161"/>
                  </a:cubicBezTo>
                  <a:cubicBezTo>
                    <a:pt x="4186" y="7102"/>
                    <a:pt x="3996" y="7066"/>
                    <a:pt x="3793" y="7042"/>
                  </a:cubicBezTo>
                  <a:cubicBezTo>
                    <a:pt x="3624" y="7024"/>
                    <a:pt x="3457" y="7017"/>
                    <a:pt x="3292" y="7017"/>
                  </a:cubicBezTo>
                  <a:cubicBezTo>
                    <a:pt x="2808" y="7017"/>
                    <a:pt x="2347" y="7075"/>
                    <a:pt x="1930" y="7075"/>
                  </a:cubicBezTo>
                  <a:cubicBezTo>
                    <a:pt x="1840" y="7075"/>
                    <a:pt x="1751" y="7072"/>
                    <a:pt x="1666" y="7066"/>
                  </a:cubicBezTo>
                  <a:cubicBezTo>
                    <a:pt x="1356" y="7042"/>
                    <a:pt x="1130" y="6959"/>
                    <a:pt x="976" y="6756"/>
                  </a:cubicBezTo>
                  <a:cubicBezTo>
                    <a:pt x="821" y="6590"/>
                    <a:pt x="714" y="6233"/>
                    <a:pt x="678" y="5924"/>
                  </a:cubicBezTo>
                  <a:cubicBezTo>
                    <a:pt x="477" y="4640"/>
                    <a:pt x="1214" y="3308"/>
                    <a:pt x="2224" y="2441"/>
                  </a:cubicBezTo>
                  <a:lnTo>
                    <a:pt x="2248" y="2417"/>
                  </a:lnTo>
                  <a:cubicBezTo>
                    <a:pt x="3865" y="847"/>
                    <a:pt x="6208" y="122"/>
                    <a:pt x="8491" y="3"/>
                  </a:cubicBezTo>
                  <a:cubicBezTo>
                    <a:pt x="8418" y="1"/>
                    <a:pt x="8345" y="1"/>
                    <a:pt x="8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00;p49">
              <a:extLst>
                <a:ext uri="{FF2B5EF4-FFF2-40B4-BE49-F238E27FC236}">
                  <a16:creationId xmlns:a16="http://schemas.microsoft.com/office/drawing/2014/main" id="{70681478-2404-63EA-C654-1D64331F64A9}"/>
                </a:ext>
              </a:extLst>
            </p:cNvPr>
            <p:cNvSpPr/>
            <p:nvPr/>
          </p:nvSpPr>
          <p:spPr>
            <a:xfrm>
              <a:off x="7582349" y="2642308"/>
              <a:ext cx="236937" cy="235195"/>
            </a:xfrm>
            <a:custGeom>
              <a:avLst/>
              <a:gdLst/>
              <a:ahLst/>
              <a:cxnLst/>
              <a:rect l="l" t="t" r="r" b="b"/>
              <a:pathLst>
                <a:path w="6529" h="6481" extrusionOk="0">
                  <a:moveTo>
                    <a:pt x="1" y="1"/>
                  </a:moveTo>
                  <a:cubicBezTo>
                    <a:pt x="1" y="1"/>
                    <a:pt x="440" y="191"/>
                    <a:pt x="1047" y="548"/>
                  </a:cubicBezTo>
                  <a:cubicBezTo>
                    <a:pt x="1653" y="881"/>
                    <a:pt x="2414" y="1415"/>
                    <a:pt x="2997" y="2081"/>
                  </a:cubicBezTo>
                  <a:cubicBezTo>
                    <a:pt x="3283" y="2414"/>
                    <a:pt x="3544" y="2759"/>
                    <a:pt x="3711" y="3116"/>
                  </a:cubicBezTo>
                  <a:cubicBezTo>
                    <a:pt x="3889" y="3461"/>
                    <a:pt x="4020" y="3793"/>
                    <a:pt x="4103" y="4091"/>
                  </a:cubicBezTo>
                  <a:cubicBezTo>
                    <a:pt x="4150" y="4234"/>
                    <a:pt x="4198" y="4377"/>
                    <a:pt x="4234" y="4495"/>
                  </a:cubicBezTo>
                  <a:cubicBezTo>
                    <a:pt x="4245" y="4531"/>
                    <a:pt x="4245" y="4567"/>
                    <a:pt x="4258" y="4591"/>
                  </a:cubicBezTo>
                  <a:cubicBezTo>
                    <a:pt x="3698" y="4864"/>
                    <a:pt x="3461" y="5387"/>
                    <a:pt x="3306" y="5720"/>
                  </a:cubicBezTo>
                  <a:cubicBezTo>
                    <a:pt x="3211" y="5934"/>
                    <a:pt x="3199" y="6136"/>
                    <a:pt x="3164" y="6267"/>
                  </a:cubicBezTo>
                  <a:cubicBezTo>
                    <a:pt x="3128" y="6398"/>
                    <a:pt x="3128" y="6481"/>
                    <a:pt x="3128" y="6481"/>
                  </a:cubicBezTo>
                  <a:cubicBezTo>
                    <a:pt x="3128" y="6481"/>
                    <a:pt x="3378" y="6279"/>
                    <a:pt x="3687" y="5970"/>
                  </a:cubicBezTo>
                  <a:cubicBezTo>
                    <a:pt x="3830" y="5827"/>
                    <a:pt x="4031" y="5672"/>
                    <a:pt x="4210" y="5529"/>
                  </a:cubicBezTo>
                  <a:cubicBezTo>
                    <a:pt x="4412" y="5387"/>
                    <a:pt x="4602" y="5268"/>
                    <a:pt x="4781" y="5244"/>
                  </a:cubicBezTo>
                  <a:cubicBezTo>
                    <a:pt x="4832" y="5229"/>
                    <a:pt x="4887" y="5223"/>
                    <a:pt x="4944" y="5223"/>
                  </a:cubicBezTo>
                  <a:cubicBezTo>
                    <a:pt x="5257" y="5223"/>
                    <a:pt x="5641" y="5425"/>
                    <a:pt x="5922" y="5637"/>
                  </a:cubicBezTo>
                  <a:cubicBezTo>
                    <a:pt x="6290" y="5898"/>
                    <a:pt x="6528" y="6076"/>
                    <a:pt x="6528" y="6076"/>
                  </a:cubicBezTo>
                  <a:cubicBezTo>
                    <a:pt x="6528" y="6076"/>
                    <a:pt x="6504" y="5756"/>
                    <a:pt x="6267" y="5339"/>
                  </a:cubicBezTo>
                  <a:cubicBezTo>
                    <a:pt x="6136" y="5138"/>
                    <a:pt x="5981" y="4887"/>
                    <a:pt x="5708" y="4697"/>
                  </a:cubicBezTo>
                  <a:cubicBezTo>
                    <a:pt x="5577" y="4602"/>
                    <a:pt x="5410" y="4519"/>
                    <a:pt x="5220" y="4472"/>
                  </a:cubicBezTo>
                  <a:cubicBezTo>
                    <a:pt x="5220" y="4281"/>
                    <a:pt x="5185" y="4067"/>
                    <a:pt x="5137" y="3806"/>
                  </a:cubicBezTo>
                  <a:cubicBezTo>
                    <a:pt x="5114" y="3603"/>
                    <a:pt x="5006" y="3413"/>
                    <a:pt x="4923" y="3199"/>
                  </a:cubicBezTo>
                  <a:cubicBezTo>
                    <a:pt x="4852" y="2985"/>
                    <a:pt x="4721" y="2783"/>
                    <a:pt x="4578" y="2593"/>
                  </a:cubicBezTo>
                  <a:cubicBezTo>
                    <a:pt x="4305" y="2176"/>
                    <a:pt x="3925" y="1820"/>
                    <a:pt x="3544" y="1487"/>
                  </a:cubicBezTo>
                  <a:cubicBezTo>
                    <a:pt x="2747" y="868"/>
                    <a:pt x="1856" y="477"/>
                    <a:pt x="1166" y="250"/>
                  </a:cubicBezTo>
                  <a:cubicBezTo>
                    <a:pt x="477" y="3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01;p49">
              <a:extLst>
                <a:ext uri="{FF2B5EF4-FFF2-40B4-BE49-F238E27FC236}">
                  <a16:creationId xmlns:a16="http://schemas.microsoft.com/office/drawing/2014/main" id="{4D3F3C0F-FE97-DDA7-93F7-7C2ACBB0630E}"/>
                </a:ext>
              </a:extLst>
            </p:cNvPr>
            <p:cNvSpPr/>
            <p:nvPr/>
          </p:nvSpPr>
          <p:spPr>
            <a:xfrm>
              <a:off x="7803283" y="2610336"/>
              <a:ext cx="168749" cy="69532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1555" y="1"/>
                  </a:moveTo>
                  <a:cubicBezTo>
                    <a:pt x="1402" y="1"/>
                    <a:pt x="1250" y="64"/>
                    <a:pt x="1118" y="97"/>
                  </a:cubicBezTo>
                  <a:cubicBezTo>
                    <a:pt x="976" y="132"/>
                    <a:pt x="833" y="156"/>
                    <a:pt x="714" y="216"/>
                  </a:cubicBezTo>
                  <a:cubicBezTo>
                    <a:pt x="226" y="430"/>
                    <a:pt x="1" y="703"/>
                    <a:pt x="1" y="703"/>
                  </a:cubicBezTo>
                  <a:cubicBezTo>
                    <a:pt x="1" y="703"/>
                    <a:pt x="83" y="692"/>
                    <a:pt x="239" y="679"/>
                  </a:cubicBezTo>
                  <a:cubicBezTo>
                    <a:pt x="286" y="671"/>
                    <a:pt x="346" y="668"/>
                    <a:pt x="413" y="668"/>
                  </a:cubicBezTo>
                  <a:cubicBezTo>
                    <a:pt x="488" y="668"/>
                    <a:pt x="573" y="671"/>
                    <a:pt x="664" y="671"/>
                  </a:cubicBezTo>
                  <a:cubicBezTo>
                    <a:pt x="711" y="671"/>
                    <a:pt x="760" y="670"/>
                    <a:pt x="809" y="668"/>
                  </a:cubicBezTo>
                  <a:cubicBezTo>
                    <a:pt x="842" y="666"/>
                    <a:pt x="876" y="665"/>
                    <a:pt x="910" y="665"/>
                  </a:cubicBezTo>
                  <a:cubicBezTo>
                    <a:pt x="1120" y="665"/>
                    <a:pt x="1347" y="695"/>
                    <a:pt x="1582" y="715"/>
                  </a:cubicBezTo>
                  <a:cubicBezTo>
                    <a:pt x="1724" y="739"/>
                    <a:pt x="1856" y="774"/>
                    <a:pt x="1998" y="787"/>
                  </a:cubicBezTo>
                  <a:cubicBezTo>
                    <a:pt x="2141" y="787"/>
                    <a:pt x="2271" y="858"/>
                    <a:pt x="2414" y="893"/>
                  </a:cubicBezTo>
                  <a:cubicBezTo>
                    <a:pt x="2699" y="953"/>
                    <a:pt x="2961" y="1060"/>
                    <a:pt x="3211" y="1191"/>
                  </a:cubicBezTo>
                  <a:cubicBezTo>
                    <a:pt x="3473" y="1298"/>
                    <a:pt x="3734" y="1393"/>
                    <a:pt x="3912" y="1535"/>
                  </a:cubicBezTo>
                  <a:cubicBezTo>
                    <a:pt x="4316" y="1773"/>
                    <a:pt x="4649" y="1916"/>
                    <a:pt x="4649" y="1916"/>
                  </a:cubicBezTo>
                  <a:cubicBezTo>
                    <a:pt x="4649" y="1916"/>
                    <a:pt x="4519" y="1607"/>
                    <a:pt x="4210" y="1191"/>
                  </a:cubicBezTo>
                  <a:cubicBezTo>
                    <a:pt x="4055" y="977"/>
                    <a:pt x="3841" y="751"/>
                    <a:pt x="3568" y="573"/>
                  </a:cubicBezTo>
                  <a:cubicBezTo>
                    <a:pt x="3425" y="489"/>
                    <a:pt x="3294" y="383"/>
                    <a:pt x="3140" y="299"/>
                  </a:cubicBezTo>
                  <a:lnTo>
                    <a:pt x="2628" y="121"/>
                  </a:lnTo>
                  <a:cubicBezTo>
                    <a:pt x="2295" y="2"/>
                    <a:pt x="1927" y="2"/>
                    <a:pt x="1594" y="2"/>
                  </a:cubicBezTo>
                  <a:cubicBezTo>
                    <a:pt x="1581" y="1"/>
                    <a:pt x="1568" y="1"/>
                    <a:pt x="15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02;p49">
              <a:extLst>
                <a:ext uri="{FF2B5EF4-FFF2-40B4-BE49-F238E27FC236}">
                  <a16:creationId xmlns:a16="http://schemas.microsoft.com/office/drawing/2014/main" id="{C6BE79B6-99C3-C98D-7CC3-6BA8A0AF6240}"/>
                </a:ext>
              </a:extLst>
            </p:cNvPr>
            <p:cNvSpPr/>
            <p:nvPr/>
          </p:nvSpPr>
          <p:spPr>
            <a:xfrm>
              <a:off x="7295005" y="3041026"/>
              <a:ext cx="412545" cy="595083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8216" y="1"/>
                  </a:moveTo>
                  <a:cubicBezTo>
                    <a:pt x="7907" y="405"/>
                    <a:pt x="7669" y="844"/>
                    <a:pt x="7360" y="1213"/>
                  </a:cubicBezTo>
                  <a:lnTo>
                    <a:pt x="6884" y="1760"/>
                  </a:lnTo>
                  <a:cubicBezTo>
                    <a:pt x="6754" y="1950"/>
                    <a:pt x="6527" y="2069"/>
                    <a:pt x="6361" y="2223"/>
                  </a:cubicBezTo>
                  <a:cubicBezTo>
                    <a:pt x="6183" y="2379"/>
                    <a:pt x="6004" y="2533"/>
                    <a:pt x="5802" y="2640"/>
                  </a:cubicBezTo>
                  <a:cubicBezTo>
                    <a:pt x="5588" y="2747"/>
                    <a:pt x="5410" y="2902"/>
                    <a:pt x="5196" y="2973"/>
                  </a:cubicBezTo>
                  <a:cubicBezTo>
                    <a:pt x="4982" y="3068"/>
                    <a:pt x="4780" y="3175"/>
                    <a:pt x="4554" y="3222"/>
                  </a:cubicBezTo>
                  <a:cubicBezTo>
                    <a:pt x="4458" y="3258"/>
                    <a:pt x="4352" y="3282"/>
                    <a:pt x="4244" y="3306"/>
                  </a:cubicBezTo>
                  <a:cubicBezTo>
                    <a:pt x="3816" y="2759"/>
                    <a:pt x="3377" y="2283"/>
                    <a:pt x="2936" y="1879"/>
                  </a:cubicBezTo>
                  <a:cubicBezTo>
                    <a:pt x="2188" y="1166"/>
                    <a:pt x="1427" y="749"/>
                    <a:pt x="880" y="500"/>
                  </a:cubicBezTo>
                  <a:cubicBezTo>
                    <a:pt x="333" y="262"/>
                    <a:pt x="0" y="226"/>
                    <a:pt x="0" y="226"/>
                  </a:cubicBezTo>
                  <a:lnTo>
                    <a:pt x="0" y="226"/>
                  </a:lnTo>
                  <a:cubicBezTo>
                    <a:pt x="0" y="226"/>
                    <a:pt x="321" y="345"/>
                    <a:pt x="809" y="654"/>
                  </a:cubicBezTo>
                  <a:cubicBezTo>
                    <a:pt x="1308" y="952"/>
                    <a:pt x="1938" y="1486"/>
                    <a:pt x="2604" y="2212"/>
                  </a:cubicBezTo>
                  <a:cubicBezTo>
                    <a:pt x="2949" y="2593"/>
                    <a:pt x="3293" y="3044"/>
                    <a:pt x="3626" y="3544"/>
                  </a:cubicBezTo>
                  <a:cubicBezTo>
                    <a:pt x="3602" y="3568"/>
                    <a:pt x="3579" y="3603"/>
                    <a:pt x="3567" y="3650"/>
                  </a:cubicBezTo>
                  <a:lnTo>
                    <a:pt x="3567" y="3663"/>
                  </a:lnTo>
                  <a:lnTo>
                    <a:pt x="3388" y="4115"/>
                  </a:lnTo>
                  <a:cubicBezTo>
                    <a:pt x="3341" y="4281"/>
                    <a:pt x="3222" y="4411"/>
                    <a:pt x="3139" y="4554"/>
                  </a:cubicBezTo>
                  <a:cubicBezTo>
                    <a:pt x="2973" y="4852"/>
                    <a:pt x="2722" y="5113"/>
                    <a:pt x="2497" y="5399"/>
                  </a:cubicBezTo>
                  <a:cubicBezTo>
                    <a:pt x="1985" y="5922"/>
                    <a:pt x="1415" y="6397"/>
                    <a:pt x="796" y="6849"/>
                  </a:cubicBezTo>
                  <a:cubicBezTo>
                    <a:pt x="1533" y="6647"/>
                    <a:pt x="2235" y="6290"/>
                    <a:pt x="2865" y="5814"/>
                  </a:cubicBezTo>
                  <a:cubicBezTo>
                    <a:pt x="3163" y="5553"/>
                    <a:pt x="3496" y="5315"/>
                    <a:pt x="3721" y="4971"/>
                  </a:cubicBezTo>
                  <a:cubicBezTo>
                    <a:pt x="3888" y="4780"/>
                    <a:pt x="4019" y="4566"/>
                    <a:pt x="4125" y="4329"/>
                  </a:cubicBezTo>
                  <a:cubicBezTo>
                    <a:pt x="4244" y="4530"/>
                    <a:pt x="4376" y="4744"/>
                    <a:pt x="4495" y="4971"/>
                  </a:cubicBezTo>
                  <a:cubicBezTo>
                    <a:pt x="5053" y="6052"/>
                    <a:pt x="5671" y="7265"/>
                    <a:pt x="6171" y="8466"/>
                  </a:cubicBezTo>
                  <a:cubicBezTo>
                    <a:pt x="6646" y="9667"/>
                    <a:pt x="7039" y="10939"/>
                    <a:pt x="6836" y="12069"/>
                  </a:cubicBezTo>
                  <a:cubicBezTo>
                    <a:pt x="6730" y="12628"/>
                    <a:pt x="6504" y="13139"/>
                    <a:pt x="6194" y="13567"/>
                  </a:cubicBezTo>
                  <a:cubicBezTo>
                    <a:pt x="5874" y="13983"/>
                    <a:pt x="5433" y="14340"/>
                    <a:pt x="5089" y="14697"/>
                  </a:cubicBezTo>
                  <a:cubicBezTo>
                    <a:pt x="4352" y="15339"/>
                    <a:pt x="3686" y="15838"/>
                    <a:pt x="3163" y="16087"/>
                  </a:cubicBezTo>
                  <a:cubicBezTo>
                    <a:pt x="2651" y="16349"/>
                    <a:pt x="2307" y="16397"/>
                    <a:pt x="2307" y="16397"/>
                  </a:cubicBezTo>
                  <a:cubicBezTo>
                    <a:pt x="2307" y="16397"/>
                    <a:pt x="2321" y="16398"/>
                    <a:pt x="2347" y="16398"/>
                  </a:cubicBezTo>
                  <a:cubicBezTo>
                    <a:pt x="2454" y="16398"/>
                    <a:pt x="2765" y="16382"/>
                    <a:pt x="3222" y="16230"/>
                  </a:cubicBezTo>
                  <a:cubicBezTo>
                    <a:pt x="3781" y="16028"/>
                    <a:pt x="4554" y="15648"/>
                    <a:pt x="5386" y="15030"/>
                  </a:cubicBezTo>
                  <a:cubicBezTo>
                    <a:pt x="5766" y="14708"/>
                    <a:pt x="6207" y="14411"/>
                    <a:pt x="6635" y="13936"/>
                  </a:cubicBezTo>
                  <a:cubicBezTo>
                    <a:pt x="7027" y="13472"/>
                    <a:pt x="7383" y="12877"/>
                    <a:pt x="7526" y="12200"/>
                  </a:cubicBezTo>
                  <a:cubicBezTo>
                    <a:pt x="7824" y="10832"/>
                    <a:pt x="7407" y="9429"/>
                    <a:pt x="6908" y="8157"/>
                  </a:cubicBezTo>
                  <a:cubicBezTo>
                    <a:pt x="6896" y="8121"/>
                    <a:pt x="6873" y="8086"/>
                    <a:pt x="6860" y="8050"/>
                  </a:cubicBezTo>
                  <a:lnTo>
                    <a:pt x="6860" y="8050"/>
                  </a:lnTo>
                  <a:cubicBezTo>
                    <a:pt x="6955" y="8121"/>
                    <a:pt x="7050" y="8192"/>
                    <a:pt x="7169" y="8252"/>
                  </a:cubicBezTo>
                  <a:cubicBezTo>
                    <a:pt x="7515" y="8466"/>
                    <a:pt x="7930" y="8609"/>
                    <a:pt x="8382" y="8680"/>
                  </a:cubicBezTo>
                  <a:cubicBezTo>
                    <a:pt x="8531" y="8705"/>
                    <a:pt x="8683" y="8716"/>
                    <a:pt x="8835" y="8716"/>
                  </a:cubicBezTo>
                  <a:cubicBezTo>
                    <a:pt x="9130" y="8716"/>
                    <a:pt x="9423" y="8671"/>
                    <a:pt x="9690" y="8585"/>
                  </a:cubicBezTo>
                  <a:cubicBezTo>
                    <a:pt x="9904" y="8549"/>
                    <a:pt x="10071" y="8419"/>
                    <a:pt x="10237" y="8335"/>
                  </a:cubicBezTo>
                  <a:cubicBezTo>
                    <a:pt x="10404" y="8264"/>
                    <a:pt x="10546" y="8145"/>
                    <a:pt x="10665" y="8050"/>
                  </a:cubicBezTo>
                  <a:cubicBezTo>
                    <a:pt x="10939" y="7872"/>
                    <a:pt x="11082" y="7622"/>
                    <a:pt x="11201" y="7491"/>
                  </a:cubicBezTo>
                  <a:cubicBezTo>
                    <a:pt x="11307" y="7349"/>
                    <a:pt x="11367" y="7254"/>
                    <a:pt x="11367" y="7254"/>
                  </a:cubicBezTo>
                  <a:cubicBezTo>
                    <a:pt x="11367" y="7253"/>
                    <a:pt x="11366" y="7253"/>
                    <a:pt x="11365" y="7253"/>
                  </a:cubicBezTo>
                  <a:cubicBezTo>
                    <a:pt x="11334" y="7253"/>
                    <a:pt x="10971" y="7461"/>
                    <a:pt x="10440" y="7658"/>
                  </a:cubicBezTo>
                  <a:cubicBezTo>
                    <a:pt x="10189" y="7777"/>
                    <a:pt x="9857" y="7836"/>
                    <a:pt x="9524" y="7896"/>
                  </a:cubicBezTo>
                  <a:cubicBezTo>
                    <a:pt x="9355" y="7914"/>
                    <a:pt x="9176" y="7929"/>
                    <a:pt x="8994" y="7929"/>
                  </a:cubicBezTo>
                  <a:cubicBezTo>
                    <a:pt x="8831" y="7929"/>
                    <a:pt x="8665" y="7917"/>
                    <a:pt x="8501" y="7883"/>
                  </a:cubicBezTo>
                  <a:cubicBezTo>
                    <a:pt x="7800" y="7800"/>
                    <a:pt x="7098" y="7479"/>
                    <a:pt x="6587" y="7217"/>
                  </a:cubicBezTo>
                  <a:cubicBezTo>
                    <a:pt x="6540" y="7194"/>
                    <a:pt x="6504" y="7170"/>
                    <a:pt x="6456" y="7146"/>
                  </a:cubicBezTo>
                  <a:cubicBezTo>
                    <a:pt x="6040" y="6255"/>
                    <a:pt x="5600" y="5410"/>
                    <a:pt x="5124" y="4602"/>
                  </a:cubicBezTo>
                  <a:cubicBezTo>
                    <a:pt x="5005" y="4400"/>
                    <a:pt x="4875" y="4197"/>
                    <a:pt x="4744" y="4007"/>
                  </a:cubicBezTo>
                  <a:cubicBezTo>
                    <a:pt x="4768" y="3996"/>
                    <a:pt x="4780" y="3996"/>
                    <a:pt x="4791" y="3996"/>
                  </a:cubicBezTo>
                  <a:cubicBezTo>
                    <a:pt x="5053" y="3924"/>
                    <a:pt x="5291" y="3793"/>
                    <a:pt x="5541" y="3686"/>
                  </a:cubicBezTo>
                  <a:cubicBezTo>
                    <a:pt x="5790" y="3579"/>
                    <a:pt x="6004" y="3401"/>
                    <a:pt x="6218" y="3258"/>
                  </a:cubicBezTo>
                  <a:cubicBezTo>
                    <a:pt x="6456" y="3116"/>
                    <a:pt x="6635" y="2913"/>
                    <a:pt x="6813" y="2723"/>
                  </a:cubicBezTo>
                  <a:cubicBezTo>
                    <a:pt x="6992" y="2521"/>
                    <a:pt x="7193" y="2342"/>
                    <a:pt x="7312" y="2105"/>
                  </a:cubicBezTo>
                  <a:lnTo>
                    <a:pt x="7729" y="1451"/>
                  </a:lnTo>
                  <a:cubicBezTo>
                    <a:pt x="7871" y="1237"/>
                    <a:pt x="7907" y="963"/>
                    <a:pt x="8002" y="725"/>
                  </a:cubicBezTo>
                  <a:cubicBezTo>
                    <a:pt x="8085" y="476"/>
                    <a:pt x="8157" y="238"/>
                    <a:pt x="8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03;p49">
              <a:extLst>
                <a:ext uri="{FF2B5EF4-FFF2-40B4-BE49-F238E27FC236}">
                  <a16:creationId xmlns:a16="http://schemas.microsoft.com/office/drawing/2014/main" id="{17C5FC7E-2FA2-3114-0627-7BBE52977841}"/>
                </a:ext>
              </a:extLst>
            </p:cNvPr>
            <p:cNvSpPr/>
            <p:nvPr/>
          </p:nvSpPr>
          <p:spPr>
            <a:xfrm>
              <a:off x="7424451" y="3597206"/>
              <a:ext cx="475544" cy="462189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1700" y="0"/>
                  </a:moveTo>
                  <a:lnTo>
                    <a:pt x="11700" y="0"/>
                  </a:lnTo>
                  <a:cubicBezTo>
                    <a:pt x="11700" y="0"/>
                    <a:pt x="11629" y="0"/>
                    <a:pt x="11486" y="13"/>
                  </a:cubicBezTo>
                  <a:cubicBezTo>
                    <a:pt x="11343" y="37"/>
                    <a:pt x="11141" y="108"/>
                    <a:pt x="10951" y="251"/>
                  </a:cubicBezTo>
                  <a:cubicBezTo>
                    <a:pt x="10773" y="405"/>
                    <a:pt x="10559" y="607"/>
                    <a:pt x="10404" y="857"/>
                  </a:cubicBezTo>
                  <a:cubicBezTo>
                    <a:pt x="10237" y="1107"/>
                    <a:pt x="10142" y="1392"/>
                    <a:pt x="10047" y="1677"/>
                  </a:cubicBezTo>
                  <a:cubicBezTo>
                    <a:pt x="9857" y="2260"/>
                    <a:pt x="9857" y="2854"/>
                    <a:pt x="9904" y="3295"/>
                  </a:cubicBezTo>
                  <a:cubicBezTo>
                    <a:pt x="9940" y="3746"/>
                    <a:pt x="10059" y="4032"/>
                    <a:pt x="10059" y="4032"/>
                  </a:cubicBezTo>
                  <a:cubicBezTo>
                    <a:pt x="10059" y="4032"/>
                    <a:pt x="10202" y="3758"/>
                    <a:pt x="10345" y="3354"/>
                  </a:cubicBezTo>
                  <a:cubicBezTo>
                    <a:pt x="10463" y="3033"/>
                    <a:pt x="10594" y="2640"/>
                    <a:pt x="10713" y="2236"/>
                  </a:cubicBezTo>
                  <a:cubicBezTo>
                    <a:pt x="10713" y="2240"/>
                    <a:pt x="10715" y="2241"/>
                    <a:pt x="10720" y="2241"/>
                  </a:cubicBezTo>
                  <a:cubicBezTo>
                    <a:pt x="10746" y="2241"/>
                    <a:pt x="10841" y="2193"/>
                    <a:pt x="10983" y="2193"/>
                  </a:cubicBezTo>
                  <a:cubicBezTo>
                    <a:pt x="11065" y="2193"/>
                    <a:pt x="11163" y="2209"/>
                    <a:pt x="11272" y="2260"/>
                  </a:cubicBezTo>
                  <a:cubicBezTo>
                    <a:pt x="11616" y="2367"/>
                    <a:pt x="12021" y="2973"/>
                    <a:pt x="12116" y="3853"/>
                  </a:cubicBezTo>
                  <a:cubicBezTo>
                    <a:pt x="12163" y="4293"/>
                    <a:pt x="12163" y="4793"/>
                    <a:pt x="12081" y="5304"/>
                  </a:cubicBezTo>
                  <a:cubicBezTo>
                    <a:pt x="12057" y="5565"/>
                    <a:pt x="11985" y="5815"/>
                    <a:pt x="11926" y="6088"/>
                  </a:cubicBezTo>
                  <a:cubicBezTo>
                    <a:pt x="11830" y="6374"/>
                    <a:pt x="11795" y="6659"/>
                    <a:pt x="11664" y="6909"/>
                  </a:cubicBezTo>
                  <a:cubicBezTo>
                    <a:pt x="11557" y="7182"/>
                    <a:pt x="11450" y="7444"/>
                    <a:pt x="11343" y="7718"/>
                  </a:cubicBezTo>
                  <a:lnTo>
                    <a:pt x="10868" y="8407"/>
                  </a:lnTo>
                  <a:cubicBezTo>
                    <a:pt x="10665" y="8598"/>
                    <a:pt x="10451" y="8764"/>
                    <a:pt x="10213" y="8931"/>
                  </a:cubicBezTo>
                  <a:cubicBezTo>
                    <a:pt x="9940" y="9026"/>
                    <a:pt x="9703" y="9180"/>
                    <a:pt x="9405" y="9240"/>
                  </a:cubicBezTo>
                  <a:cubicBezTo>
                    <a:pt x="8240" y="9549"/>
                    <a:pt x="6873" y="9536"/>
                    <a:pt x="5671" y="9703"/>
                  </a:cubicBezTo>
                  <a:cubicBezTo>
                    <a:pt x="4447" y="9846"/>
                    <a:pt x="3293" y="10083"/>
                    <a:pt x="2366" y="10500"/>
                  </a:cubicBezTo>
                  <a:cubicBezTo>
                    <a:pt x="1903" y="10678"/>
                    <a:pt x="1510" y="10952"/>
                    <a:pt x="1213" y="11225"/>
                  </a:cubicBezTo>
                  <a:cubicBezTo>
                    <a:pt x="904" y="11486"/>
                    <a:pt x="690" y="11772"/>
                    <a:pt x="511" y="11998"/>
                  </a:cubicBezTo>
                  <a:cubicBezTo>
                    <a:pt x="190" y="12474"/>
                    <a:pt x="0" y="12735"/>
                    <a:pt x="0" y="12735"/>
                  </a:cubicBezTo>
                  <a:cubicBezTo>
                    <a:pt x="0" y="12735"/>
                    <a:pt x="214" y="12498"/>
                    <a:pt x="595" y="12070"/>
                  </a:cubicBezTo>
                  <a:cubicBezTo>
                    <a:pt x="785" y="11867"/>
                    <a:pt x="1023" y="11605"/>
                    <a:pt x="1343" y="11391"/>
                  </a:cubicBezTo>
                  <a:cubicBezTo>
                    <a:pt x="1498" y="11272"/>
                    <a:pt x="1676" y="11177"/>
                    <a:pt x="1879" y="11082"/>
                  </a:cubicBezTo>
                  <a:cubicBezTo>
                    <a:pt x="2057" y="10976"/>
                    <a:pt x="2271" y="10892"/>
                    <a:pt x="2497" y="10821"/>
                  </a:cubicBezTo>
                  <a:cubicBezTo>
                    <a:pt x="3388" y="10488"/>
                    <a:pt x="4518" y="10369"/>
                    <a:pt x="5719" y="10297"/>
                  </a:cubicBezTo>
                  <a:cubicBezTo>
                    <a:pt x="6944" y="10202"/>
                    <a:pt x="8216" y="10297"/>
                    <a:pt x="9595" y="10012"/>
                  </a:cubicBezTo>
                  <a:cubicBezTo>
                    <a:pt x="9940" y="9964"/>
                    <a:pt x="10273" y="9774"/>
                    <a:pt x="10618" y="9655"/>
                  </a:cubicBezTo>
                  <a:cubicBezTo>
                    <a:pt x="10915" y="9465"/>
                    <a:pt x="11224" y="9240"/>
                    <a:pt x="11497" y="9002"/>
                  </a:cubicBezTo>
                  <a:cubicBezTo>
                    <a:pt x="11711" y="8716"/>
                    <a:pt x="11926" y="8431"/>
                    <a:pt x="12116" y="8146"/>
                  </a:cubicBezTo>
                  <a:cubicBezTo>
                    <a:pt x="12258" y="7837"/>
                    <a:pt x="12390" y="7527"/>
                    <a:pt x="12520" y="7230"/>
                  </a:cubicBezTo>
                  <a:cubicBezTo>
                    <a:pt x="12663" y="6933"/>
                    <a:pt x="12734" y="6611"/>
                    <a:pt x="12818" y="6350"/>
                  </a:cubicBezTo>
                  <a:cubicBezTo>
                    <a:pt x="12877" y="6041"/>
                    <a:pt x="12972" y="5732"/>
                    <a:pt x="12996" y="5446"/>
                  </a:cubicBezTo>
                  <a:cubicBezTo>
                    <a:pt x="13091" y="4852"/>
                    <a:pt x="13103" y="4281"/>
                    <a:pt x="13032" y="3746"/>
                  </a:cubicBezTo>
                  <a:cubicBezTo>
                    <a:pt x="12937" y="2688"/>
                    <a:pt x="12366" y="1736"/>
                    <a:pt x="11605" y="1451"/>
                  </a:cubicBezTo>
                  <a:cubicBezTo>
                    <a:pt x="11379" y="1356"/>
                    <a:pt x="11165" y="1332"/>
                    <a:pt x="10987" y="1332"/>
                  </a:cubicBezTo>
                  <a:cubicBezTo>
                    <a:pt x="11082" y="1035"/>
                    <a:pt x="11177" y="774"/>
                    <a:pt x="11296" y="560"/>
                  </a:cubicBezTo>
                  <a:cubicBezTo>
                    <a:pt x="11391" y="405"/>
                    <a:pt x="11462" y="227"/>
                    <a:pt x="11557" y="156"/>
                  </a:cubicBezTo>
                  <a:cubicBezTo>
                    <a:pt x="11640" y="60"/>
                    <a:pt x="11700" y="0"/>
                    <a:pt x="117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4;p49">
              <a:extLst>
                <a:ext uri="{FF2B5EF4-FFF2-40B4-BE49-F238E27FC236}">
                  <a16:creationId xmlns:a16="http://schemas.microsoft.com/office/drawing/2014/main" id="{BB509BD7-C389-B75C-5DDC-AB407829E64E}"/>
                </a:ext>
              </a:extLst>
            </p:cNvPr>
            <p:cNvSpPr/>
            <p:nvPr/>
          </p:nvSpPr>
          <p:spPr>
            <a:xfrm>
              <a:off x="7611708" y="3382333"/>
              <a:ext cx="209756" cy="166571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5779" y="0"/>
                  </a:moveTo>
                  <a:cubicBezTo>
                    <a:pt x="5779" y="0"/>
                    <a:pt x="5410" y="346"/>
                    <a:pt x="4971" y="892"/>
                  </a:cubicBezTo>
                  <a:cubicBezTo>
                    <a:pt x="4852" y="1023"/>
                    <a:pt x="4757" y="1189"/>
                    <a:pt x="4601" y="1320"/>
                  </a:cubicBezTo>
                  <a:cubicBezTo>
                    <a:pt x="4447" y="1451"/>
                    <a:pt x="4292" y="1593"/>
                    <a:pt x="4138" y="1749"/>
                  </a:cubicBezTo>
                  <a:cubicBezTo>
                    <a:pt x="3853" y="2069"/>
                    <a:pt x="3520" y="2367"/>
                    <a:pt x="3151" y="2640"/>
                  </a:cubicBezTo>
                  <a:cubicBezTo>
                    <a:pt x="2973" y="2782"/>
                    <a:pt x="2818" y="2961"/>
                    <a:pt x="2616" y="3068"/>
                  </a:cubicBezTo>
                  <a:cubicBezTo>
                    <a:pt x="2437" y="3187"/>
                    <a:pt x="2260" y="3318"/>
                    <a:pt x="2081" y="3437"/>
                  </a:cubicBezTo>
                  <a:cubicBezTo>
                    <a:pt x="1724" y="3675"/>
                    <a:pt x="1380" y="3889"/>
                    <a:pt x="1071" y="4055"/>
                  </a:cubicBezTo>
                  <a:cubicBezTo>
                    <a:pt x="749" y="4198"/>
                    <a:pt x="500" y="4364"/>
                    <a:pt x="297" y="4436"/>
                  </a:cubicBezTo>
                  <a:cubicBezTo>
                    <a:pt x="107" y="4518"/>
                    <a:pt x="0" y="4578"/>
                    <a:pt x="0" y="4578"/>
                  </a:cubicBezTo>
                  <a:cubicBezTo>
                    <a:pt x="0" y="4578"/>
                    <a:pt x="92" y="4589"/>
                    <a:pt x="256" y="4589"/>
                  </a:cubicBezTo>
                  <a:cubicBezTo>
                    <a:pt x="470" y="4589"/>
                    <a:pt x="807" y="4571"/>
                    <a:pt x="1225" y="4483"/>
                  </a:cubicBezTo>
                  <a:cubicBezTo>
                    <a:pt x="1404" y="4447"/>
                    <a:pt x="1594" y="4364"/>
                    <a:pt x="1795" y="4304"/>
                  </a:cubicBezTo>
                  <a:cubicBezTo>
                    <a:pt x="1998" y="4233"/>
                    <a:pt x="2223" y="4186"/>
                    <a:pt x="2426" y="4055"/>
                  </a:cubicBezTo>
                  <a:cubicBezTo>
                    <a:pt x="2842" y="3841"/>
                    <a:pt x="3282" y="3603"/>
                    <a:pt x="3663" y="3270"/>
                  </a:cubicBezTo>
                  <a:lnTo>
                    <a:pt x="4221" y="2782"/>
                  </a:lnTo>
                  <a:cubicBezTo>
                    <a:pt x="4387" y="2605"/>
                    <a:pt x="4530" y="2402"/>
                    <a:pt x="4673" y="2212"/>
                  </a:cubicBezTo>
                  <a:cubicBezTo>
                    <a:pt x="4971" y="1855"/>
                    <a:pt x="5196" y="1487"/>
                    <a:pt x="5339" y="1142"/>
                  </a:cubicBezTo>
                  <a:cubicBezTo>
                    <a:pt x="5648" y="464"/>
                    <a:pt x="5779" y="0"/>
                    <a:pt x="5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5;p49">
              <a:extLst>
                <a:ext uri="{FF2B5EF4-FFF2-40B4-BE49-F238E27FC236}">
                  <a16:creationId xmlns:a16="http://schemas.microsoft.com/office/drawing/2014/main" id="{22E420C8-8D59-2205-7ABA-97D4340ECBD4}"/>
                </a:ext>
              </a:extLst>
            </p:cNvPr>
            <p:cNvSpPr/>
            <p:nvPr/>
          </p:nvSpPr>
          <p:spPr>
            <a:xfrm>
              <a:off x="7994858" y="3100251"/>
              <a:ext cx="111809" cy="121172"/>
            </a:xfrm>
            <a:custGeom>
              <a:avLst/>
              <a:gdLst/>
              <a:ahLst/>
              <a:cxnLst/>
              <a:rect l="l" t="t" r="r" b="b"/>
              <a:pathLst>
                <a:path w="3081" h="3339" extrusionOk="0">
                  <a:moveTo>
                    <a:pt x="620" y="0"/>
                  </a:moveTo>
                  <a:cubicBezTo>
                    <a:pt x="233" y="0"/>
                    <a:pt x="1" y="116"/>
                    <a:pt x="1" y="116"/>
                  </a:cubicBezTo>
                  <a:cubicBezTo>
                    <a:pt x="1" y="116"/>
                    <a:pt x="84" y="140"/>
                    <a:pt x="215" y="200"/>
                  </a:cubicBezTo>
                  <a:cubicBezTo>
                    <a:pt x="334" y="235"/>
                    <a:pt x="500" y="354"/>
                    <a:pt x="691" y="449"/>
                  </a:cubicBezTo>
                  <a:cubicBezTo>
                    <a:pt x="868" y="544"/>
                    <a:pt x="1071" y="687"/>
                    <a:pt x="1261" y="853"/>
                  </a:cubicBezTo>
                  <a:cubicBezTo>
                    <a:pt x="1452" y="1020"/>
                    <a:pt x="1653" y="1175"/>
                    <a:pt x="1796" y="1400"/>
                  </a:cubicBezTo>
                  <a:cubicBezTo>
                    <a:pt x="1880" y="1508"/>
                    <a:pt x="1999" y="1579"/>
                    <a:pt x="2046" y="1698"/>
                  </a:cubicBezTo>
                  <a:cubicBezTo>
                    <a:pt x="2105" y="1828"/>
                    <a:pt x="2189" y="1923"/>
                    <a:pt x="2260" y="2042"/>
                  </a:cubicBezTo>
                  <a:cubicBezTo>
                    <a:pt x="2414" y="2245"/>
                    <a:pt x="2557" y="2459"/>
                    <a:pt x="2628" y="2673"/>
                  </a:cubicBezTo>
                  <a:cubicBezTo>
                    <a:pt x="2818" y="3065"/>
                    <a:pt x="3021" y="3339"/>
                    <a:pt x="3021" y="3339"/>
                  </a:cubicBezTo>
                  <a:cubicBezTo>
                    <a:pt x="3021" y="3339"/>
                    <a:pt x="3080" y="3029"/>
                    <a:pt x="3056" y="2541"/>
                  </a:cubicBezTo>
                  <a:cubicBezTo>
                    <a:pt x="3056" y="2304"/>
                    <a:pt x="3032" y="2007"/>
                    <a:pt x="2890" y="1733"/>
                  </a:cubicBezTo>
                  <a:cubicBezTo>
                    <a:pt x="2795" y="1436"/>
                    <a:pt x="2652" y="1127"/>
                    <a:pt x="2414" y="877"/>
                  </a:cubicBezTo>
                  <a:cubicBezTo>
                    <a:pt x="2200" y="604"/>
                    <a:pt x="1927" y="401"/>
                    <a:pt x="1642" y="247"/>
                  </a:cubicBezTo>
                  <a:cubicBezTo>
                    <a:pt x="1511" y="152"/>
                    <a:pt x="1344" y="128"/>
                    <a:pt x="1214" y="92"/>
                  </a:cubicBezTo>
                  <a:cubicBezTo>
                    <a:pt x="1071" y="68"/>
                    <a:pt x="940" y="9"/>
                    <a:pt x="809" y="9"/>
                  </a:cubicBezTo>
                  <a:cubicBezTo>
                    <a:pt x="743" y="3"/>
                    <a:pt x="679" y="0"/>
                    <a:pt x="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6;p49">
              <a:extLst>
                <a:ext uri="{FF2B5EF4-FFF2-40B4-BE49-F238E27FC236}">
                  <a16:creationId xmlns:a16="http://schemas.microsoft.com/office/drawing/2014/main" id="{92929299-D463-3FA9-9C74-51DD6D252AC2}"/>
                </a:ext>
              </a:extLst>
            </p:cNvPr>
            <p:cNvSpPr/>
            <p:nvPr/>
          </p:nvSpPr>
          <p:spPr>
            <a:xfrm>
              <a:off x="7929717" y="3391406"/>
              <a:ext cx="105314" cy="312421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748" y="0"/>
                  </a:moveTo>
                  <a:lnTo>
                    <a:pt x="1748" y="0"/>
                  </a:lnTo>
                  <a:cubicBezTo>
                    <a:pt x="1570" y="107"/>
                    <a:pt x="1415" y="286"/>
                    <a:pt x="1344" y="500"/>
                  </a:cubicBezTo>
                  <a:cubicBezTo>
                    <a:pt x="1260" y="701"/>
                    <a:pt x="1225" y="915"/>
                    <a:pt x="1189" y="1129"/>
                  </a:cubicBezTo>
                  <a:cubicBezTo>
                    <a:pt x="1165" y="1557"/>
                    <a:pt x="1201" y="1974"/>
                    <a:pt x="1249" y="2390"/>
                  </a:cubicBezTo>
                  <a:cubicBezTo>
                    <a:pt x="1356" y="3116"/>
                    <a:pt x="1558" y="3793"/>
                    <a:pt x="1820" y="4459"/>
                  </a:cubicBezTo>
                  <a:lnTo>
                    <a:pt x="1617" y="4649"/>
                  </a:lnTo>
                  <a:cubicBezTo>
                    <a:pt x="1474" y="4804"/>
                    <a:pt x="1308" y="4934"/>
                    <a:pt x="1189" y="5113"/>
                  </a:cubicBezTo>
                  <a:cubicBezTo>
                    <a:pt x="951" y="5457"/>
                    <a:pt x="666" y="5779"/>
                    <a:pt x="512" y="6183"/>
                  </a:cubicBezTo>
                  <a:cubicBezTo>
                    <a:pt x="428" y="6373"/>
                    <a:pt x="322" y="6551"/>
                    <a:pt x="274" y="6765"/>
                  </a:cubicBezTo>
                  <a:cubicBezTo>
                    <a:pt x="214" y="6968"/>
                    <a:pt x="131" y="7158"/>
                    <a:pt x="108" y="7372"/>
                  </a:cubicBezTo>
                  <a:cubicBezTo>
                    <a:pt x="60" y="7788"/>
                    <a:pt x="0" y="8205"/>
                    <a:pt x="119" y="8609"/>
                  </a:cubicBezTo>
                  <a:cubicBezTo>
                    <a:pt x="226" y="8216"/>
                    <a:pt x="357" y="7859"/>
                    <a:pt x="547" y="7515"/>
                  </a:cubicBezTo>
                  <a:cubicBezTo>
                    <a:pt x="726" y="7182"/>
                    <a:pt x="904" y="6849"/>
                    <a:pt x="1154" y="6564"/>
                  </a:cubicBezTo>
                  <a:cubicBezTo>
                    <a:pt x="1368" y="6255"/>
                    <a:pt x="1629" y="5993"/>
                    <a:pt x="1879" y="5708"/>
                  </a:cubicBezTo>
                  <a:cubicBezTo>
                    <a:pt x="2140" y="5446"/>
                    <a:pt x="2426" y="5208"/>
                    <a:pt x="2687" y="4947"/>
                  </a:cubicBezTo>
                  <a:lnTo>
                    <a:pt x="2711" y="4923"/>
                  </a:lnTo>
                  <a:cubicBezTo>
                    <a:pt x="2854" y="4792"/>
                    <a:pt x="2901" y="4578"/>
                    <a:pt x="2819" y="4387"/>
                  </a:cubicBezTo>
                  <a:cubicBezTo>
                    <a:pt x="2521" y="3686"/>
                    <a:pt x="2248" y="2937"/>
                    <a:pt x="1974" y="2212"/>
                  </a:cubicBezTo>
                  <a:cubicBezTo>
                    <a:pt x="1855" y="1855"/>
                    <a:pt x="1725" y="1486"/>
                    <a:pt x="1665" y="1106"/>
                  </a:cubicBezTo>
                  <a:cubicBezTo>
                    <a:pt x="1593" y="738"/>
                    <a:pt x="1534" y="357"/>
                    <a:pt x="1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7;p49">
              <a:extLst>
                <a:ext uri="{FF2B5EF4-FFF2-40B4-BE49-F238E27FC236}">
                  <a16:creationId xmlns:a16="http://schemas.microsoft.com/office/drawing/2014/main" id="{EE95E600-99C3-30CE-6F0E-78B80DA48763}"/>
                </a:ext>
              </a:extLst>
            </p:cNvPr>
            <p:cNvSpPr/>
            <p:nvPr/>
          </p:nvSpPr>
          <p:spPr>
            <a:xfrm>
              <a:off x="7680296" y="3163577"/>
              <a:ext cx="182140" cy="178220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5018" y="0"/>
                  </a:moveTo>
                  <a:cubicBezTo>
                    <a:pt x="5018" y="0"/>
                    <a:pt x="4661" y="119"/>
                    <a:pt x="4210" y="345"/>
                  </a:cubicBezTo>
                  <a:cubicBezTo>
                    <a:pt x="4008" y="487"/>
                    <a:pt x="3710" y="547"/>
                    <a:pt x="3437" y="666"/>
                  </a:cubicBezTo>
                  <a:cubicBezTo>
                    <a:pt x="3176" y="796"/>
                    <a:pt x="2890" y="904"/>
                    <a:pt x="2605" y="987"/>
                  </a:cubicBezTo>
                  <a:cubicBezTo>
                    <a:pt x="2510" y="999"/>
                    <a:pt x="2426" y="1023"/>
                    <a:pt x="2355" y="1082"/>
                  </a:cubicBezTo>
                  <a:cubicBezTo>
                    <a:pt x="2129" y="1166"/>
                    <a:pt x="1892" y="1213"/>
                    <a:pt x="1665" y="1284"/>
                  </a:cubicBezTo>
                  <a:cubicBezTo>
                    <a:pt x="1380" y="1356"/>
                    <a:pt x="1094" y="1451"/>
                    <a:pt x="845" y="1486"/>
                  </a:cubicBezTo>
                  <a:cubicBezTo>
                    <a:pt x="370" y="1594"/>
                    <a:pt x="1" y="1653"/>
                    <a:pt x="1" y="1653"/>
                  </a:cubicBezTo>
                  <a:cubicBezTo>
                    <a:pt x="1" y="1653"/>
                    <a:pt x="322" y="1855"/>
                    <a:pt x="857" y="1938"/>
                  </a:cubicBezTo>
                  <a:cubicBezTo>
                    <a:pt x="1059" y="1966"/>
                    <a:pt x="1297" y="1993"/>
                    <a:pt x="1554" y="1993"/>
                  </a:cubicBezTo>
                  <a:cubicBezTo>
                    <a:pt x="1629" y="1993"/>
                    <a:pt x="1706" y="1991"/>
                    <a:pt x="1784" y="1986"/>
                  </a:cubicBezTo>
                  <a:cubicBezTo>
                    <a:pt x="1892" y="1974"/>
                    <a:pt x="1998" y="1962"/>
                    <a:pt x="2106" y="1938"/>
                  </a:cubicBezTo>
                  <a:lnTo>
                    <a:pt x="2106" y="1938"/>
                  </a:lnTo>
                  <a:cubicBezTo>
                    <a:pt x="2069" y="2271"/>
                    <a:pt x="2046" y="2675"/>
                    <a:pt x="2058" y="3092"/>
                  </a:cubicBezTo>
                  <a:cubicBezTo>
                    <a:pt x="2106" y="3555"/>
                    <a:pt x="2117" y="4007"/>
                    <a:pt x="2260" y="4364"/>
                  </a:cubicBezTo>
                  <a:cubicBezTo>
                    <a:pt x="2379" y="4709"/>
                    <a:pt x="2474" y="4910"/>
                    <a:pt x="2474" y="4910"/>
                  </a:cubicBezTo>
                  <a:cubicBezTo>
                    <a:pt x="2474" y="4910"/>
                    <a:pt x="2545" y="4661"/>
                    <a:pt x="2616" y="4340"/>
                  </a:cubicBezTo>
                  <a:cubicBezTo>
                    <a:pt x="2664" y="4019"/>
                    <a:pt x="2783" y="3579"/>
                    <a:pt x="2867" y="3139"/>
                  </a:cubicBezTo>
                  <a:cubicBezTo>
                    <a:pt x="2914" y="2699"/>
                    <a:pt x="2997" y="2259"/>
                    <a:pt x="3009" y="1927"/>
                  </a:cubicBezTo>
                  <a:lnTo>
                    <a:pt x="3009" y="1700"/>
                  </a:lnTo>
                  <a:cubicBezTo>
                    <a:pt x="3282" y="1594"/>
                    <a:pt x="3556" y="1475"/>
                    <a:pt x="3770" y="1296"/>
                  </a:cubicBezTo>
                  <a:cubicBezTo>
                    <a:pt x="4056" y="1118"/>
                    <a:pt x="4305" y="915"/>
                    <a:pt x="4484" y="714"/>
                  </a:cubicBezTo>
                  <a:cubicBezTo>
                    <a:pt x="4840" y="309"/>
                    <a:pt x="5018" y="0"/>
                    <a:pt x="5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8;p49">
              <a:extLst>
                <a:ext uri="{FF2B5EF4-FFF2-40B4-BE49-F238E27FC236}">
                  <a16:creationId xmlns:a16="http://schemas.microsoft.com/office/drawing/2014/main" id="{2223ADB4-2BD5-95BF-8CA7-B81EB1BE7B44}"/>
                </a:ext>
              </a:extLst>
            </p:cNvPr>
            <p:cNvSpPr/>
            <p:nvPr/>
          </p:nvSpPr>
          <p:spPr>
            <a:xfrm>
              <a:off x="7710961" y="2394048"/>
              <a:ext cx="247752" cy="117543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6113" y="1"/>
                  </a:moveTo>
                  <a:cubicBezTo>
                    <a:pt x="6093" y="1"/>
                    <a:pt x="6073" y="2"/>
                    <a:pt x="6052" y="5"/>
                  </a:cubicBezTo>
                  <a:cubicBezTo>
                    <a:pt x="6039" y="4"/>
                    <a:pt x="6027" y="3"/>
                    <a:pt x="6014" y="3"/>
                  </a:cubicBezTo>
                  <a:cubicBezTo>
                    <a:pt x="5842" y="3"/>
                    <a:pt x="5634" y="73"/>
                    <a:pt x="5457" y="183"/>
                  </a:cubicBezTo>
                  <a:cubicBezTo>
                    <a:pt x="5077" y="421"/>
                    <a:pt x="4733" y="802"/>
                    <a:pt x="4435" y="1182"/>
                  </a:cubicBezTo>
                  <a:cubicBezTo>
                    <a:pt x="4292" y="1384"/>
                    <a:pt x="4126" y="1563"/>
                    <a:pt x="3983" y="1729"/>
                  </a:cubicBezTo>
                  <a:cubicBezTo>
                    <a:pt x="3849" y="1886"/>
                    <a:pt x="3673" y="1968"/>
                    <a:pt x="3623" y="1968"/>
                  </a:cubicBezTo>
                  <a:cubicBezTo>
                    <a:pt x="3620" y="1968"/>
                    <a:pt x="3617" y="1968"/>
                    <a:pt x="3615" y="1967"/>
                  </a:cubicBezTo>
                  <a:lnTo>
                    <a:pt x="3615" y="1967"/>
                  </a:lnTo>
                  <a:cubicBezTo>
                    <a:pt x="3632" y="1981"/>
                    <a:pt x="3629" y="1986"/>
                    <a:pt x="3615" y="1986"/>
                  </a:cubicBezTo>
                  <a:cubicBezTo>
                    <a:pt x="3574" y="1986"/>
                    <a:pt x="3437" y="1942"/>
                    <a:pt x="3415" y="1942"/>
                  </a:cubicBezTo>
                  <a:cubicBezTo>
                    <a:pt x="3413" y="1942"/>
                    <a:pt x="3412" y="1942"/>
                    <a:pt x="3412" y="1943"/>
                  </a:cubicBezTo>
                  <a:lnTo>
                    <a:pt x="3008" y="1777"/>
                  </a:lnTo>
                  <a:cubicBezTo>
                    <a:pt x="2746" y="1669"/>
                    <a:pt x="2450" y="1634"/>
                    <a:pt x="2176" y="1610"/>
                  </a:cubicBezTo>
                  <a:cubicBezTo>
                    <a:pt x="2146" y="1609"/>
                    <a:pt x="2116" y="1608"/>
                    <a:pt x="2086" y="1608"/>
                  </a:cubicBezTo>
                  <a:cubicBezTo>
                    <a:pt x="1833" y="1608"/>
                    <a:pt x="1591" y="1654"/>
                    <a:pt x="1367" y="1729"/>
                  </a:cubicBezTo>
                  <a:cubicBezTo>
                    <a:pt x="1129" y="1824"/>
                    <a:pt x="904" y="1943"/>
                    <a:pt x="737" y="2074"/>
                  </a:cubicBezTo>
                  <a:cubicBezTo>
                    <a:pt x="392" y="2347"/>
                    <a:pt x="214" y="2692"/>
                    <a:pt x="131" y="2882"/>
                  </a:cubicBezTo>
                  <a:cubicBezTo>
                    <a:pt x="35" y="3108"/>
                    <a:pt x="0" y="3239"/>
                    <a:pt x="0" y="3239"/>
                  </a:cubicBezTo>
                  <a:lnTo>
                    <a:pt x="262" y="2977"/>
                  </a:lnTo>
                  <a:cubicBezTo>
                    <a:pt x="416" y="2787"/>
                    <a:pt x="666" y="2620"/>
                    <a:pt x="987" y="2454"/>
                  </a:cubicBezTo>
                  <a:cubicBezTo>
                    <a:pt x="1142" y="2383"/>
                    <a:pt x="1320" y="2324"/>
                    <a:pt x="1510" y="2300"/>
                  </a:cubicBezTo>
                  <a:cubicBezTo>
                    <a:pt x="1578" y="2291"/>
                    <a:pt x="1647" y="2287"/>
                    <a:pt x="1718" y="2287"/>
                  </a:cubicBezTo>
                  <a:cubicBezTo>
                    <a:pt x="1846" y="2287"/>
                    <a:pt x="1979" y="2300"/>
                    <a:pt x="2117" y="2324"/>
                  </a:cubicBezTo>
                  <a:cubicBezTo>
                    <a:pt x="2318" y="2359"/>
                    <a:pt x="2532" y="2419"/>
                    <a:pt x="2735" y="2502"/>
                  </a:cubicBezTo>
                  <a:lnTo>
                    <a:pt x="3056" y="2644"/>
                  </a:lnTo>
                  <a:cubicBezTo>
                    <a:pt x="3317" y="2728"/>
                    <a:pt x="3270" y="2763"/>
                    <a:pt x="3615" y="2776"/>
                  </a:cubicBezTo>
                  <a:cubicBezTo>
                    <a:pt x="4102" y="2739"/>
                    <a:pt x="4363" y="2466"/>
                    <a:pt x="4554" y="2252"/>
                  </a:cubicBezTo>
                  <a:cubicBezTo>
                    <a:pt x="4756" y="2026"/>
                    <a:pt x="4887" y="1801"/>
                    <a:pt x="5018" y="1586"/>
                  </a:cubicBezTo>
                  <a:cubicBezTo>
                    <a:pt x="5279" y="1170"/>
                    <a:pt x="5470" y="778"/>
                    <a:pt x="5731" y="552"/>
                  </a:cubicBezTo>
                  <a:cubicBezTo>
                    <a:pt x="5953" y="314"/>
                    <a:pt x="6210" y="254"/>
                    <a:pt x="6420" y="254"/>
                  </a:cubicBezTo>
                  <a:cubicBezTo>
                    <a:pt x="6634" y="254"/>
                    <a:pt x="6799" y="317"/>
                    <a:pt x="6823" y="317"/>
                  </a:cubicBezTo>
                  <a:cubicBezTo>
                    <a:pt x="6826" y="317"/>
                    <a:pt x="6827" y="316"/>
                    <a:pt x="6825" y="314"/>
                  </a:cubicBezTo>
                  <a:cubicBezTo>
                    <a:pt x="6825" y="314"/>
                    <a:pt x="6718" y="231"/>
                    <a:pt x="6504" y="100"/>
                  </a:cubicBezTo>
                  <a:cubicBezTo>
                    <a:pt x="6409" y="79"/>
                    <a:pt x="6275" y="1"/>
                    <a:pt x="6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9;p49">
              <a:extLst>
                <a:ext uri="{FF2B5EF4-FFF2-40B4-BE49-F238E27FC236}">
                  <a16:creationId xmlns:a16="http://schemas.microsoft.com/office/drawing/2014/main" id="{BC896770-83C3-9751-EEB1-4502CC2473CD}"/>
                </a:ext>
              </a:extLst>
            </p:cNvPr>
            <p:cNvSpPr/>
            <p:nvPr/>
          </p:nvSpPr>
          <p:spPr>
            <a:xfrm>
              <a:off x="7878802" y="2689775"/>
              <a:ext cx="241256" cy="313727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9" y="96"/>
                    <a:pt x="476" y="239"/>
                  </a:cubicBezTo>
                  <a:cubicBezTo>
                    <a:pt x="631" y="298"/>
                    <a:pt x="773" y="440"/>
                    <a:pt x="951" y="559"/>
                  </a:cubicBezTo>
                  <a:cubicBezTo>
                    <a:pt x="1141" y="667"/>
                    <a:pt x="1284" y="881"/>
                    <a:pt x="1474" y="1059"/>
                  </a:cubicBezTo>
                  <a:cubicBezTo>
                    <a:pt x="1629" y="1273"/>
                    <a:pt x="1807" y="1487"/>
                    <a:pt x="1902" y="1772"/>
                  </a:cubicBezTo>
                  <a:cubicBezTo>
                    <a:pt x="2034" y="2046"/>
                    <a:pt x="2093" y="2355"/>
                    <a:pt x="2153" y="2664"/>
                  </a:cubicBezTo>
                  <a:cubicBezTo>
                    <a:pt x="2188" y="2985"/>
                    <a:pt x="2212" y="3318"/>
                    <a:pt x="2176" y="3663"/>
                  </a:cubicBezTo>
                  <a:lnTo>
                    <a:pt x="2140" y="4186"/>
                  </a:lnTo>
                  <a:cubicBezTo>
                    <a:pt x="2140" y="4507"/>
                    <a:pt x="2081" y="4531"/>
                    <a:pt x="2164" y="4863"/>
                  </a:cubicBezTo>
                  <a:cubicBezTo>
                    <a:pt x="2295" y="5458"/>
                    <a:pt x="2723" y="5756"/>
                    <a:pt x="3080" y="5957"/>
                  </a:cubicBezTo>
                  <a:cubicBezTo>
                    <a:pt x="3437" y="6171"/>
                    <a:pt x="3805" y="6279"/>
                    <a:pt x="4138" y="6398"/>
                  </a:cubicBezTo>
                  <a:cubicBezTo>
                    <a:pt x="4804" y="6623"/>
                    <a:pt x="5422" y="6790"/>
                    <a:pt x="5826" y="7099"/>
                  </a:cubicBezTo>
                  <a:cubicBezTo>
                    <a:pt x="6016" y="7265"/>
                    <a:pt x="6183" y="7432"/>
                    <a:pt x="6278" y="7611"/>
                  </a:cubicBezTo>
                  <a:cubicBezTo>
                    <a:pt x="6397" y="7788"/>
                    <a:pt x="6409" y="7991"/>
                    <a:pt x="6468" y="8134"/>
                  </a:cubicBezTo>
                  <a:cubicBezTo>
                    <a:pt x="6492" y="8467"/>
                    <a:pt x="6504" y="8645"/>
                    <a:pt x="6504" y="8645"/>
                  </a:cubicBezTo>
                  <a:cubicBezTo>
                    <a:pt x="6504" y="8645"/>
                    <a:pt x="6552" y="8467"/>
                    <a:pt x="6623" y="8134"/>
                  </a:cubicBezTo>
                  <a:cubicBezTo>
                    <a:pt x="6600" y="7967"/>
                    <a:pt x="6647" y="7741"/>
                    <a:pt x="6552" y="7503"/>
                  </a:cubicBezTo>
                  <a:cubicBezTo>
                    <a:pt x="6492" y="7254"/>
                    <a:pt x="6349" y="6992"/>
                    <a:pt x="6124" y="6766"/>
                  </a:cubicBezTo>
                  <a:cubicBezTo>
                    <a:pt x="5684" y="6314"/>
                    <a:pt x="5041" y="6005"/>
                    <a:pt x="4388" y="5732"/>
                  </a:cubicBezTo>
                  <a:cubicBezTo>
                    <a:pt x="4066" y="5601"/>
                    <a:pt x="3746" y="5447"/>
                    <a:pt x="3472" y="5280"/>
                  </a:cubicBezTo>
                  <a:cubicBezTo>
                    <a:pt x="3187" y="5137"/>
                    <a:pt x="2973" y="4887"/>
                    <a:pt x="2961" y="4733"/>
                  </a:cubicBezTo>
                  <a:cubicBezTo>
                    <a:pt x="2890" y="4709"/>
                    <a:pt x="2937" y="4340"/>
                    <a:pt x="2925" y="4293"/>
                  </a:cubicBezTo>
                  <a:lnTo>
                    <a:pt x="2961" y="3698"/>
                  </a:lnTo>
                  <a:cubicBezTo>
                    <a:pt x="2985" y="3306"/>
                    <a:pt x="2914" y="2902"/>
                    <a:pt x="2842" y="2533"/>
                  </a:cubicBezTo>
                  <a:cubicBezTo>
                    <a:pt x="2759" y="2153"/>
                    <a:pt x="2616" y="1808"/>
                    <a:pt x="2426" y="1499"/>
                  </a:cubicBezTo>
                  <a:cubicBezTo>
                    <a:pt x="2259" y="1190"/>
                    <a:pt x="2010" y="952"/>
                    <a:pt x="1796" y="738"/>
                  </a:cubicBezTo>
                  <a:cubicBezTo>
                    <a:pt x="1558" y="559"/>
                    <a:pt x="1344" y="381"/>
                    <a:pt x="1106" y="298"/>
                  </a:cubicBezTo>
                  <a:cubicBezTo>
                    <a:pt x="868" y="215"/>
                    <a:pt x="690" y="107"/>
                    <a:pt x="523" y="96"/>
                  </a:cubicBezTo>
                  <a:cubicBezTo>
                    <a:pt x="190" y="3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10;p49">
              <a:extLst>
                <a:ext uri="{FF2B5EF4-FFF2-40B4-BE49-F238E27FC236}">
                  <a16:creationId xmlns:a16="http://schemas.microsoft.com/office/drawing/2014/main" id="{23341B0E-CB9F-E5CB-A087-F1B8F1B5C840}"/>
                </a:ext>
              </a:extLst>
            </p:cNvPr>
            <p:cNvSpPr/>
            <p:nvPr/>
          </p:nvSpPr>
          <p:spPr>
            <a:xfrm>
              <a:off x="7341130" y="2834754"/>
              <a:ext cx="167914" cy="217087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0" y="84"/>
                    <a:pt x="322" y="191"/>
                  </a:cubicBezTo>
                  <a:cubicBezTo>
                    <a:pt x="536" y="310"/>
                    <a:pt x="750" y="512"/>
                    <a:pt x="976" y="786"/>
                  </a:cubicBezTo>
                  <a:cubicBezTo>
                    <a:pt x="1071" y="928"/>
                    <a:pt x="1190" y="1083"/>
                    <a:pt x="1237" y="1273"/>
                  </a:cubicBezTo>
                  <a:cubicBezTo>
                    <a:pt x="1321" y="1452"/>
                    <a:pt x="1345" y="1653"/>
                    <a:pt x="1380" y="1867"/>
                  </a:cubicBezTo>
                  <a:cubicBezTo>
                    <a:pt x="1404" y="2081"/>
                    <a:pt x="1404" y="2308"/>
                    <a:pt x="1392" y="2533"/>
                  </a:cubicBezTo>
                  <a:lnTo>
                    <a:pt x="1356" y="2878"/>
                  </a:lnTo>
                  <a:cubicBezTo>
                    <a:pt x="1356" y="3140"/>
                    <a:pt x="1321" y="3104"/>
                    <a:pt x="1380" y="3389"/>
                  </a:cubicBezTo>
                  <a:cubicBezTo>
                    <a:pt x="1488" y="3865"/>
                    <a:pt x="1808" y="4079"/>
                    <a:pt x="2070" y="4222"/>
                  </a:cubicBezTo>
                  <a:cubicBezTo>
                    <a:pt x="2331" y="4377"/>
                    <a:pt x="2593" y="4448"/>
                    <a:pt x="2831" y="4531"/>
                  </a:cubicBezTo>
                  <a:cubicBezTo>
                    <a:pt x="3295" y="4673"/>
                    <a:pt x="3711" y="4768"/>
                    <a:pt x="3985" y="4971"/>
                  </a:cubicBezTo>
                  <a:cubicBezTo>
                    <a:pt x="4258" y="5149"/>
                    <a:pt x="4389" y="5411"/>
                    <a:pt x="4448" y="5625"/>
                  </a:cubicBezTo>
                  <a:cubicBezTo>
                    <a:pt x="4472" y="5839"/>
                    <a:pt x="4508" y="5981"/>
                    <a:pt x="4508" y="5981"/>
                  </a:cubicBezTo>
                  <a:cubicBezTo>
                    <a:pt x="4508" y="5981"/>
                    <a:pt x="4555" y="5862"/>
                    <a:pt x="4603" y="5625"/>
                  </a:cubicBezTo>
                  <a:cubicBezTo>
                    <a:pt x="4627" y="5399"/>
                    <a:pt x="4627" y="4971"/>
                    <a:pt x="4294" y="4626"/>
                  </a:cubicBezTo>
                  <a:cubicBezTo>
                    <a:pt x="3972" y="4293"/>
                    <a:pt x="3520" y="4055"/>
                    <a:pt x="3081" y="3865"/>
                  </a:cubicBezTo>
                  <a:cubicBezTo>
                    <a:pt x="2854" y="3770"/>
                    <a:pt x="2640" y="3663"/>
                    <a:pt x="2463" y="3556"/>
                  </a:cubicBezTo>
                  <a:cubicBezTo>
                    <a:pt x="2272" y="3461"/>
                    <a:pt x="2165" y="3294"/>
                    <a:pt x="2165" y="3259"/>
                  </a:cubicBezTo>
                  <a:cubicBezTo>
                    <a:pt x="2164" y="3260"/>
                    <a:pt x="2162" y="3260"/>
                    <a:pt x="2161" y="3260"/>
                  </a:cubicBezTo>
                  <a:cubicBezTo>
                    <a:pt x="2132" y="3260"/>
                    <a:pt x="2152" y="2985"/>
                    <a:pt x="2142" y="2985"/>
                  </a:cubicBezTo>
                  <a:lnTo>
                    <a:pt x="2142" y="2985"/>
                  </a:lnTo>
                  <a:cubicBezTo>
                    <a:pt x="2142" y="2985"/>
                    <a:pt x="2141" y="2985"/>
                    <a:pt x="2141" y="2985"/>
                  </a:cubicBezTo>
                  <a:lnTo>
                    <a:pt x="2165" y="2557"/>
                  </a:lnTo>
                  <a:cubicBezTo>
                    <a:pt x="2189" y="2284"/>
                    <a:pt x="2130" y="1999"/>
                    <a:pt x="2082" y="1725"/>
                  </a:cubicBezTo>
                  <a:cubicBezTo>
                    <a:pt x="2011" y="1463"/>
                    <a:pt x="1903" y="1214"/>
                    <a:pt x="1761" y="1000"/>
                  </a:cubicBezTo>
                  <a:cubicBezTo>
                    <a:pt x="1630" y="786"/>
                    <a:pt x="1451" y="607"/>
                    <a:pt x="1297" y="464"/>
                  </a:cubicBezTo>
                  <a:cubicBezTo>
                    <a:pt x="964" y="191"/>
                    <a:pt x="584" y="84"/>
                    <a:pt x="370" y="49"/>
                  </a:cubicBezTo>
                  <a:cubicBezTo>
                    <a:pt x="144" y="1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11;p49">
              <a:extLst>
                <a:ext uri="{FF2B5EF4-FFF2-40B4-BE49-F238E27FC236}">
                  <a16:creationId xmlns:a16="http://schemas.microsoft.com/office/drawing/2014/main" id="{B88608F9-EFEF-7844-789B-37B8CDB1404D}"/>
                </a:ext>
              </a:extLst>
            </p:cNvPr>
            <p:cNvSpPr/>
            <p:nvPr/>
          </p:nvSpPr>
          <p:spPr>
            <a:xfrm>
              <a:off x="7390266" y="3810374"/>
              <a:ext cx="234833" cy="130717"/>
            </a:xfrm>
            <a:custGeom>
              <a:avLst/>
              <a:gdLst/>
              <a:ahLst/>
              <a:cxnLst/>
              <a:rect l="l" t="t" r="r" b="b"/>
              <a:pathLst>
                <a:path w="6471" h="3602" extrusionOk="0">
                  <a:moveTo>
                    <a:pt x="6471" y="0"/>
                  </a:moveTo>
                  <a:cubicBezTo>
                    <a:pt x="6471" y="0"/>
                    <a:pt x="6375" y="95"/>
                    <a:pt x="6233" y="274"/>
                  </a:cubicBezTo>
                  <a:cubicBezTo>
                    <a:pt x="6079" y="464"/>
                    <a:pt x="5852" y="655"/>
                    <a:pt x="5556" y="833"/>
                  </a:cubicBezTo>
                  <a:cubicBezTo>
                    <a:pt x="5413" y="916"/>
                    <a:pt x="5234" y="975"/>
                    <a:pt x="5044" y="1023"/>
                  </a:cubicBezTo>
                  <a:cubicBezTo>
                    <a:pt x="4932" y="1046"/>
                    <a:pt x="4809" y="1054"/>
                    <a:pt x="4684" y="1054"/>
                  </a:cubicBezTo>
                  <a:cubicBezTo>
                    <a:pt x="4611" y="1054"/>
                    <a:pt x="4536" y="1051"/>
                    <a:pt x="4462" y="1047"/>
                  </a:cubicBezTo>
                  <a:cubicBezTo>
                    <a:pt x="4259" y="1023"/>
                    <a:pt x="4045" y="975"/>
                    <a:pt x="3843" y="904"/>
                  </a:cubicBezTo>
                  <a:lnTo>
                    <a:pt x="3463" y="774"/>
                  </a:lnTo>
                  <a:cubicBezTo>
                    <a:pt x="3350" y="753"/>
                    <a:pt x="3290" y="697"/>
                    <a:pt x="3079" y="697"/>
                  </a:cubicBezTo>
                  <a:cubicBezTo>
                    <a:pt x="3045" y="697"/>
                    <a:pt x="3007" y="699"/>
                    <a:pt x="2963" y="702"/>
                  </a:cubicBezTo>
                  <a:cubicBezTo>
                    <a:pt x="2488" y="785"/>
                    <a:pt x="2250" y="1070"/>
                    <a:pt x="2084" y="1297"/>
                  </a:cubicBezTo>
                  <a:cubicBezTo>
                    <a:pt x="1893" y="1522"/>
                    <a:pt x="1786" y="1760"/>
                    <a:pt x="1667" y="1974"/>
                  </a:cubicBezTo>
                  <a:cubicBezTo>
                    <a:pt x="1453" y="2402"/>
                    <a:pt x="1286" y="2795"/>
                    <a:pt x="1061" y="3033"/>
                  </a:cubicBezTo>
                  <a:cubicBezTo>
                    <a:pt x="830" y="3321"/>
                    <a:pt x="534" y="3381"/>
                    <a:pt x="313" y="3381"/>
                  </a:cubicBezTo>
                  <a:cubicBezTo>
                    <a:pt x="154" y="3381"/>
                    <a:pt x="34" y="3350"/>
                    <a:pt x="7" y="3350"/>
                  </a:cubicBezTo>
                  <a:cubicBezTo>
                    <a:pt x="2" y="3350"/>
                    <a:pt x="1" y="3351"/>
                    <a:pt x="2" y="3353"/>
                  </a:cubicBezTo>
                  <a:cubicBezTo>
                    <a:pt x="2" y="3353"/>
                    <a:pt x="110" y="3425"/>
                    <a:pt x="335" y="3544"/>
                  </a:cubicBezTo>
                  <a:cubicBezTo>
                    <a:pt x="421" y="3553"/>
                    <a:pt x="537" y="3601"/>
                    <a:pt x="672" y="3601"/>
                  </a:cubicBezTo>
                  <a:cubicBezTo>
                    <a:pt x="706" y="3601"/>
                    <a:pt x="740" y="3598"/>
                    <a:pt x="776" y="3591"/>
                  </a:cubicBezTo>
                  <a:cubicBezTo>
                    <a:pt x="966" y="3591"/>
                    <a:pt x="1180" y="3508"/>
                    <a:pt x="1346" y="3377"/>
                  </a:cubicBezTo>
                  <a:cubicBezTo>
                    <a:pt x="1715" y="3115"/>
                    <a:pt x="2012" y="2735"/>
                    <a:pt x="2285" y="2331"/>
                  </a:cubicBezTo>
                  <a:cubicBezTo>
                    <a:pt x="2417" y="2140"/>
                    <a:pt x="2559" y="1939"/>
                    <a:pt x="2690" y="1772"/>
                  </a:cubicBezTo>
                  <a:cubicBezTo>
                    <a:pt x="2808" y="1594"/>
                    <a:pt x="2999" y="1511"/>
                    <a:pt x="3022" y="1511"/>
                  </a:cubicBezTo>
                  <a:cubicBezTo>
                    <a:pt x="3008" y="1500"/>
                    <a:pt x="3015" y="1496"/>
                    <a:pt x="3034" y="1496"/>
                  </a:cubicBezTo>
                  <a:cubicBezTo>
                    <a:pt x="3079" y="1496"/>
                    <a:pt x="3197" y="1521"/>
                    <a:pt x="3273" y="1546"/>
                  </a:cubicBezTo>
                  <a:lnTo>
                    <a:pt x="3617" y="1653"/>
                  </a:lnTo>
                  <a:cubicBezTo>
                    <a:pt x="3891" y="1736"/>
                    <a:pt x="4188" y="1749"/>
                    <a:pt x="4462" y="1749"/>
                  </a:cubicBezTo>
                  <a:cubicBezTo>
                    <a:pt x="4735" y="1749"/>
                    <a:pt x="4996" y="1677"/>
                    <a:pt x="5234" y="1570"/>
                  </a:cubicBezTo>
                  <a:cubicBezTo>
                    <a:pt x="5460" y="1463"/>
                    <a:pt x="5674" y="1332"/>
                    <a:pt x="5829" y="1189"/>
                  </a:cubicBezTo>
                  <a:cubicBezTo>
                    <a:pt x="6138" y="904"/>
                    <a:pt x="6293" y="547"/>
                    <a:pt x="6364" y="357"/>
                  </a:cubicBezTo>
                  <a:cubicBezTo>
                    <a:pt x="6435" y="132"/>
                    <a:pt x="6471" y="0"/>
                    <a:pt x="6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12;p49">
              <a:extLst>
                <a:ext uri="{FF2B5EF4-FFF2-40B4-BE49-F238E27FC236}">
                  <a16:creationId xmlns:a16="http://schemas.microsoft.com/office/drawing/2014/main" id="{22DBD570-7CC7-62D8-2425-BABBC047A4D3}"/>
                </a:ext>
              </a:extLst>
            </p:cNvPr>
            <p:cNvSpPr/>
            <p:nvPr/>
          </p:nvSpPr>
          <p:spPr>
            <a:xfrm>
              <a:off x="6197668" y="1849226"/>
              <a:ext cx="1004580" cy="238276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22283" y="1214"/>
                  </a:moveTo>
                  <a:cubicBezTo>
                    <a:pt x="24732" y="1214"/>
                    <a:pt x="25696" y="3021"/>
                    <a:pt x="25969" y="3722"/>
                  </a:cubicBezTo>
                  <a:cubicBezTo>
                    <a:pt x="25981" y="4043"/>
                    <a:pt x="25981" y="5042"/>
                    <a:pt x="26005" y="6564"/>
                  </a:cubicBezTo>
                  <a:lnTo>
                    <a:pt x="25720" y="6350"/>
                  </a:lnTo>
                  <a:cubicBezTo>
                    <a:pt x="25612" y="6266"/>
                    <a:pt x="25470" y="6243"/>
                    <a:pt x="25351" y="6195"/>
                  </a:cubicBezTo>
                  <a:cubicBezTo>
                    <a:pt x="25122" y="6108"/>
                    <a:pt x="24903" y="6051"/>
                    <a:pt x="24703" y="6051"/>
                  </a:cubicBezTo>
                  <a:cubicBezTo>
                    <a:pt x="24685" y="6051"/>
                    <a:pt x="24667" y="6051"/>
                    <a:pt x="24650" y="6052"/>
                  </a:cubicBezTo>
                  <a:cubicBezTo>
                    <a:pt x="24233" y="6065"/>
                    <a:pt x="23971" y="6136"/>
                    <a:pt x="23971" y="6136"/>
                  </a:cubicBezTo>
                  <a:cubicBezTo>
                    <a:pt x="23971" y="6136"/>
                    <a:pt x="24209" y="6326"/>
                    <a:pt x="24531" y="6493"/>
                  </a:cubicBezTo>
                  <a:cubicBezTo>
                    <a:pt x="24697" y="6540"/>
                    <a:pt x="24840" y="6718"/>
                    <a:pt x="25018" y="6826"/>
                  </a:cubicBezTo>
                  <a:cubicBezTo>
                    <a:pt x="25208" y="6921"/>
                    <a:pt x="25363" y="7075"/>
                    <a:pt x="25541" y="7218"/>
                  </a:cubicBezTo>
                  <a:cubicBezTo>
                    <a:pt x="25720" y="7325"/>
                    <a:pt x="25839" y="7515"/>
                    <a:pt x="26017" y="7646"/>
                  </a:cubicBezTo>
                  <a:cubicBezTo>
                    <a:pt x="26029" y="9656"/>
                    <a:pt x="26053" y="12330"/>
                    <a:pt x="26077" y="15387"/>
                  </a:cubicBezTo>
                  <a:cubicBezTo>
                    <a:pt x="25969" y="15268"/>
                    <a:pt x="25862" y="15149"/>
                    <a:pt x="25731" y="15041"/>
                  </a:cubicBezTo>
                  <a:cubicBezTo>
                    <a:pt x="25458" y="14887"/>
                    <a:pt x="25232" y="14673"/>
                    <a:pt x="24946" y="14602"/>
                  </a:cubicBezTo>
                  <a:cubicBezTo>
                    <a:pt x="24692" y="14538"/>
                    <a:pt x="24466" y="14456"/>
                    <a:pt x="24251" y="14456"/>
                  </a:cubicBezTo>
                  <a:cubicBezTo>
                    <a:pt x="24225" y="14456"/>
                    <a:pt x="24199" y="14457"/>
                    <a:pt x="24174" y="14459"/>
                  </a:cubicBezTo>
                  <a:cubicBezTo>
                    <a:pt x="23710" y="14471"/>
                    <a:pt x="23437" y="14554"/>
                    <a:pt x="23437" y="14554"/>
                  </a:cubicBezTo>
                  <a:cubicBezTo>
                    <a:pt x="23437" y="14554"/>
                    <a:pt x="23698" y="14732"/>
                    <a:pt x="24067" y="14887"/>
                  </a:cubicBezTo>
                  <a:cubicBezTo>
                    <a:pt x="24257" y="14935"/>
                    <a:pt x="24412" y="15149"/>
                    <a:pt x="24626" y="15244"/>
                  </a:cubicBezTo>
                  <a:cubicBezTo>
                    <a:pt x="24840" y="15339"/>
                    <a:pt x="25018" y="15541"/>
                    <a:pt x="25220" y="15672"/>
                  </a:cubicBezTo>
                  <a:cubicBezTo>
                    <a:pt x="25422" y="15826"/>
                    <a:pt x="25601" y="16005"/>
                    <a:pt x="25791" y="16159"/>
                  </a:cubicBezTo>
                  <a:cubicBezTo>
                    <a:pt x="25886" y="16254"/>
                    <a:pt x="25993" y="16338"/>
                    <a:pt x="26088" y="16421"/>
                  </a:cubicBezTo>
                  <a:cubicBezTo>
                    <a:pt x="26100" y="17681"/>
                    <a:pt x="26112" y="18989"/>
                    <a:pt x="26124" y="20344"/>
                  </a:cubicBezTo>
                  <a:cubicBezTo>
                    <a:pt x="25945" y="20143"/>
                    <a:pt x="25731" y="19953"/>
                    <a:pt x="25482" y="19774"/>
                  </a:cubicBezTo>
                  <a:cubicBezTo>
                    <a:pt x="25030" y="19465"/>
                    <a:pt x="24436" y="19263"/>
                    <a:pt x="23853" y="19239"/>
                  </a:cubicBezTo>
                  <a:cubicBezTo>
                    <a:pt x="23603" y="19239"/>
                    <a:pt x="23318" y="19274"/>
                    <a:pt x="23092" y="19310"/>
                  </a:cubicBezTo>
                  <a:cubicBezTo>
                    <a:pt x="23044" y="19239"/>
                    <a:pt x="22949" y="19096"/>
                    <a:pt x="22819" y="18930"/>
                  </a:cubicBezTo>
                  <a:cubicBezTo>
                    <a:pt x="22628" y="18656"/>
                    <a:pt x="22354" y="18312"/>
                    <a:pt x="22105" y="17955"/>
                  </a:cubicBezTo>
                  <a:cubicBezTo>
                    <a:pt x="21820" y="17610"/>
                    <a:pt x="21606" y="17242"/>
                    <a:pt x="21416" y="16956"/>
                  </a:cubicBezTo>
                  <a:cubicBezTo>
                    <a:pt x="21273" y="16647"/>
                    <a:pt x="21165" y="16433"/>
                    <a:pt x="21165" y="16433"/>
                  </a:cubicBezTo>
                  <a:cubicBezTo>
                    <a:pt x="21165" y="16433"/>
                    <a:pt x="21154" y="16492"/>
                    <a:pt x="21142" y="16587"/>
                  </a:cubicBezTo>
                  <a:cubicBezTo>
                    <a:pt x="21130" y="16695"/>
                    <a:pt x="21083" y="16861"/>
                    <a:pt x="21083" y="17039"/>
                  </a:cubicBezTo>
                  <a:cubicBezTo>
                    <a:pt x="21106" y="17218"/>
                    <a:pt x="21118" y="17443"/>
                    <a:pt x="21178" y="17670"/>
                  </a:cubicBezTo>
                  <a:cubicBezTo>
                    <a:pt x="21249" y="17884"/>
                    <a:pt x="21308" y="18133"/>
                    <a:pt x="21403" y="18359"/>
                  </a:cubicBezTo>
                  <a:cubicBezTo>
                    <a:pt x="21606" y="18799"/>
                    <a:pt x="21844" y="19215"/>
                    <a:pt x="22069" y="19488"/>
                  </a:cubicBezTo>
                  <a:cubicBezTo>
                    <a:pt x="22093" y="19524"/>
                    <a:pt x="22105" y="19548"/>
                    <a:pt x="22129" y="19572"/>
                  </a:cubicBezTo>
                  <a:cubicBezTo>
                    <a:pt x="21712" y="19715"/>
                    <a:pt x="21320" y="20024"/>
                    <a:pt x="21130" y="20083"/>
                  </a:cubicBezTo>
                  <a:cubicBezTo>
                    <a:pt x="21122" y="20083"/>
                    <a:pt x="21114" y="20083"/>
                    <a:pt x="21106" y="20083"/>
                  </a:cubicBezTo>
                  <a:cubicBezTo>
                    <a:pt x="20859" y="20083"/>
                    <a:pt x="20530" y="19902"/>
                    <a:pt x="20345" y="19821"/>
                  </a:cubicBezTo>
                  <a:cubicBezTo>
                    <a:pt x="20143" y="19715"/>
                    <a:pt x="20036" y="19655"/>
                    <a:pt x="20036" y="19655"/>
                  </a:cubicBezTo>
                  <a:lnTo>
                    <a:pt x="20036" y="19655"/>
                  </a:lnTo>
                  <a:lnTo>
                    <a:pt x="20286" y="19905"/>
                  </a:lnTo>
                  <a:cubicBezTo>
                    <a:pt x="20369" y="19988"/>
                    <a:pt x="20464" y="20083"/>
                    <a:pt x="20595" y="20190"/>
                  </a:cubicBezTo>
                  <a:cubicBezTo>
                    <a:pt x="20714" y="20285"/>
                    <a:pt x="20869" y="20416"/>
                    <a:pt x="21142" y="20440"/>
                  </a:cubicBezTo>
                  <a:cubicBezTo>
                    <a:pt x="21416" y="20440"/>
                    <a:pt x="21606" y="20333"/>
                    <a:pt x="21807" y="20273"/>
                  </a:cubicBezTo>
                  <a:cubicBezTo>
                    <a:pt x="22010" y="20226"/>
                    <a:pt x="22212" y="20167"/>
                    <a:pt x="22426" y="20130"/>
                  </a:cubicBezTo>
                  <a:cubicBezTo>
                    <a:pt x="22652" y="20083"/>
                    <a:pt x="22866" y="20071"/>
                    <a:pt x="23128" y="20048"/>
                  </a:cubicBezTo>
                  <a:cubicBezTo>
                    <a:pt x="23209" y="20040"/>
                    <a:pt x="23282" y="20037"/>
                    <a:pt x="23352" y="20037"/>
                  </a:cubicBezTo>
                  <a:cubicBezTo>
                    <a:pt x="23506" y="20037"/>
                    <a:pt x="23641" y="20051"/>
                    <a:pt x="23805" y="20059"/>
                  </a:cubicBezTo>
                  <a:cubicBezTo>
                    <a:pt x="24685" y="20130"/>
                    <a:pt x="25351" y="20772"/>
                    <a:pt x="25731" y="21332"/>
                  </a:cubicBezTo>
                  <a:cubicBezTo>
                    <a:pt x="25910" y="21593"/>
                    <a:pt x="26040" y="21819"/>
                    <a:pt x="26135" y="21998"/>
                  </a:cubicBezTo>
                  <a:cubicBezTo>
                    <a:pt x="26135" y="23401"/>
                    <a:pt x="26148" y="24828"/>
                    <a:pt x="26159" y="26278"/>
                  </a:cubicBezTo>
                  <a:cubicBezTo>
                    <a:pt x="26077" y="26218"/>
                    <a:pt x="25981" y="26171"/>
                    <a:pt x="25886" y="26159"/>
                  </a:cubicBezTo>
                  <a:cubicBezTo>
                    <a:pt x="25765" y="26137"/>
                    <a:pt x="25652" y="26120"/>
                    <a:pt x="25550" y="26120"/>
                  </a:cubicBezTo>
                  <a:cubicBezTo>
                    <a:pt x="25483" y="26120"/>
                    <a:pt x="25420" y="26128"/>
                    <a:pt x="25363" y="26147"/>
                  </a:cubicBezTo>
                  <a:cubicBezTo>
                    <a:pt x="25065" y="26242"/>
                    <a:pt x="24935" y="26385"/>
                    <a:pt x="24935" y="26385"/>
                  </a:cubicBezTo>
                  <a:cubicBezTo>
                    <a:pt x="24935" y="26385"/>
                    <a:pt x="25137" y="26504"/>
                    <a:pt x="25316" y="26599"/>
                  </a:cubicBezTo>
                  <a:cubicBezTo>
                    <a:pt x="25422" y="26622"/>
                    <a:pt x="25493" y="26765"/>
                    <a:pt x="25577" y="26801"/>
                  </a:cubicBezTo>
                  <a:cubicBezTo>
                    <a:pt x="25660" y="26860"/>
                    <a:pt x="25744" y="26955"/>
                    <a:pt x="25826" y="27027"/>
                  </a:cubicBezTo>
                  <a:cubicBezTo>
                    <a:pt x="25921" y="27134"/>
                    <a:pt x="26040" y="27253"/>
                    <a:pt x="26159" y="27372"/>
                  </a:cubicBezTo>
                  <a:cubicBezTo>
                    <a:pt x="26183" y="32033"/>
                    <a:pt x="26195" y="36837"/>
                    <a:pt x="26195" y="41200"/>
                  </a:cubicBezTo>
                  <a:cubicBezTo>
                    <a:pt x="26124" y="41212"/>
                    <a:pt x="26053" y="41212"/>
                    <a:pt x="25958" y="41224"/>
                  </a:cubicBezTo>
                  <a:cubicBezTo>
                    <a:pt x="25830" y="41233"/>
                    <a:pt x="25683" y="41241"/>
                    <a:pt x="25523" y="41241"/>
                  </a:cubicBezTo>
                  <a:cubicBezTo>
                    <a:pt x="25296" y="41241"/>
                    <a:pt x="25044" y="41225"/>
                    <a:pt x="24792" y="41176"/>
                  </a:cubicBezTo>
                  <a:cubicBezTo>
                    <a:pt x="24578" y="41152"/>
                    <a:pt x="24341" y="41141"/>
                    <a:pt x="24150" y="41070"/>
                  </a:cubicBezTo>
                  <a:cubicBezTo>
                    <a:pt x="23936" y="41010"/>
                    <a:pt x="23734" y="40986"/>
                    <a:pt x="23580" y="40903"/>
                  </a:cubicBezTo>
                  <a:cubicBezTo>
                    <a:pt x="23258" y="40772"/>
                    <a:pt x="23020" y="40689"/>
                    <a:pt x="23020" y="40689"/>
                  </a:cubicBezTo>
                  <a:lnTo>
                    <a:pt x="23020" y="40689"/>
                  </a:lnTo>
                  <a:cubicBezTo>
                    <a:pt x="23020" y="40689"/>
                    <a:pt x="23163" y="40879"/>
                    <a:pt x="23425" y="41152"/>
                  </a:cubicBezTo>
                  <a:cubicBezTo>
                    <a:pt x="23543" y="41307"/>
                    <a:pt x="23722" y="41414"/>
                    <a:pt x="23912" y="41557"/>
                  </a:cubicBezTo>
                  <a:cubicBezTo>
                    <a:pt x="24103" y="41712"/>
                    <a:pt x="24328" y="41830"/>
                    <a:pt x="24555" y="41949"/>
                  </a:cubicBezTo>
                  <a:cubicBezTo>
                    <a:pt x="25030" y="42151"/>
                    <a:pt x="25541" y="42270"/>
                    <a:pt x="25934" y="42318"/>
                  </a:cubicBezTo>
                  <a:cubicBezTo>
                    <a:pt x="26029" y="42330"/>
                    <a:pt x="26112" y="42341"/>
                    <a:pt x="26195" y="42341"/>
                  </a:cubicBezTo>
                  <a:cubicBezTo>
                    <a:pt x="26183" y="43364"/>
                    <a:pt x="26183" y="44363"/>
                    <a:pt x="26183" y="45326"/>
                  </a:cubicBezTo>
                  <a:cubicBezTo>
                    <a:pt x="26005" y="45314"/>
                    <a:pt x="25755" y="45279"/>
                    <a:pt x="25446" y="45219"/>
                  </a:cubicBezTo>
                  <a:cubicBezTo>
                    <a:pt x="25125" y="45195"/>
                    <a:pt x="24792" y="45052"/>
                    <a:pt x="24400" y="44957"/>
                  </a:cubicBezTo>
                  <a:cubicBezTo>
                    <a:pt x="24055" y="44791"/>
                    <a:pt x="23639" y="44660"/>
                    <a:pt x="23306" y="44423"/>
                  </a:cubicBezTo>
                  <a:lnTo>
                    <a:pt x="22782" y="44077"/>
                  </a:lnTo>
                  <a:cubicBezTo>
                    <a:pt x="22581" y="43982"/>
                    <a:pt x="22462" y="43816"/>
                    <a:pt x="22319" y="43673"/>
                  </a:cubicBezTo>
                  <a:cubicBezTo>
                    <a:pt x="22058" y="43376"/>
                    <a:pt x="21736" y="43126"/>
                    <a:pt x="21617" y="42817"/>
                  </a:cubicBezTo>
                  <a:cubicBezTo>
                    <a:pt x="21297" y="42246"/>
                    <a:pt x="21035" y="41842"/>
                    <a:pt x="21035" y="41842"/>
                  </a:cubicBezTo>
                  <a:lnTo>
                    <a:pt x="21035" y="41842"/>
                  </a:lnTo>
                  <a:cubicBezTo>
                    <a:pt x="21035" y="41842"/>
                    <a:pt x="21142" y="42282"/>
                    <a:pt x="21332" y="42960"/>
                  </a:cubicBezTo>
                  <a:cubicBezTo>
                    <a:pt x="21403" y="43316"/>
                    <a:pt x="21677" y="43625"/>
                    <a:pt x="21903" y="44018"/>
                  </a:cubicBezTo>
                  <a:cubicBezTo>
                    <a:pt x="22021" y="44209"/>
                    <a:pt x="22129" y="44423"/>
                    <a:pt x="22319" y="44577"/>
                  </a:cubicBezTo>
                  <a:lnTo>
                    <a:pt x="22687" y="44922"/>
                  </a:lnTo>
                  <a:cubicBezTo>
                    <a:pt x="22664" y="44957"/>
                    <a:pt x="22628" y="44993"/>
                    <a:pt x="22581" y="45041"/>
                  </a:cubicBezTo>
                  <a:cubicBezTo>
                    <a:pt x="22497" y="45184"/>
                    <a:pt x="22343" y="45350"/>
                    <a:pt x="22164" y="45504"/>
                  </a:cubicBezTo>
                  <a:cubicBezTo>
                    <a:pt x="21844" y="45861"/>
                    <a:pt x="21284" y="46027"/>
                    <a:pt x="21273" y="46051"/>
                  </a:cubicBezTo>
                  <a:cubicBezTo>
                    <a:pt x="21273" y="46051"/>
                    <a:pt x="21403" y="46122"/>
                    <a:pt x="21630" y="46206"/>
                  </a:cubicBezTo>
                  <a:cubicBezTo>
                    <a:pt x="21764" y="46236"/>
                    <a:pt x="21939" y="46261"/>
                    <a:pt x="22134" y="46261"/>
                  </a:cubicBezTo>
                  <a:cubicBezTo>
                    <a:pt x="22250" y="46261"/>
                    <a:pt x="22373" y="46252"/>
                    <a:pt x="22497" y="46230"/>
                  </a:cubicBezTo>
                  <a:cubicBezTo>
                    <a:pt x="22806" y="46146"/>
                    <a:pt x="23104" y="46003"/>
                    <a:pt x="23318" y="45873"/>
                  </a:cubicBezTo>
                  <a:cubicBezTo>
                    <a:pt x="23507" y="45750"/>
                    <a:pt x="23623" y="45597"/>
                    <a:pt x="23628" y="45597"/>
                  </a:cubicBezTo>
                  <a:lnTo>
                    <a:pt x="23628" y="45597"/>
                  </a:lnTo>
                  <a:cubicBezTo>
                    <a:pt x="23628" y="45597"/>
                    <a:pt x="23628" y="45598"/>
                    <a:pt x="23627" y="45599"/>
                  </a:cubicBezTo>
                  <a:lnTo>
                    <a:pt x="23639" y="45599"/>
                  </a:lnTo>
                  <a:cubicBezTo>
                    <a:pt x="23770" y="45671"/>
                    <a:pt x="23912" y="45754"/>
                    <a:pt x="24055" y="45826"/>
                  </a:cubicBezTo>
                  <a:cubicBezTo>
                    <a:pt x="24471" y="45980"/>
                    <a:pt x="24864" y="46170"/>
                    <a:pt x="25220" y="46241"/>
                  </a:cubicBezTo>
                  <a:cubicBezTo>
                    <a:pt x="25612" y="46336"/>
                    <a:pt x="25958" y="46384"/>
                    <a:pt x="26172" y="46396"/>
                  </a:cubicBezTo>
                  <a:cubicBezTo>
                    <a:pt x="26148" y="50450"/>
                    <a:pt x="26100" y="53792"/>
                    <a:pt x="26005" y="55777"/>
                  </a:cubicBezTo>
                  <a:cubicBezTo>
                    <a:pt x="25815" y="55362"/>
                    <a:pt x="25565" y="54933"/>
                    <a:pt x="25232" y="54482"/>
                  </a:cubicBezTo>
                  <a:cubicBezTo>
                    <a:pt x="24851" y="54006"/>
                    <a:pt x="24412" y="53494"/>
                    <a:pt x="23817" y="53079"/>
                  </a:cubicBezTo>
                  <a:cubicBezTo>
                    <a:pt x="23258" y="52638"/>
                    <a:pt x="22557" y="52318"/>
                    <a:pt x="21807" y="52115"/>
                  </a:cubicBezTo>
                  <a:cubicBezTo>
                    <a:pt x="21070" y="51913"/>
                    <a:pt x="20179" y="51925"/>
                    <a:pt x="19489" y="51913"/>
                  </a:cubicBezTo>
                  <a:lnTo>
                    <a:pt x="18336" y="51890"/>
                  </a:lnTo>
                  <a:lnTo>
                    <a:pt x="17254" y="51747"/>
                  </a:lnTo>
                  <a:cubicBezTo>
                    <a:pt x="16541" y="51639"/>
                    <a:pt x="15862" y="51378"/>
                    <a:pt x="15304" y="50986"/>
                  </a:cubicBezTo>
                  <a:cubicBezTo>
                    <a:pt x="14781" y="50522"/>
                    <a:pt x="14329" y="49963"/>
                    <a:pt x="13949" y="49345"/>
                  </a:cubicBezTo>
                  <a:cubicBezTo>
                    <a:pt x="13556" y="48738"/>
                    <a:pt x="13188" y="48144"/>
                    <a:pt x="12795" y="47585"/>
                  </a:cubicBezTo>
                  <a:cubicBezTo>
                    <a:pt x="12427" y="47038"/>
                    <a:pt x="12022" y="46539"/>
                    <a:pt x="11606" y="46111"/>
                  </a:cubicBezTo>
                  <a:cubicBezTo>
                    <a:pt x="11190" y="45683"/>
                    <a:pt x="10750" y="45350"/>
                    <a:pt x="10334" y="45112"/>
                  </a:cubicBezTo>
                  <a:cubicBezTo>
                    <a:pt x="9893" y="44886"/>
                    <a:pt x="9489" y="44767"/>
                    <a:pt x="9156" y="44708"/>
                  </a:cubicBezTo>
                  <a:cubicBezTo>
                    <a:pt x="8833" y="44669"/>
                    <a:pt x="8578" y="44658"/>
                    <a:pt x="8398" y="44658"/>
                  </a:cubicBezTo>
                  <a:cubicBezTo>
                    <a:pt x="8194" y="44658"/>
                    <a:pt x="8086" y="44672"/>
                    <a:pt x="8086" y="44672"/>
                  </a:cubicBezTo>
                  <a:cubicBezTo>
                    <a:pt x="8086" y="44672"/>
                    <a:pt x="8093" y="44672"/>
                    <a:pt x="8106" y="44672"/>
                  </a:cubicBezTo>
                  <a:cubicBezTo>
                    <a:pt x="8192" y="44672"/>
                    <a:pt x="8563" y="44680"/>
                    <a:pt x="9133" y="44814"/>
                  </a:cubicBezTo>
                  <a:cubicBezTo>
                    <a:pt x="9454" y="44898"/>
                    <a:pt x="9835" y="45052"/>
                    <a:pt x="10215" y="45302"/>
                  </a:cubicBezTo>
                  <a:cubicBezTo>
                    <a:pt x="10595" y="45564"/>
                    <a:pt x="10964" y="45921"/>
                    <a:pt x="11344" y="46336"/>
                  </a:cubicBezTo>
                  <a:cubicBezTo>
                    <a:pt x="11713" y="46764"/>
                    <a:pt x="12070" y="47264"/>
                    <a:pt x="12427" y="47847"/>
                  </a:cubicBezTo>
                  <a:cubicBezTo>
                    <a:pt x="12771" y="48394"/>
                    <a:pt x="13104" y="49012"/>
                    <a:pt x="13473" y="49642"/>
                  </a:cubicBezTo>
                  <a:cubicBezTo>
                    <a:pt x="13830" y="50273"/>
                    <a:pt x="14269" y="50926"/>
                    <a:pt x="14864" y="51509"/>
                  </a:cubicBezTo>
                  <a:cubicBezTo>
                    <a:pt x="15518" y="52032"/>
                    <a:pt x="16290" y="52377"/>
                    <a:pt x="17099" y="52543"/>
                  </a:cubicBezTo>
                  <a:lnTo>
                    <a:pt x="18312" y="52710"/>
                  </a:lnTo>
                  <a:lnTo>
                    <a:pt x="19466" y="52733"/>
                  </a:lnTo>
                  <a:cubicBezTo>
                    <a:pt x="20286" y="52757"/>
                    <a:pt x="20916" y="52757"/>
                    <a:pt x="21593" y="52936"/>
                  </a:cubicBezTo>
                  <a:cubicBezTo>
                    <a:pt x="22236" y="53114"/>
                    <a:pt x="22830" y="53375"/>
                    <a:pt x="23306" y="53768"/>
                  </a:cubicBezTo>
                  <a:cubicBezTo>
                    <a:pt x="23805" y="54125"/>
                    <a:pt x="24198" y="54577"/>
                    <a:pt x="24531" y="55005"/>
                  </a:cubicBezTo>
                  <a:cubicBezTo>
                    <a:pt x="25173" y="55896"/>
                    <a:pt x="25565" y="56741"/>
                    <a:pt x="25779" y="57359"/>
                  </a:cubicBezTo>
                  <a:cubicBezTo>
                    <a:pt x="25826" y="57454"/>
                    <a:pt x="25850" y="57549"/>
                    <a:pt x="25886" y="57644"/>
                  </a:cubicBezTo>
                  <a:cubicBezTo>
                    <a:pt x="25303" y="63899"/>
                    <a:pt x="23472" y="64446"/>
                    <a:pt x="21475" y="64446"/>
                  </a:cubicBezTo>
                  <a:cubicBezTo>
                    <a:pt x="20904" y="64446"/>
                    <a:pt x="20238" y="64386"/>
                    <a:pt x="19370" y="64243"/>
                  </a:cubicBezTo>
                  <a:cubicBezTo>
                    <a:pt x="14757" y="63506"/>
                    <a:pt x="10250" y="60522"/>
                    <a:pt x="8527" y="58643"/>
                  </a:cubicBezTo>
                  <a:cubicBezTo>
                    <a:pt x="7956" y="58025"/>
                    <a:pt x="7361" y="57430"/>
                    <a:pt x="6778" y="56860"/>
                  </a:cubicBezTo>
                  <a:cubicBezTo>
                    <a:pt x="5506" y="55599"/>
                    <a:pt x="4305" y="54410"/>
                    <a:pt x="4008" y="53471"/>
                  </a:cubicBezTo>
                  <a:cubicBezTo>
                    <a:pt x="3639" y="52377"/>
                    <a:pt x="4067" y="51937"/>
                    <a:pt x="4067" y="51937"/>
                  </a:cubicBezTo>
                  <a:cubicBezTo>
                    <a:pt x="4246" y="51782"/>
                    <a:pt x="4317" y="51557"/>
                    <a:pt x="4270" y="51343"/>
                  </a:cubicBezTo>
                  <a:cubicBezTo>
                    <a:pt x="4305" y="51307"/>
                    <a:pt x="4329" y="51259"/>
                    <a:pt x="4365" y="51211"/>
                  </a:cubicBezTo>
                  <a:cubicBezTo>
                    <a:pt x="4531" y="51010"/>
                    <a:pt x="4733" y="50712"/>
                    <a:pt x="4995" y="50463"/>
                  </a:cubicBezTo>
                  <a:cubicBezTo>
                    <a:pt x="5126" y="50344"/>
                    <a:pt x="5245" y="50189"/>
                    <a:pt x="5388" y="50106"/>
                  </a:cubicBezTo>
                  <a:cubicBezTo>
                    <a:pt x="5530" y="50011"/>
                    <a:pt x="5649" y="49856"/>
                    <a:pt x="5779" y="49797"/>
                  </a:cubicBezTo>
                  <a:cubicBezTo>
                    <a:pt x="6030" y="49642"/>
                    <a:pt x="6220" y="49523"/>
                    <a:pt x="6220" y="49523"/>
                  </a:cubicBezTo>
                  <a:cubicBezTo>
                    <a:pt x="6220" y="49523"/>
                    <a:pt x="6017" y="49488"/>
                    <a:pt x="5684" y="49475"/>
                  </a:cubicBezTo>
                  <a:cubicBezTo>
                    <a:pt x="5351" y="49488"/>
                    <a:pt x="4912" y="49607"/>
                    <a:pt x="4508" y="49821"/>
                  </a:cubicBezTo>
                  <a:cubicBezTo>
                    <a:pt x="4270" y="49951"/>
                    <a:pt x="4056" y="50117"/>
                    <a:pt x="3877" y="50296"/>
                  </a:cubicBezTo>
                  <a:cubicBezTo>
                    <a:pt x="3283" y="48691"/>
                    <a:pt x="2117" y="45398"/>
                    <a:pt x="1761" y="43020"/>
                  </a:cubicBezTo>
                  <a:cubicBezTo>
                    <a:pt x="1214" y="39405"/>
                    <a:pt x="1440" y="35921"/>
                    <a:pt x="1511" y="34934"/>
                  </a:cubicBezTo>
                  <a:cubicBezTo>
                    <a:pt x="1547" y="34530"/>
                    <a:pt x="1630" y="34102"/>
                    <a:pt x="1713" y="33602"/>
                  </a:cubicBezTo>
                  <a:cubicBezTo>
                    <a:pt x="1963" y="32187"/>
                    <a:pt x="2296" y="30261"/>
                    <a:pt x="2022" y="27372"/>
                  </a:cubicBezTo>
                  <a:cubicBezTo>
                    <a:pt x="1678" y="23853"/>
                    <a:pt x="3128" y="22045"/>
                    <a:pt x="3140" y="22033"/>
                  </a:cubicBezTo>
                  <a:cubicBezTo>
                    <a:pt x="3224" y="21926"/>
                    <a:pt x="3283" y="21784"/>
                    <a:pt x="3283" y="21641"/>
                  </a:cubicBezTo>
                  <a:cubicBezTo>
                    <a:pt x="3283" y="20820"/>
                    <a:pt x="3401" y="20000"/>
                    <a:pt x="3604" y="19227"/>
                  </a:cubicBezTo>
                  <a:cubicBezTo>
                    <a:pt x="3734" y="19298"/>
                    <a:pt x="3877" y="19382"/>
                    <a:pt x="4020" y="19441"/>
                  </a:cubicBezTo>
                  <a:cubicBezTo>
                    <a:pt x="4270" y="19596"/>
                    <a:pt x="4519" y="19762"/>
                    <a:pt x="4781" y="19916"/>
                  </a:cubicBezTo>
                  <a:cubicBezTo>
                    <a:pt x="5055" y="20048"/>
                    <a:pt x="5256" y="20273"/>
                    <a:pt x="5518" y="20440"/>
                  </a:cubicBezTo>
                  <a:cubicBezTo>
                    <a:pt x="5768" y="20618"/>
                    <a:pt x="6017" y="20809"/>
                    <a:pt x="6291" y="20975"/>
                  </a:cubicBezTo>
                  <a:cubicBezTo>
                    <a:pt x="6136" y="20713"/>
                    <a:pt x="5935" y="20463"/>
                    <a:pt x="5756" y="20202"/>
                  </a:cubicBezTo>
                  <a:cubicBezTo>
                    <a:pt x="5565" y="19940"/>
                    <a:pt x="5375" y="19691"/>
                    <a:pt x="5126" y="19477"/>
                  </a:cubicBezTo>
                  <a:cubicBezTo>
                    <a:pt x="4888" y="19263"/>
                    <a:pt x="4662" y="19025"/>
                    <a:pt x="4400" y="18835"/>
                  </a:cubicBezTo>
                  <a:cubicBezTo>
                    <a:pt x="4376" y="18822"/>
                    <a:pt x="4353" y="18811"/>
                    <a:pt x="4329" y="18787"/>
                  </a:cubicBezTo>
                  <a:cubicBezTo>
                    <a:pt x="4448" y="18740"/>
                    <a:pt x="4567" y="18692"/>
                    <a:pt x="4698" y="18632"/>
                  </a:cubicBezTo>
                  <a:cubicBezTo>
                    <a:pt x="5090" y="18502"/>
                    <a:pt x="5459" y="18264"/>
                    <a:pt x="5839" y="18074"/>
                  </a:cubicBezTo>
                  <a:cubicBezTo>
                    <a:pt x="6196" y="17860"/>
                    <a:pt x="6564" y="17646"/>
                    <a:pt x="6873" y="17384"/>
                  </a:cubicBezTo>
                  <a:cubicBezTo>
                    <a:pt x="7195" y="17110"/>
                    <a:pt x="7504" y="16837"/>
                    <a:pt x="7801" y="16540"/>
                  </a:cubicBezTo>
                  <a:lnTo>
                    <a:pt x="7801" y="16540"/>
                  </a:lnTo>
                  <a:cubicBezTo>
                    <a:pt x="7397" y="16682"/>
                    <a:pt x="7028" y="16849"/>
                    <a:pt x="6648" y="17015"/>
                  </a:cubicBezTo>
                  <a:cubicBezTo>
                    <a:pt x="6279" y="17218"/>
                    <a:pt x="5887" y="17348"/>
                    <a:pt x="5518" y="17479"/>
                  </a:cubicBezTo>
                  <a:cubicBezTo>
                    <a:pt x="5019" y="17693"/>
                    <a:pt x="4484" y="17884"/>
                    <a:pt x="3948" y="18074"/>
                  </a:cubicBezTo>
                  <a:cubicBezTo>
                    <a:pt x="4769" y="15767"/>
                    <a:pt x="6030" y="14055"/>
                    <a:pt x="6053" y="14031"/>
                  </a:cubicBezTo>
                  <a:cubicBezTo>
                    <a:pt x="6112" y="13960"/>
                    <a:pt x="6149" y="13876"/>
                    <a:pt x="6160" y="13781"/>
                  </a:cubicBezTo>
                  <a:cubicBezTo>
                    <a:pt x="6172" y="13710"/>
                    <a:pt x="6196" y="13638"/>
                    <a:pt x="6208" y="13567"/>
                  </a:cubicBezTo>
                  <a:cubicBezTo>
                    <a:pt x="7087" y="13424"/>
                    <a:pt x="7967" y="13342"/>
                    <a:pt x="8836" y="13282"/>
                  </a:cubicBezTo>
                  <a:cubicBezTo>
                    <a:pt x="9078" y="13282"/>
                    <a:pt x="9317" y="13277"/>
                    <a:pt x="9556" y="13277"/>
                  </a:cubicBezTo>
                  <a:cubicBezTo>
                    <a:pt x="9856" y="13277"/>
                    <a:pt x="10154" y="13284"/>
                    <a:pt x="10453" y="13318"/>
                  </a:cubicBezTo>
                  <a:cubicBezTo>
                    <a:pt x="11000" y="13342"/>
                    <a:pt x="11511" y="13472"/>
                    <a:pt x="12022" y="13556"/>
                  </a:cubicBezTo>
                  <a:lnTo>
                    <a:pt x="12034" y="13556"/>
                  </a:lnTo>
                  <a:cubicBezTo>
                    <a:pt x="12070" y="13567"/>
                    <a:pt x="12105" y="13567"/>
                    <a:pt x="12129" y="13567"/>
                  </a:cubicBezTo>
                  <a:cubicBezTo>
                    <a:pt x="12260" y="13627"/>
                    <a:pt x="12474" y="13746"/>
                    <a:pt x="12759" y="13889"/>
                  </a:cubicBezTo>
                  <a:cubicBezTo>
                    <a:pt x="12985" y="13984"/>
                    <a:pt x="13223" y="14162"/>
                    <a:pt x="13497" y="14293"/>
                  </a:cubicBezTo>
                  <a:cubicBezTo>
                    <a:pt x="13758" y="14459"/>
                    <a:pt x="14055" y="14613"/>
                    <a:pt x="14317" y="14816"/>
                  </a:cubicBezTo>
                  <a:cubicBezTo>
                    <a:pt x="14578" y="15006"/>
                    <a:pt x="14887" y="15160"/>
                    <a:pt x="15101" y="15387"/>
                  </a:cubicBezTo>
                  <a:cubicBezTo>
                    <a:pt x="15315" y="15612"/>
                    <a:pt x="15601" y="15755"/>
                    <a:pt x="15756" y="15957"/>
                  </a:cubicBezTo>
                  <a:cubicBezTo>
                    <a:pt x="16113" y="16314"/>
                    <a:pt x="16386" y="16563"/>
                    <a:pt x="16386" y="16563"/>
                  </a:cubicBezTo>
                  <a:cubicBezTo>
                    <a:pt x="16386" y="16563"/>
                    <a:pt x="16279" y="16230"/>
                    <a:pt x="16065" y="15731"/>
                  </a:cubicBezTo>
                  <a:cubicBezTo>
                    <a:pt x="15815" y="15244"/>
                    <a:pt x="15352" y="14661"/>
                    <a:pt x="14805" y="14174"/>
                  </a:cubicBezTo>
                  <a:cubicBezTo>
                    <a:pt x="14234" y="13710"/>
                    <a:pt x="13603" y="13342"/>
                    <a:pt x="13080" y="13151"/>
                  </a:cubicBezTo>
                  <a:cubicBezTo>
                    <a:pt x="12985" y="13104"/>
                    <a:pt x="12878" y="13068"/>
                    <a:pt x="12783" y="13044"/>
                  </a:cubicBezTo>
                  <a:cubicBezTo>
                    <a:pt x="13425" y="12426"/>
                    <a:pt x="14115" y="11831"/>
                    <a:pt x="14852" y="11332"/>
                  </a:cubicBezTo>
                  <a:cubicBezTo>
                    <a:pt x="15292" y="11035"/>
                    <a:pt x="15743" y="10726"/>
                    <a:pt x="16231" y="10535"/>
                  </a:cubicBezTo>
                  <a:cubicBezTo>
                    <a:pt x="16493" y="10417"/>
                    <a:pt x="16683" y="10321"/>
                    <a:pt x="16969" y="10250"/>
                  </a:cubicBezTo>
                  <a:cubicBezTo>
                    <a:pt x="17206" y="10179"/>
                    <a:pt x="17420" y="10155"/>
                    <a:pt x="17682" y="10143"/>
                  </a:cubicBezTo>
                  <a:cubicBezTo>
                    <a:pt x="17698" y="10142"/>
                    <a:pt x="17715" y="10142"/>
                    <a:pt x="17731" y="10142"/>
                  </a:cubicBezTo>
                  <a:cubicBezTo>
                    <a:pt x="18213" y="10142"/>
                    <a:pt x="18678" y="10301"/>
                    <a:pt x="19287" y="10393"/>
                  </a:cubicBezTo>
                  <a:cubicBezTo>
                    <a:pt x="19346" y="10402"/>
                    <a:pt x="19409" y="10407"/>
                    <a:pt x="19475" y="10407"/>
                  </a:cubicBezTo>
                  <a:cubicBezTo>
                    <a:pt x="19753" y="10407"/>
                    <a:pt x="20074" y="10321"/>
                    <a:pt x="20286" y="10119"/>
                  </a:cubicBezTo>
                  <a:cubicBezTo>
                    <a:pt x="20559" y="9893"/>
                    <a:pt x="20702" y="9619"/>
                    <a:pt x="20832" y="9358"/>
                  </a:cubicBezTo>
                  <a:cubicBezTo>
                    <a:pt x="21059" y="8800"/>
                    <a:pt x="21249" y="8312"/>
                    <a:pt x="21416" y="7753"/>
                  </a:cubicBezTo>
                  <a:cubicBezTo>
                    <a:pt x="21558" y="7206"/>
                    <a:pt x="21689" y="6647"/>
                    <a:pt x="21677" y="6076"/>
                  </a:cubicBezTo>
                  <a:lnTo>
                    <a:pt x="21677" y="6076"/>
                  </a:lnTo>
                  <a:cubicBezTo>
                    <a:pt x="21570" y="6636"/>
                    <a:pt x="21368" y="7146"/>
                    <a:pt x="21154" y="7658"/>
                  </a:cubicBezTo>
                  <a:cubicBezTo>
                    <a:pt x="21059" y="7907"/>
                    <a:pt x="20904" y="8145"/>
                    <a:pt x="20785" y="8395"/>
                  </a:cubicBezTo>
                  <a:cubicBezTo>
                    <a:pt x="20655" y="8644"/>
                    <a:pt x="20536" y="8918"/>
                    <a:pt x="20417" y="9132"/>
                  </a:cubicBezTo>
                  <a:cubicBezTo>
                    <a:pt x="20286" y="9358"/>
                    <a:pt x="20131" y="9572"/>
                    <a:pt x="19953" y="9691"/>
                  </a:cubicBezTo>
                  <a:cubicBezTo>
                    <a:pt x="19844" y="9768"/>
                    <a:pt x="19731" y="9800"/>
                    <a:pt x="19600" y="9800"/>
                  </a:cubicBezTo>
                  <a:cubicBezTo>
                    <a:pt x="19529" y="9800"/>
                    <a:pt x="19454" y="9791"/>
                    <a:pt x="19370" y="9775"/>
                  </a:cubicBezTo>
                  <a:cubicBezTo>
                    <a:pt x="18906" y="9656"/>
                    <a:pt x="18312" y="9429"/>
                    <a:pt x="17693" y="9418"/>
                  </a:cubicBezTo>
                  <a:cubicBezTo>
                    <a:pt x="17655" y="9416"/>
                    <a:pt x="17616" y="9415"/>
                    <a:pt x="17576" y="9415"/>
                  </a:cubicBezTo>
                  <a:cubicBezTo>
                    <a:pt x="17308" y="9415"/>
                    <a:pt x="17013" y="9451"/>
                    <a:pt x="16755" y="9513"/>
                  </a:cubicBezTo>
                  <a:cubicBezTo>
                    <a:pt x="16493" y="9560"/>
                    <a:pt x="16172" y="9703"/>
                    <a:pt x="15922" y="9810"/>
                  </a:cubicBezTo>
                  <a:cubicBezTo>
                    <a:pt x="15363" y="10036"/>
                    <a:pt x="14876" y="10345"/>
                    <a:pt x="14388" y="10666"/>
                  </a:cubicBezTo>
                  <a:cubicBezTo>
                    <a:pt x="13497" y="11296"/>
                    <a:pt x="12700" y="12010"/>
                    <a:pt x="11962" y="12830"/>
                  </a:cubicBezTo>
                  <a:cubicBezTo>
                    <a:pt x="11555" y="12770"/>
                    <a:pt x="11139" y="12703"/>
                    <a:pt x="10722" y="12703"/>
                  </a:cubicBezTo>
                  <a:cubicBezTo>
                    <a:pt x="10640" y="12703"/>
                    <a:pt x="10558" y="12705"/>
                    <a:pt x="10477" y="12711"/>
                  </a:cubicBezTo>
                  <a:cubicBezTo>
                    <a:pt x="10408" y="12708"/>
                    <a:pt x="10339" y="12707"/>
                    <a:pt x="10271" y="12707"/>
                  </a:cubicBezTo>
                  <a:cubicBezTo>
                    <a:pt x="9771" y="12707"/>
                    <a:pt x="9279" y="12777"/>
                    <a:pt x="8788" y="12818"/>
                  </a:cubicBezTo>
                  <a:cubicBezTo>
                    <a:pt x="7920" y="12949"/>
                    <a:pt x="7076" y="13151"/>
                    <a:pt x="6244" y="13424"/>
                  </a:cubicBezTo>
                  <a:cubicBezTo>
                    <a:pt x="7147" y="10404"/>
                    <a:pt x="12581" y="5957"/>
                    <a:pt x="17741" y="2771"/>
                  </a:cubicBezTo>
                  <a:cubicBezTo>
                    <a:pt x="19429" y="1737"/>
                    <a:pt x="20951" y="1214"/>
                    <a:pt x="22283" y="1214"/>
                  </a:cubicBezTo>
                  <a:close/>
                  <a:moveTo>
                    <a:pt x="22283" y="1"/>
                  </a:moveTo>
                  <a:cubicBezTo>
                    <a:pt x="20726" y="1"/>
                    <a:pt x="18990" y="583"/>
                    <a:pt x="17111" y="1748"/>
                  </a:cubicBezTo>
                  <a:cubicBezTo>
                    <a:pt x="15244" y="2890"/>
                    <a:pt x="6006" y="8776"/>
                    <a:pt x="4995" y="13424"/>
                  </a:cubicBezTo>
                  <a:cubicBezTo>
                    <a:pt x="4508" y="14103"/>
                    <a:pt x="2153" y="17598"/>
                    <a:pt x="2070" y="21438"/>
                  </a:cubicBezTo>
                  <a:cubicBezTo>
                    <a:pt x="1654" y="22045"/>
                    <a:pt x="476" y="24054"/>
                    <a:pt x="809" y="27491"/>
                  </a:cubicBezTo>
                  <a:cubicBezTo>
                    <a:pt x="1083" y="30213"/>
                    <a:pt x="774" y="31973"/>
                    <a:pt x="524" y="33388"/>
                  </a:cubicBezTo>
                  <a:cubicBezTo>
                    <a:pt x="429" y="33923"/>
                    <a:pt x="346" y="34399"/>
                    <a:pt x="310" y="34839"/>
                  </a:cubicBezTo>
                  <a:cubicBezTo>
                    <a:pt x="227" y="35849"/>
                    <a:pt x="1" y="39464"/>
                    <a:pt x="560" y="43210"/>
                  </a:cubicBezTo>
                  <a:cubicBezTo>
                    <a:pt x="1000" y="46122"/>
                    <a:pt x="2534" y="50189"/>
                    <a:pt x="2986" y="51366"/>
                  </a:cubicBezTo>
                  <a:cubicBezTo>
                    <a:pt x="2688" y="51853"/>
                    <a:pt x="2474" y="52698"/>
                    <a:pt x="2854" y="53851"/>
                  </a:cubicBezTo>
                  <a:cubicBezTo>
                    <a:pt x="3247" y="55064"/>
                    <a:pt x="4495" y="56289"/>
                    <a:pt x="5922" y="57716"/>
                  </a:cubicBezTo>
                  <a:cubicBezTo>
                    <a:pt x="6493" y="58274"/>
                    <a:pt x="7076" y="58857"/>
                    <a:pt x="7634" y="59463"/>
                  </a:cubicBezTo>
                  <a:cubicBezTo>
                    <a:pt x="9478" y="61473"/>
                    <a:pt x="14281" y="64647"/>
                    <a:pt x="19180" y="65444"/>
                  </a:cubicBezTo>
                  <a:cubicBezTo>
                    <a:pt x="20108" y="65587"/>
                    <a:pt x="20832" y="65658"/>
                    <a:pt x="21475" y="65658"/>
                  </a:cubicBezTo>
                  <a:cubicBezTo>
                    <a:pt x="25184" y="65658"/>
                    <a:pt x="26790" y="63090"/>
                    <a:pt x="27182" y="56527"/>
                  </a:cubicBezTo>
                  <a:cubicBezTo>
                    <a:pt x="27681" y="48239"/>
                    <a:pt x="27182" y="4043"/>
                    <a:pt x="27182" y="3603"/>
                  </a:cubicBezTo>
                  <a:cubicBezTo>
                    <a:pt x="27182" y="3532"/>
                    <a:pt x="27170" y="3460"/>
                    <a:pt x="27147" y="3401"/>
                  </a:cubicBezTo>
                  <a:cubicBezTo>
                    <a:pt x="26540" y="1761"/>
                    <a:pt x="24946" y="1"/>
                    <a:pt x="22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13;p49">
              <a:extLst>
                <a:ext uri="{FF2B5EF4-FFF2-40B4-BE49-F238E27FC236}">
                  <a16:creationId xmlns:a16="http://schemas.microsoft.com/office/drawing/2014/main" id="{D936175B-CA77-FF91-0419-0B3DA285A1D5}"/>
                </a:ext>
              </a:extLst>
            </p:cNvPr>
            <p:cNvSpPr/>
            <p:nvPr/>
          </p:nvSpPr>
          <p:spPr>
            <a:xfrm>
              <a:off x="6822945" y="2265581"/>
              <a:ext cx="238607" cy="340945"/>
            </a:xfrm>
            <a:custGeom>
              <a:avLst/>
              <a:gdLst/>
              <a:ahLst/>
              <a:cxnLst/>
              <a:rect l="l" t="t" r="r" b="b"/>
              <a:pathLst>
                <a:path w="6575" h="9395" extrusionOk="0">
                  <a:moveTo>
                    <a:pt x="5675" y="1"/>
                  </a:moveTo>
                  <a:cubicBezTo>
                    <a:pt x="5492" y="1"/>
                    <a:pt x="5312" y="34"/>
                    <a:pt x="5124" y="61"/>
                  </a:cubicBezTo>
                  <a:cubicBezTo>
                    <a:pt x="4649" y="144"/>
                    <a:pt x="4149" y="275"/>
                    <a:pt x="3721" y="525"/>
                  </a:cubicBezTo>
                  <a:cubicBezTo>
                    <a:pt x="3496" y="632"/>
                    <a:pt x="3270" y="751"/>
                    <a:pt x="3092" y="905"/>
                  </a:cubicBezTo>
                  <a:cubicBezTo>
                    <a:pt x="2889" y="1048"/>
                    <a:pt x="2699" y="1203"/>
                    <a:pt x="2509" y="1369"/>
                  </a:cubicBezTo>
                  <a:cubicBezTo>
                    <a:pt x="2236" y="1607"/>
                    <a:pt x="1998" y="1892"/>
                    <a:pt x="1771" y="2189"/>
                  </a:cubicBezTo>
                  <a:cubicBezTo>
                    <a:pt x="1391" y="1785"/>
                    <a:pt x="987" y="1404"/>
                    <a:pt x="535" y="1060"/>
                  </a:cubicBezTo>
                  <a:lnTo>
                    <a:pt x="535" y="1060"/>
                  </a:lnTo>
                  <a:cubicBezTo>
                    <a:pt x="773" y="1618"/>
                    <a:pt x="1082" y="2130"/>
                    <a:pt x="1391" y="2630"/>
                  </a:cubicBezTo>
                  <a:cubicBezTo>
                    <a:pt x="1296" y="2784"/>
                    <a:pt x="1142" y="3093"/>
                    <a:pt x="951" y="3509"/>
                  </a:cubicBezTo>
                  <a:cubicBezTo>
                    <a:pt x="666" y="4115"/>
                    <a:pt x="404" y="4971"/>
                    <a:pt x="202" y="5851"/>
                  </a:cubicBezTo>
                  <a:cubicBezTo>
                    <a:pt x="107" y="6279"/>
                    <a:pt x="83" y="6744"/>
                    <a:pt x="24" y="7159"/>
                  </a:cubicBezTo>
                  <a:cubicBezTo>
                    <a:pt x="0" y="7587"/>
                    <a:pt x="72" y="7992"/>
                    <a:pt x="83" y="8324"/>
                  </a:cubicBezTo>
                  <a:cubicBezTo>
                    <a:pt x="83" y="8491"/>
                    <a:pt x="167" y="8646"/>
                    <a:pt x="202" y="8776"/>
                  </a:cubicBezTo>
                  <a:cubicBezTo>
                    <a:pt x="249" y="8908"/>
                    <a:pt x="286" y="9014"/>
                    <a:pt x="309" y="9109"/>
                  </a:cubicBezTo>
                  <a:cubicBezTo>
                    <a:pt x="381" y="9288"/>
                    <a:pt x="416" y="9395"/>
                    <a:pt x="416" y="9395"/>
                  </a:cubicBezTo>
                  <a:cubicBezTo>
                    <a:pt x="416" y="9395"/>
                    <a:pt x="404" y="8931"/>
                    <a:pt x="440" y="8313"/>
                  </a:cubicBezTo>
                  <a:cubicBezTo>
                    <a:pt x="535" y="7671"/>
                    <a:pt x="701" y="6850"/>
                    <a:pt x="987" y="6054"/>
                  </a:cubicBezTo>
                  <a:cubicBezTo>
                    <a:pt x="1118" y="5637"/>
                    <a:pt x="1224" y="5233"/>
                    <a:pt x="1379" y="4865"/>
                  </a:cubicBezTo>
                  <a:cubicBezTo>
                    <a:pt x="1522" y="4496"/>
                    <a:pt x="1641" y="4139"/>
                    <a:pt x="1760" y="3842"/>
                  </a:cubicBezTo>
                  <a:cubicBezTo>
                    <a:pt x="1985" y="3235"/>
                    <a:pt x="2128" y="2831"/>
                    <a:pt x="2128" y="2831"/>
                  </a:cubicBezTo>
                  <a:cubicBezTo>
                    <a:pt x="2140" y="2820"/>
                    <a:pt x="2140" y="2807"/>
                    <a:pt x="2140" y="2796"/>
                  </a:cubicBezTo>
                  <a:cubicBezTo>
                    <a:pt x="2283" y="2665"/>
                    <a:pt x="2413" y="2546"/>
                    <a:pt x="2545" y="2416"/>
                  </a:cubicBezTo>
                  <a:cubicBezTo>
                    <a:pt x="2723" y="2273"/>
                    <a:pt x="2841" y="2083"/>
                    <a:pt x="3032" y="1964"/>
                  </a:cubicBezTo>
                  <a:cubicBezTo>
                    <a:pt x="3211" y="1832"/>
                    <a:pt x="3377" y="1690"/>
                    <a:pt x="3555" y="1547"/>
                  </a:cubicBezTo>
                  <a:cubicBezTo>
                    <a:pt x="3710" y="1393"/>
                    <a:pt x="3912" y="1309"/>
                    <a:pt x="4090" y="1179"/>
                  </a:cubicBezTo>
                  <a:cubicBezTo>
                    <a:pt x="4281" y="1060"/>
                    <a:pt x="4459" y="929"/>
                    <a:pt x="4661" y="846"/>
                  </a:cubicBezTo>
                  <a:cubicBezTo>
                    <a:pt x="4863" y="739"/>
                    <a:pt x="5053" y="608"/>
                    <a:pt x="5256" y="537"/>
                  </a:cubicBezTo>
                  <a:cubicBezTo>
                    <a:pt x="5684" y="382"/>
                    <a:pt x="6099" y="215"/>
                    <a:pt x="6575" y="120"/>
                  </a:cubicBezTo>
                  <a:cubicBezTo>
                    <a:pt x="6350" y="37"/>
                    <a:pt x="6099" y="14"/>
                    <a:pt x="5862" y="14"/>
                  </a:cubicBezTo>
                  <a:cubicBezTo>
                    <a:pt x="5799" y="5"/>
                    <a:pt x="5737" y="1"/>
                    <a:pt x="5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14;p49">
              <a:extLst>
                <a:ext uri="{FF2B5EF4-FFF2-40B4-BE49-F238E27FC236}">
                  <a16:creationId xmlns:a16="http://schemas.microsoft.com/office/drawing/2014/main" id="{9017A88E-47BA-C49F-94EA-BD779FC8E25D}"/>
                </a:ext>
              </a:extLst>
            </p:cNvPr>
            <p:cNvSpPr/>
            <p:nvPr/>
          </p:nvSpPr>
          <p:spPr>
            <a:xfrm>
              <a:off x="6416025" y="2582248"/>
              <a:ext cx="579080" cy="820844"/>
            </a:xfrm>
            <a:custGeom>
              <a:avLst/>
              <a:gdLst/>
              <a:ahLst/>
              <a:cxnLst/>
              <a:rect l="l" t="t" r="r" b="b"/>
              <a:pathLst>
                <a:path w="15957" h="22619" extrusionOk="0">
                  <a:moveTo>
                    <a:pt x="7687" y="1"/>
                  </a:moveTo>
                  <a:cubicBezTo>
                    <a:pt x="7614" y="1"/>
                    <a:pt x="7541" y="1"/>
                    <a:pt x="7467" y="3"/>
                  </a:cubicBezTo>
                  <a:cubicBezTo>
                    <a:pt x="9750" y="122"/>
                    <a:pt x="12093" y="847"/>
                    <a:pt x="13710" y="2417"/>
                  </a:cubicBezTo>
                  <a:lnTo>
                    <a:pt x="13734" y="2441"/>
                  </a:lnTo>
                  <a:cubicBezTo>
                    <a:pt x="14744" y="3308"/>
                    <a:pt x="15481" y="4640"/>
                    <a:pt x="15280" y="5924"/>
                  </a:cubicBezTo>
                  <a:cubicBezTo>
                    <a:pt x="15244" y="6233"/>
                    <a:pt x="15137" y="6590"/>
                    <a:pt x="14994" y="6756"/>
                  </a:cubicBezTo>
                  <a:cubicBezTo>
                    <a:pt x="14828" y="6959"/>
                    <a:pt x="14601" y="7042"/>
                    <a:pt x="14292" y="7066"/>
                  </a:cubicBezTo>
                  <a:cubicBezTo>
                    <a:pt x="14206" y="7072"/>
                    <a:pt x="14118" y="7075"/>
                    <a:pt x="14028" y="7075"/>
                  </a:cubicBezTo>
                  <a:cubicBezTo>
                    <a:pt x="13611" y="7075"/>
                    <a:pt x="13150" y="7017"/>
                    <a:pt x="12666" y="7017"/>
                  </a:cubicBezTo>
                  <a:cubicBezTo>
                    <a:pt x="12501" y="7017"/>
                    <a:pt x="12334" y="7024"/>
                    <a:pt x="12164" y="7042"/>
                  </a:cubicBezTo>
                  <a:cubicBezTo>
                    <a:pt x="11962" y="7066"/>
                    <a:pt x="11772" y="7102"/>
                    <a:pt x="11570" y="7161"/>
                  </a:cubicBezTo>
                  <a:cubicBezTo>
                    <a:pt x="11391" y="7221"/>
                    <a:pt x="11237" y="7256"/>
                    <a:pt x="11047" y="7327"/>
                  </a:cubicBezTo>
                  <a:cubicBezTo>
                    <a:pt x="10678" y="7470"/>
                    <a:pt x="10345" y="7649"/>
                    <a:pt x="10012" y="7863"/>
                  </a:cubicBezTo>
                  <a:cubicBezTo>
                    <a:pt x="9358" y="8278"/>
                    <a:pt x="8811" y="8920"/>
                    <a:pt x="8502" y="9670"/>
                  </a:cubicBezTo>
                  <a:cubicBezTo>
                    <a:pt x="8027" y="10823"/>
                    <a:pt x="8133" y="12036"/>
                    <a:pt x="8455" y="13130"/>
                  </a:cubicBezTo>
                  <a:cubicBezTo>
                    <a:pt x="8157" y="13023"/>
                    <a:pt x="7860" y="12952"/>
                    <a:pt x="7539" y="12880"/>
                  </a:cubicBezTo>
                  <a:cubicBezTo>
                    <a:pt x="7253" y="12833"/>
                    <a:pt x="6957" y="12797"/>
                    <a:pt x="6671" y="12797"/>
                  </a:cubicBezTo>
                  <a:cubicBezTo>
                    <a:pt x="6564" y="12701"/>
                    <a:pt x="6397" y="12571"/>
                    <a:pt x="6183" y="12416"/>
                  </a:cubicBezTo>
                  <a:cubicBezTo>
                    <a:pt x="5779" y="12072"/>
                    <a:pt x="5197" y="11739"/>
                    <a:pt x="4626" y="11370"/>
                  </a:cubicBezTo>
                  <a:cubicBezTo>
                    <a:pt x="4055" y="11002"/>
                    <a:pt x="3425" y="10740"/>
                    <a:pt x="2985" y="10502"/>
                  </a:cubicBezTo>
                  <a:cubicBezTo>
                    <a:pt x="2628" y="10323"/>
                    <a:pt x="2378" y="10193"/>
                    <a:pt x="2272" y="10146"/>
                  </a:cubicBezTo>
                  <a:cubicBezTo>
                    <a:pt x="2438" y="9919"/>
                    <a:pt x="2592" y="9705"/>
                    <a:pt x="2747" y="9491"/>
                  </a:cubicBezTo>
                  <a:cubicBezTo>
                    <a:pt x="3044" y="9134"/>
                    <a:pt x="3282" y="8754"/>
                    <a:pt x="3544" y="8481"/>
                  </a:cubicBezTo>
                  <a:cubicBezTo>
                    <a:pt x="4008" y="7886"/>
                    <a:pt x="4341" y="7482"/>
                    <a:pt x="4341" y="7482"/>
                  </a:cubicBezTo>
                  <a:lnTo>
                    <a:pt x="4341" y="7482"/>
                  </a:lnTo>
                  <a:cubicBezTo>
                    <a:pt x="4341" y="7482"/>
                    <a:pt x="3841" y="7684"/>
                    <a:pt x="3223" y="8159"/>
                  </a:cubicBezTo>
                  <a:cubicBezTo>
                    <a:pt x="2592" y="8611"/>
                    <a:pt x="1844" y="9348"/>
                    <a:pt x="1237" y="10205"/>
                  </a:cubicBezTo>
                  <a:cubicBezTo>
                    <a:pt x="975" y="10669"/>
                    <a:pt x="666" y="11097"/>
                    <a:pt x="500" y="11560"/>
                  </a:cubicBezTo>
                  <a:cubicBezTo>
                    <a:pt x="405" y="11798"/>
                    <a:pt x="333" y="12024"/>
                    <a:pt x="262" y="12238"/>
                  </a:cubicBezTo>
                  <a:cubicBezTo>
                    <a:pt x="203" y="12464"/>
                    <a:pt x="108" y="12654"/>
                    <a:pt x="95" y="12857"/>
                  </a:cubicBezTo>
                  <a:cubicBezTo>
                    <a:pt x="0" y="13653"/>
                    <a:pt x="0" y="14164"/>
                    <a:pt x="0" y="14164"/>
                  </a:cubicBezTo>
                  <a:cubicBezTo>
                    <a:pt x="0" y="14164"/>
                    <a:pt x="262" y="13676"/>
                    <a:pt x="523" y="12999"/>
                  </a:cubicBezTo>
                  <a:cubicBezTo>
                    <a:pt x="655" y="12654"/>
                    <a:pt x="940" y="12297"/>
                    <a:pt x="1130" y="11882"/>
                  </a:cubicBezTo>
                  <a:cubicBezTo>
                    <a:pt x="1297" y="11560"/>
                    <a:pt x="1522" y="11239"/>
                    <a:pt x="1736" y="10918"/>
                  </a:cubicBezTo>
                  <a:cubicBezTo>
                    <a:pt x="1772" y="10942"/>
                    <a:pt x="1796" y="10954"/>
                    <a:pt x="1831" y="10966"/>
                  </a:cubicBezTo>
                  <a:lnTo>
                    <a:pt x="1868" y="10989"/>
                  </a:lnTo>
                  <a:cubicBezTo>
                    <a:pt x="1868" y="10989"/>
                    <a:pt x="2164" y="11121"/>
                    <a:pt x="2605" y="11322"/>
                  </a:cubicBezTo>
                  <a:cubicBezTo>
                    <a:pt x="3044" y="11525"/>
                    <a:pt x="3662" y="11750"/>
                    <a:pt x="4222" y="12072"/>
                  </a:cubicBezTo>
                  <a:cubicBezTo>
                    <a:pt x="4721" y="12357"/>
                    <a:pt x="5244" y="12630"/>
                    <a:pt x="5612" y="12892"/>
                  </a:cubicBezTo>
                  <a:cubicBezTo>
                    <a:pt x="5565" y="12904"/>
                    <a:pt x="5517" y="12904"/>
                    <a:pt x="5482" y="12915"/>
                  </a:cubicBezTo>
                  <a:cubicBezTo>
                    <a:pt x="5137" y="12975"/>
                    <a:pt x="4816" y="13118"/>
                    <a:pt x="4495" y="13237"/>
                  </a:cubicBezTo>
                  <a:cubicBezTo>
                    <a:pt x="4198" y="13403"/>
                    <a:pt x="3889" y="13546"/>
                    <a:pt x="3615" y="13760"/>
                  </a:cubicBezTo>
                  <a:cubicBezTo>
                    <a:pt x="3330" y="13950"/>
                    <a:pt x="3092" y="14188"/>
                    <a:pt x="2843" y="14414"/>
                  </a:cubicBezTo>
                  <a:cubicBezTo>
                    <a:pt x="2592" y="14628"/>
                    <a:pt x="2402" y="14913"/>
                    <a:pt x="2188" y="15151"/>
                  </a:cubicBezTo>
                  <a:cubicBezTo>
                    <a:pt x="1950" y="15436"/>
                    <a:pt x="1808" y="15686"/>
                    <a:pt x="1617" y="15948"/>
                  </a:cubicBezTo>
                  <a:cubicBezTo>
                    <a:pt x="1439" y="16221"/>
                    <a:pt x="1273" y="16530"/>
                    <a:pt x="1118" y="16815"/>
                  </a:cubicBezTo>
                  <a:cubicBezTo>
                    <a:pt x="833" y="17410"/>
                    <a:pt x="571" y="18017"/>
                    <a:pt x="441" y="18670"/>
                  </a:cubicBezTo>
                  <a:cubicBezTo>
                    <a:pt x="167" y="19954"/>
                    <a:pt x="250" y="21358"/>
                    <a:pt x="928" y="22535"/>
                  </a:cubicBezTo>
                  <a:cubicBezTo>
                    <a:pt x="951" y="22589"/>
                    <a:pt x="1001" y="22618"/>
                    <a:pt x="1052" y="22618"/>
                  </a:cubicBezTo>
                  <a:cubicBezTo>
                    <a:pt x="1079" y="22618"/>
                    <a:pt x="1106" y="22610"/>
                    <a:pt x="1130" y="22594"/>
                  </a:cubicBezTo>
                  <a:cubicBezTo>
                    <a:pt x="1213" y="22559"/>
                    <a:pt x="1237" y="22464"/>
                    <a:pt x="1202" y="22392"/>
                  </a:cubicBezTo>
                  <a:lnTo>
                    <a:pt x="1189" y="22369"/>
                  </a:lnTo>
                  <a:cubicBezTo>
                    <a:pt x="631" y="21286"/>
                    <a:pt x="583" y="19954"/>
                    <a:pt x="893" y="18778"/>
                  </a:cubicBezTo>
                  <a:cubicBezTo>
                    <a:pt x="1035" y="18171"/>
                    <a:pt x="1308" y="17613"/>
                    <a:pt x="1582" y="17066"/>
                  </a:cubicBezTo>
                  <a:cubicBezTo>
                    <a:pt x="1749" y="16804"/>
                    <a:pt x="1903" y="16542"/>
                    <a:pt x="2082" y="16281"/>
                  </a:cubicBezTo>
                  <a:cubicBezTo>
                    <a:pt x="2272" y="16031"/>
                    <a:pt x="2462" y="15745"/>
                    <a:pt x="2652" y="15531"/>
                  </a:cubicBezTo>
                  <a:cubicBezTo>
                    <a:pt x="2866" y="15317"/>
                    <a:pt x="3044" y="15068"/>
                    <a:pt x="3282" y="14878"/>
                  </a:cubicBezTo>
                  <a:cubicBezTo>
                    <a:pt x="3520" y="14675"/>
                    <a:pt x="3734" y="14474"/>
                    <a:pt x="3995" y="14319"/>
                  </a:cubicBezTo>
                  <a:cubicBezTo>
                    <a:pt x="4246" y="14141"/>
                    <a:pt x="4519" y="14022"/>
                    <a:pt x="4780" y="13903"/>
                  </a:cubicBezTo>
                  <a:cubicBezTo>
                    <a:pt x="5066" y="13795"/>
                    <a:pt x="5339" y="13689"/>
                    <a:pt x="5636" y="13653"/>
                  </a:cubicBezTo>
                  <a:cubicBezTo>
                    <a:pt x="5893" y="13605"/>
                    <a:pt x="6155" y="13581"/>
                    <a:pt x="6417" y="13581"/>
                  </a:cubicBezTo>
                  <a:cubicBezTo>
                    <a:pt x="6737" y="13581"/>
                    <a:pt x="7058" y="13617"/>
                    <a:pt x="7372" y="13689"/>
                  </a:cubicBezTo>
                  <a:cubicBezTo>
                    <a:pt x="7943" y="13819"/>
                    <a:pt x="8526" y="14057"/>
                    <a:pt x="8989" y="14355"/>
                  </a:cubicBezTo>
                  <a:cubicBezTo>
                    <a:pt x="9059" y="14401"/>
                    <a:pt x="9143" y="14427"/>
                    <a:pt x="9229" y="14427"/>
                  </a:cubicBezTo>
                  <a:cubicBezTo>
                    <a:pt x="9276" y="14427"/>
                    <a:pt x="9324" y="14419"/>
                    <a:pt x="9370" y="14402"/>
                  </a:cubicBezTo>
                  <a:cubicBezTo>
                    <a:pt x="9608" y="14331"/>
                    <a:pt x="9739" y="14069"/>
                    <a:pt x="9655" y="13832"/>
                  </a:cubicBezTo>
                  <a:lnTo>
                    <a:pt x="9655" y="13819"/>
                  </a:lnTo>
                  <a:cubicBezTo>
                    <a:pt x="9251" y="12547"/>
                    <a:pt x="8942" y="11180"/>
                    <a:pt x="9406" y="10027"/>
                  </a:cubicBezTo>
                  <a:cubicBezTo>
                    <a:pt x="9620" y="9456"/>
                    <a:pt x="10000" y="8957"/>
                    <a:pt x="10511" y="8587"/>
                  </a:cubicBezTo>
                  <a:cubicBezTo>
                    <a:pt x="10773" y="8410"/>
                    <a:pt x="11058" y="8231"/>
                    <a:pt x="11344" y="8112"/>
                  </a:cubicBezTo>
                  <a:cubicBezTo>
                    <a:pt x="11475" y="8053"/>
                    <a:pt x="11665" y="7993"/>
                    <a:pt x="11819" y="7934"/>
                  </a:cubicBezTo>
                  <a:cubicBezTo>
                    <a:pt x="11950" y="7898"/>
                    <a:pt x="12104" y="7850"/>
                    <a:pt x="12260" y="7826"/>
                  </a:cubicBezTo>
                  <a:cubicBezTo>
                    <a:pt x="12464" y="7796"/>
                    <a:pt x="12674" y="7787"/>
                    <a:pt x="12893" y="7787"/>
                  </a:cubicBezTo>
                  <a:cubicBezTo>
                    <a:pt x="13150" y="7787"/>
                    <a:pt x="13417" y="7799"/>
                    <a:pt x="13698" y="7799"/>
                  </a:cubicBezTo>
                  <a:cubicBezTo>
                    <a:pt x="13916" y="7799"/>
                    <a:pt x="14141" y="7792"/>
                    <a:pt x="14376" y="7768"/>
                  </a:cubicBezTo>
                  <a:cubicBezTo>
                    <a:pt x="14756" y="7720"/>
                    <a:pt x="15244" y="7530"/>
                    <a:pt x="15505" y="7149"/>
                  </a:cubicBezTo>
                  <a:cubicBezTo>
                    <a:pt x="15779" y="6745"/>
                    <a:pt x="15827" y="6388"/>
                    <a:pt x="15874" y="5995"/>
                  </a:cubicBezTo>
                  <a:cubicBezTo>
                    <a:pt x="15957" y="5223"/>
                    <a:pt x="15755" y="4450"/>
                    <a:pt x="15399" y="3796"/>
                  </a:cubicBezTo>
                  <a:cubicBezTo>
                    <a:pt x="15029" y="3142"/>
                    <a:pt x="14542" y="2595"/>
                    <a:pt x="13959" y="2132"/>
                  </a:cubicBezTo>
                  <a:lnTo>
                    <a:pt x="13959" y="2132"/>
                  </a:lnTo>
                  <a:lnTo>
                    <a:pt x="13972" y="2143"/>
                  </a:lnTo>
                  <a:cubicBezTo>
                    <a:pt x="13092" y="1347"/>
                    <a:pt x="12022" y="800"/>
                    <a:pt x="10904" y="467"/>
                  </a:cubicBezTo>
                  <a:cubicBezTo>
                    <a:pt x="9857" y="166"/>
                    <a:pt x="8777" y="1"/>
                    <a:pt x="76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5;p49">
              <a:extLst>
                <a:ext uri="{FF2B5EF4-FFF2-40B4-BE49-F238E27FC236}">
                  <a16:creationId xmlns:a16="http://schemas.microsoft.com/office/drawing/2014/main" id="{E84F7059-FC22-41DD-2CF9-79DCC3D9DF9F}"/>
                </a:ext>
              </a:extLst>
            </p:cNvPr>
            <p:cNvSpPr/>
            <p:nvPr/>
          </p:nvSpPr>
          <p:spPr>
            <a:xfrm>
              <a:off x="6589056" y="2642308"/>
              <a:ext cx="236901" cy="235195"/>
            </a:xfrm>
            <a:custGeom>
              <a:avLst/>
              <a:gdLst/>
              <a:ahLst/>
              <a:cxnLst/>
              <a:rect l="l" t="t" r="r" b="b"/>
              <a:pathLst>
                <a:path w="6528" h="6481" extrusionOk="0">
                  <a:moveTo>
                    <a:pt x="6528" y="1"/>
                  </a:moveTo>
                  <a:cubicBezTo>
                    <a:pt x="6528" y="1"/>
                    <a:pt x="6052" y="36"/>
                    <a:pt x="5363" y="250"/>
                  </a:cubicBezTo>
                  <a:cubicBezTo>
                    <a:pt x="4673" y="477"/>
                    <a:pt x="3782" y="868"/>
                    <a:pt x="2985" y="1487"/>
                  </a:cubicBezTo>
                  <a:cubicBezTo>
                    <a:pt x="2604" y="1820"/>
                    <a:pt x="2236" y="2176"/>
                    <a:pt x="1951" y="2593"/>
                  </a:cubicBezTo>
                  <a:cubicBezTo>
                    <a:pt x="1808" y="2783"/>
                    <a:pt x="1677" y="2985"/>
                    <a:pt x="1605" y="3199"/>
                  </a:cubicBezTo>
                  <a:cubicBezTo>
                    <a:pt x="1523" y="3413"/>
                    <a:pt x="1415" y="3603"/>
                    <a:pt x="1404" y="3806"/>
                  </a:cubicBezTo>
                  <a:cubicBezTo>
                    <a:pt x="1344" y="4067"/>
                    <a:pt x="1309" y="4281"/>
                    <a:pt x="1309" y="4472"/>
                  </a:cubicBezTo>
                  <a:cubicBezTo>
                    <a:pt x="1118" y="4519"/>
                    <a:pt x="952" y="4602"/>
                    <a:pt x="821" y="4697"/>
                  </a:cubicBezTo>
                  <a:cubicBezTo>
                    <a:pt x="559" y="4887"/>
                    <a:pt x="393" y="5138"/>
                    <a:pt x="262" y="5339"/>
                  </a:cubicBezTo>
                  <a:cubicBezTo>
                    <a:pt x="36" y="5756"/>
                    <a:pt x="1" y="6076"/>
                    <a:pt x="1" y="6076"/>
                  </a:cubicBezTo>
                  <a:cubicBezTo>
                    <a:pt x="1" y="6076"/>
                    <a:pt x="239" y="5898"/>
                    <a:pt x="607" y="5637"/>
                  </a:cubicBezTo>
                  <a:cubicBezTo>
                    <a:pt x="888" y="5425"/>
                    <a:pt x="1272" y="5223"/>
                    <a:pt x="1585" y="5223"/>
                  </a:cubicBezTo>
                  <a:cubicBezTo>
                    <a:pt x="1642" y="5223"/>
                    <a:pt x="1697" y="5229"/>
                    <a:pt x="1748" y="5244"/>
                  </a:cubicBezTo>
                  <a:cubicBezTo>
                    <a:pt x="1927" y="5268"/>
                    <a:pt x="2117" y="5387"/>
                    <a:pt x="2319" y="5529"/>
                  </a:cubicBezTo>
                  <a:cubicBezTo>
                    <a:pt x="2498" y="5672"/>
                    <a:pt x="2699" y="5827"/>
                    <a:pt x="2842" y="5970"/>
                  </a:cubicBezTo>
                  <a:cubicBezTo>
                    <a:pt x="3151" y="6279"/>
                    <a:pt x="3401" y="6481"/>
                    <a:pt x="3401" y="6481"/>
                  </a:cubicBezTo>
                  <a:cubicBezTo>
                    <a:pt x="3401" y="6481"/>
                    <a:pt x="3401" y="6398"/>
                    <a:pt x="3365" y="6267"/>
                  </a:cubicBezTo>
                  <a:cubicBezTo>
                    <a:pt x="3330" y="6136"/>
                    <a:pt x="3330" y="5934"/>
                    <a:pt x="3222" y="5720"/>
                  </a:cubicBezTo>
                  <a:cubicBezTo>
                    <a:pt x="3068" y="5387"/>
                    <a:pt x="2831" y="4864"/>
                    <a:pt x="2284" y="4591"/>
                  </a:cubicBezTo>
                  <a:cubicBezTo>
                    <a:pt x="2284" y="4567"/>
                    <a:pt x="2284" y="4531"/>
                    <a:pt x="2295" y="4495"/>
                  </a:cubicBezTo>
                  <a:cubicBezTo>
                    <a:pt x="2331" y="4377"/>
                    <a:pt x="2379" y="4234"/>
                    <a:pt x="2426" y="4091"/>
                  </a:cubicBezTo>
                  <a:cubicBezTo>
                    <a:pt x="2509" y="3793"/>
                    <a:pt x="2640" y="3461"/>
                    <a:pt x="2818" y="3116"/>
                  </a:cubicBezTo>
                  <a:cubicBezTo>
                    <a:pt x="2985" y="2759"/>
                    <a:pt x="3246" y="2414"/>
                    <a:pt x="3532" y="2081"/>
                  </a:cubicBezTo>
                  <a:cubicBezTo>
                    <a:pt x="4115" y="1415"/>
                    <a:pt x="4876" y="881"/>
                    <a:pt x="5482" y="548"/>
                  </a:cubicBezTo>
                  <a:cubicBezTo>
                    <a:pt x="6088" y="191"/>
                    <a:pt x="6528" y="1"/>
                    <a:pt x="6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6;p49">
              <a:extLst>
                <a:ext uri="{FF2B5EF4-FFF2-40B4-BE49-F238E27FC236}">
                  <a16:creationId xmlns:a16="http://schemas.microsoft.com/office/drawing/2014/main" id="{C9FACB60-D936-112E-6B6D-F36CDD3462E6}"/>
                </a:ext>
              </a:extLst>
            </p:cNvPr>
            <p:cNvSpPr/>
            <p:nvPr/>
          </p:nvSpPr>
          <p:spPr>
            <a:xfrm>
              <a:off x="6436311" y="2610336"/>
              <a:ext cx="168749" cy="69532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3095" y="1"/>
                  </a:moveTo>
                  <a:cubicBezTo>
                    <a:pt x="3082" y="1"/>
                    <a:pt x="3069" y="1"/>
                    <a:pt x="3056" y="2"/>
                  </a:cubicBezTo>
                  <a:cubicBezTo>
                    <a:pt x="2723" y="2"/>
                    <a:pt x="2355" y="2"/>
                    <a:pt x="2022" y="121"/>
                  </a:cubicBezTo>
                  <a:lnTo>
                    <a:pt x="1510" y="299"/>
                  </a:lnTo>
                  <a:cubicBezTo>
                    <a:pt x="1367" y="383"/>
                    <a:pt x="1225" y="489"/>
                    <a:pt x="1082" y="573"/>
                  </a:cubicBezTo>
                  <a:cubicBezTo>
                    <a:pt x="809" y="751"/>
                    <a:pt x="595" y="977"/>
                    <a:pt x="440" y="1191"/>
                  </a:cubicBezTo>
                  <a:cubicBezTo>
                    <a:pt x="131" y="1607"/>
                    <a:pt x="1" y="1916"/>
                    <a:pt x="1" y="1916"/>
                  </a:cubicBezTo>
                  <a:cubicBezTo>
                    <a:pt x="1" y="1916"/>
                    <a:pt x="334" y="1773"/>
                    <a:pt x="738" y="1535"/>
                  </a:cubicBezTo>
                  <a:cubicBezTo>
                    <a:pt x="916" y="1393"/>
                    <a:pt x="1177" y="1298"/>
                    <a:pt x="1439" y="1191"/>
                  </a:cubicBezTo>
                  <a:cubicBezTo>
                    <a:pt x="1689" y="1060"/>
                    <a:pt x="1951" y="953"/>
                    <a:pt x="2236" y="893"/>
                  </a:cubicBezTo>
                  <a:cubicBezTo>
                    <a:pt x="2379" y="858"/>
                    <a:pt x="2509" y="787"/>
                    <a:pt x="2652" y="787"/>
                  </a:cubicBezTo>
                  <a:cubicBezTo>
                    <a:pt x="2794" y="774"/>
                    <a:pt x="2926" y="739"/>
                    <a:pt x="3068" y="715"/>
                  </a:cubicBezTo>
                  <a:cubicBezTo>
                    <a:pt x="3303" y="695"/>
                    <a:pt x="3530" y="665"/>
                    <a:pt x="3740" y="665"/>
                  </a:cubicBezTo>
                  <a:cubicBezTo>
                    <a:pt x="3774" y="665"/>
                    <a:pt x="3807" y="666"/>
                    <a:pt x="3841" y="668"/>
                  </a:cubicBezTo>
                  <a:cubicBezTo>
                    <a:pt x="3890" y="670"/>
                    <a:pt x="3939" y="671"/>
                    <a:pt x="3986" y="671"/>
                  </a:cubicBezTo>
                  <a:cubicBezTo>
                    <a:pt x="4076" y="671"/>
                    <a:pt x="4162" y="668"/>
                    <a:pt x="4237" y="668"/>
                  </a:cubicBezTo>
                  <a:cubicBezTo>
                    <a:pt x="4304" y="668"/>
                    <a:pt x="4363" y="671"/>
                    <a:pt x="4411" y="679"/>
                  </a:cubicBezTo>
                  <a:cubicBezTo>
                    <a:pt x="4566" y="692"/>
                    <a:pt x="4649" y="703"/>
                    <a:pt x="4649" y="703"/>
                  </a:cubicBezTo>
                  <a:cubicBezTo>
                    <a:pt x="4649" y="703"/>
                    <a:pt x="4424" y="430"/>
                    <a:pt x="3936" y="216"/>
                  </a:cubicBezTo>
                  <a:cubicBezTo>
                    <a:pt x="3817" y="156"/>
                    <a:pt x="3674" y="132"/>
                    <a:pt x="3532" y="97"/>
                  </a:cubicBezTo>
                  <a:cubicBezTo>
                    <a:pt x="3400" y="64"/>
                    <a:pt x="3248" y="1"/>
                    <a:pt x="3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7;p49">
              <a:extLst>
                <a:ext uri="{FF2B5EF4-FFF2-40B4-BE49-F238E27FC236}">
                  <a16:creationId xmlns:a16="http://schemas.microsoft.com/office/drawing/2014/main" id="{8A1EC0D0-2BF7-7F45-7AEF-3D9D6A265583}"/>
                </a:ext>
              </a:extLst>
            </p:cNvPr>
            <p:cNvSpPr/>
            <p:nvPr/>
          </p:nvSpPr>
          <p:spPr>
            <a:xfrm>
              <a:off x="6700792" y="3041026"/>
              <a:ext cx="412545" cy="595083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3152" y="1"/>
                  </a:moveTo>
                  <a:lnTo>
                    <a:pt x="3152" y="1"/>
                  </a:lnTo>
                  <a:cubicBezTo>
                    <a:pt x="3211" y="238"/>
                    <a:pt x="3283" y="476"/>
                    <a:pt x="3366" y="725"/>
                  </a:cubicBezTo>
                  <a:cubicBezTo>
                    <a:pt x="3461" y="963"/>
                    <a:pt x="3497" y="1237"/>
                    <a:pt x="3639" y="1451"/>
                  </a:cubicBezTo>
                  <a:lnTo>
                    <a:pt x="4056" y="2105"/>
                  </a:lnTo>
                  <a:cubicBezTo>
                    <a:pt x="4175" y="2342"/>
                    <a:pt x="4376" y="2521"/>
                    <a:pt x="4555" y="2723"/>
                  </a:cubicBezTo>
                  <a:cubicBezTo>
                    <a:pt x="4733" y="2913"/>
                    <a:pt x="4923" y="3116"/>
                    <a:pt x="5150" y="3258"/>
                  </a:cubicBezTo>
                  <a:cubicBezTo>
                    <a:pt x="5364" y="3401"/>
                    <a:pt x="5578" y="3579"/>
                    <a:pt x="5827" y="3686"/>
                  </a:cubicBezTo>
                  <a:cubicBezTo>
                    <a:pt x="6077" y="3793"/>
                    <a:pt x="6315" y="3924"/>
                    <a:pt x="6577" y="3996"/>
                  </a:cubicBezTo>
                  <a:cubicBezTo>
                    <a:pt x="6588" y="3996"/>
                    <a:pt x="6612" y="3996"/>
                    <a:pt x="6624" y="4007"/>
                  </a:cubicBezTo>
                  <a:cubicBezTo>
                    <a:pt x="6493" y="4197"/>
                    <a:pt x="6363" y="4400"/>
                    <a:pt x="6244" y="4602"/>
                  </a:cubicBezTo>
                  <a:cubicBezTo>
                    <a:pt x="5768" y="5410"/>
                    <a:pt x="5328" y="6255"/>
                    <a:pt x="4912" y="7146"/>
                  </a:cubicBezTo>
                  <a:cubicBezTo>
                    <a:pt x="4876" y="7170"/>
                    <a:pt x="4828" y="7194"/>
                    <a:pt x="4781" y="7217"/>
                  </a:cubicBezTo>
                  <a:cubicBezTo>
                    <a:pt x="4270" y="7479"/>
                    <a:pt x="3568" y="7800"/>
                    <a:pt x="2867" y="7883"/>
                  </a:cubicBezTo>
                  <a:cubicBezTo>
                    <a:pt x="2703" y="7917"/>
                    <a:pt x="2537" y="7929"/>
                    <a:pt x="2373" y="7929"/>
                  </a:cubicBezTo>
                  <a:cubicBezTo>
                    <a:pt x="2192" y="7929"/>
                    <a:pt x="2013" y="7914"/>
                    <a:pt x="1844" y="7896"/>
                  </a:cubicBezTo>
                  <a:cubicBezTo>
                    <a:pt x="1511" y="7836"/>
                    <a:pt x="1178" y="7777"/>
                    <a:pt x="928" y="7658"/>
                  </a:cubicBezTo>
                  <a:cubicBezTo>
                    <a:pt x="396" y="7461"/>
                    <a:pt x="34" y="7253"/>
                    <a:pt x="3" y="7253"/>
                  </a:cubicBezTo>
                  <a:cubicBezTo>
                    <a:pt x="2" y="7253"/>
                    <a:pt x="1" y="7253"/>
                    <a:pt x="1" y="7254"/>
                  </a:cubicBezTo>
                  <a:cubicBezTo>
                    <a:pt x="1" y="7254"/>
                    <a:pt x="61" y="7349"/>
                    <a:pt x="167" y="7491"/>
                  </a:cubicBezTo>
                  <a:cubicBezTo>
                    <a:pt x="286" y="7622"/>
                    <a:pt x="429" y="7872"/>
                    <a:pt x="703" y="8050"/>
                  </a:cubicBezTo>
                  <a:cubicBezTo>
                    <a:pt x="822" y="8145"/>
                    <a:pt x="964" y="8264"/>
                    <a:pt x="1131" y="8335"/>
                  </a:cubicBezTo>
                  <a:cubicBezTo>
                    <a:pt x="1297" y="8419"/>
                    <a:pt x="1475" y="8549"/>
                    <a:pt x="1678" y="8585"/>
                  </a:cubicBezTo>
                  <a:cubicBezTo>
                    <a:pt x="1945" y="8671"/>
                    <a:pt x="2238" y="8716"/>
                    <a:pt x="2533" y="8716"/>
                  </a:cubicBezTo>
                  <a:cubicBezTo>
                    <a:pt x="2685" y="8716"/>
                    <a:pt x="2836" y="8705"/>
                    <a:pt x="2986" y="8680"/>
                  </a:cubicBezTo>
                  <a:cubicBezTo>
                    <a:pt x="3438" y="8609"/>
                    <a:pt x="3853" y="8466"/>
                    <a:pt x="4199" y="8252"/>
                  </a:cubicBezTo>
                  <a:cubicBezTo>
                    <a:pt x="4317" y="8192"/>
                    <a:pt x="4413" y="8121"/>
                    <a:pt x="4508" y="8050"/>
                  </a:cubicBezTo>
                  <a:lnTo>
                    <a:pt x="4508" y="8050"/>
                  </a:lnTo>
                  <a:cubicBezTo>
                    <a:pt x="4495" y="8086"/>
                    <a:pt x="4472" y="8121"/>
                    <a:pt x="4460" y="8157"/>
                  </a:cubicBezTo>
                  <a:cubicBezTo>
                    <a:pt x="3961" y="9429"/>
                    <a:pt x="3544" y="10832"/>
                    <a:pt x="3842" y="12200"/>
                  </a:cubicBezTo>
                  <a:cubicBezTo>
                    <a:pt x="3984" y="12877"/>
                    <a:pt x="4341" y="13472"/>
                    <a:pt x="4733" y="13936"/>
                  </a:cubicBezTo>
                  <a:cubicBezTo>
                    <a:pt x="5161" y="14411"/>
                    <a:pt x="5613" y="14708"/>
                    <a:pt x="5982" y="15030"/>
                  </a:cubicBezTo>
                  <a:cubicBezTo>
                    <a:pt x="6814" y="15648"/>
                    <a:pt x="7587" y="16028"/>
                    <a:pt x="8146" y="16230"/>
                  </a:cubicBezTo>
                  <a:cubicBezTo>
                    <a:pt x="8603" y="16382"/>
                    <a:pt x="8914" y="16398"/>
                    <a:pt x="9021" y="16398"/>
                  </a:cubicBezTo>
                  <a:cubicBezTo>
                    <a:pt x="9047" y="16398"/>
                    <a:pt x="9061" y="16397"/>
                    <a:pt x="9061" y="16397"/>
                  </a:cubicBezTo>
                  <a:cubicBezTo>
                    <a:pt x="9061" y="16397"/>
                    <a:pt x="8728" y="16349"/>
                    <a:pt x="8205" y="16087"/>
                  </a:cubicBezTo>
                  <a:cubicBezTo>
                    <a:pt x="7694" y="15838"/>
                    <a:pt x="7016" y="15339"/>
                    <a:pt x="6279" y="14697"/>
                  </a:cubicBezTo>
                  <a:cubicBezTo>
                    <a:pt x="5934" y="14340"/>
                    <a:pt x="5494" y="13983"/>
                    <a:pt x="5185" y="13567"/>
                  </a:cubicBezTo>
                  <a:cubicBezTo>
                    <a:pt x="4864" y="13139"/>
                    <a:pt x="4638" y="12628"/>
                    <a:pt x="4531" y="12069"/>
                  </a:cubicBezTo>
                  <a:cubicBezTo>
                    <a:pt x="4329" y="10939"/>
                    <a:pt x="4722" y="9667"/>
                    <a:pt x="5197" y="8466"/>
                  </a:cubicBezTo>
                  <a:cubicBezTo>
                    <a:pt x="5697" y="7265"/>
                    <a:pt x="6315" y="6052"/>
                    <a:pt x="6873" y="4971"/>
                  </a:cubicBezTo>
                  <a:cubicBezTo>
                    <a:pt x="7005" y="4744"/>
                    <a:pt x="7124" y="4543"/>
                    <a:pt x="7242" y="4329"/>
                  </a:cubicBezTo>
                  <a:cubicBezTo>
                    <a:pt x="7349" y="4566"/>
                    <a:pt x="7480" y="4780"/>
                    <a:pt x="7647" y="4971"/>
                  </a:cubicBezTo>
                  <a:cubicBezTo>
                    <a:pt x="7872" y="5315"/>
                    <a:pt x="8205" y="5553"/>
                    <a:pt x="8503" y="5814"/>
                  </a:cubicBezTo>
                  <a:cubicBezTo>
                    <a:pt x="9132" y="6290"/>
                    <a:pt x="9834" y="6647"/>
                    <a:pt x="10572" y="6849"/>
                  </a:cubicBezTo>
                  <a:cubicBezTo>
                    <a:pt x="9953" y="6397"/>
                    <a:pt x="9383" y="5922"/>
                    <a:pt x="8871" y="5399"/>
                  </a:cubicBezTo>
                  <a:cubicBezTo>
                    <a:pt x="8645" y="5113"/>
                    <a:pt x="8395" y="4852"/>
                    <a:pt x="8229" y="4554"/>
                  </a:cubicBezTo>
                  <a:cubicBezTo>
                    <a:pt x="8146" y="4411"/>
                    <a:pt x="8027" y="4281"/>
                    <a:pt x="7991" y="4115"/>
                  </a:cubicBezTo>
                  <a:lnTo>
                    <a:pt x="7801" y="3663"/>
                  </a:lnTo>
                  <a:lnTo>
                    <a:pt x="7801" y="3650"/>
                  </a:lnTo>
                  <a:cubicBezTo>
                    <a:pt x="7789" y="3603"/>
                    <a:pt x="7766" y="3568"/>
                    <a:pt x="7742" y="3544"/>
                  </a:cubicBezTo>
                  <a:cubicBezTo>
                    <a:pt x="8075" y="3044"/>
                    <a:pt x="8419" y="2593"/>
                    <a:pt x="8776" y="2212"/>
                  </a:cubicBezTo>
                  <a:cubicBezTo>
                    <a:pt x="9430" y="1486"/>
                    <a:pt x="10060" y="952"/>
                    <a:pt x="10559" y="654"/>
                  </a:cubicBezTo>
                  <a:cubicBezTo>
                    <a:pt x="11047" y="345"/>
                    <a:pt x="11368" y="226"/>
                    <a:pt x="11368" y="226"/>
                  </a:cubicBezTo>
                  <a:lnTo>
                    <a:pt x="11368" y="226"/>
                  </a:lnTo>
                  <a:cubicBezTo>
                    <a:pt x="11368" y="226"/>
                    <a:pt x="11035" y="262"/>
                    <a:pt x="10488" y="500"/>
                  </a:cubicBezTo>
                  <a:cubicBezTo>
                    <a:pt x="9941" y="749"/>
                    <a:pt x="9180" y="1166"/>
                    <a:pt x="8431" y="1879"/>
                  </a:cubicBezTo>
                  <a:cubicBezTo>
                    <a:pt x="7991" y="2283"/>
                    <a:pt x="7552" y="2759"/>
                    <a:pt x="7124" y="3306"/>
                  </a:cubicBezTo>
                  <a:cubicBezTo>
                    <a:pt x="7016" y="3282"/>
                    <a:pt x="6909" y="3258"/>
                    <a:pt x="6814" y="3222"/>
                  </a:cubicBezTo>
                  <a:cubicBezTo>
                    <a:pt x="6588" y="3175"/>
                    <a:pt x="6386" y="3068"/>
                    <a:pt x="6172" y="2973"/>
                  </a:cubicBezTo>
                  <a:cubicBezTo>
                    <a:pt x="5958" y="2902"/>
                    <a:pt x="5779" y="2747"/>
                    <a:pt x="5578" y="2640"/>
                  </a:cubicBezTo>
                  <a:cubicBezTo>
                    <a:pt x="5364" y="2533"/>
                    <a:pt x="5185" y="2379"/>
                    <a:pt x="5007" y="2223"/>
                  </a:cubicBezTo>
                  <a:cubicBezTo>
                    <a:pt x="4841" y="2069"/>
                    <a:pt x="4627" y="1950"/>
                    <a:pt x="4484" y="1760"/>
                  </a:cubicBezTo>
                  <a:lnTo>
                    <a:pt x="4008" y="1213"/>
                  </a:lnTo>
                  <a:cubicBezTo>
                    <a:pt x="3699" y="844"/>
                    <a:pt x="3461" y="405"/>
                    <a:pt x="3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8;p49">
              <a:extLst>
                <a:ext uri="{FF2B5EF4-FFF2-40B4-BE49-F238E27FC236}">
                  <a16:creationId xmlns:a16="http://schemas.microsoft.com/office/drawing/2014/main" id="{3D8CD177-87CA-318E-8BCE-DD0AEA51ED10}"/>
                </a:ext>
              </a:extLst>
            </p:cNvPr>
            <p:cNvSpPr/>
            <p:nvPr/>
          </p:nvSpPr>
          <p:spPr>
            <a:xfrm>
              <a:off x="6508347" y="3597206"/>
              <a:ext cx="475544" cy="462189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404" y="0"/>
                  </a:moveTo>
                  <a:cubicBezTo>
                    <a:pt x="1404" y="0"/>
                    <a:pt x="1464" y="60"/>
                    <a:pt x="1547" y="156"/>
                  </a:cubicBezTo>
                  <a:cubicBezTo>
                    <a:pt x="1642" y="227"/>
                    <a:pt x="1713" y="405"/>
                    <a:pt x="1808" y="560"/>
                  </a:cubicBezTo>
                  <a:cubicBezTo>
                    <a:pt x="1927" y="774"/>
                    <a:pt x="2022" y="1035"/>
                    <a:pt x="2117" y="1332"/>
                  </a:cubicBezTo>
                  <a:cubicBezTo>
                    <a:pt x="1939" y="1332"/>
                    <a:pt x="1725" y="1356"/>
                    <a:pt x="1499" y="1451"/>
                  </a:cubicBezTo>
                  <a:cubicBezTo>
                    <a:pt x="738" y="1736"/>
                    <a:pt x="167" y="2688"/>
                    <a:pt x="72" y="3746"/>
                  </a:cubicBezTo>
                  <a:cubicBezTo>
                    <a:pt x="1" y="4281"/>
                    <a:pt x="13" y="4852"/>
                    <a:pt x="108" y="5446"/>
                  </a:cubicBezTo>
                  <a:cubicBezTo>
                    <a:pt x="132" y="5732"/>
                    <a:pt x="227" y="6041"/>
                    <a:pt x="286" y="6350"/>
                  </a:cubicBezTo>
                  <a:cubicBezTo>
                    <a:pt x="370" y="6611"/>
                    <a:pt x="441" y="6933"/>
                    <a:pt x="584" y="7230"/>
                  </a:cubicBezTo>
                  <a:cubicBezTo>
                    <a:pt x="714" y="7527"/>
                    <a:pt x="845" y="7837"/>
                    <a:pt x="988" y="8146"/>
                  </a:cubicBezTo>
                  <a:cubicBezTo>
                    <a:pt x="1178" y="8431"/>
                    <a:pt x="1392" y="8716"/>
                    <a:pt x="1606" y="9002"/>
                  </a:cubicBezTo>
                  <a:cubicBezTo>
                    <a:pt x="1879" y="9240"/>
                    <a:pt x="2189" y="9465"/>
                    <a:pt x="2486" y="9655"/>
                  </a:cubicBezTo>
                  <a:cubicBezTo>
                    <a:pt x="2831" y="9774"/>
                    <a:pt x="3164" y="9964"/>
                    <a:pt x="3509" y="10012"/>
                  </a:cubicBezTo>
                  <a:cubicBezTo>
                    <a:pt x="4888" y="10297"/>
                    <a:pt x="6160" y="10202"/>
                    <a:pt x="7385" y="10297"/>
                  </a:cubicBezTo>
                  <a:cubicBezTo>
                    <a:pt x="8586" y="10369"/>
                    <a:pt x="9716" y="10488"/>
                    <a:pt x="10607" y="10821"/>
                  </a:cubicBezTo>
                  <a:cubicBezTo>
                    <a:pt x="10833" y="10892"/>
                    <a:pt x="11047" y="10976"/>
                    <a:pt x="11225" y="11082"/>
                  </a:cubicBezTo>
                  <a:cubicBezTo>
                    <a:pt x="11428" y="11177"/>
                    <a:pt x="11606" y="11272"/>
                    <a:pt x="11761" y="11391"/>
                  </a:cubicBezTo>
                  <a:cubicBezTo>
                    <a:pt x="12081" y="11605"/>
                    <a:pt x="12319" y="11867"/>
                    <a:pt x="12509" y="12070"/>
                  </a:cubicBezTo>
                  <a:cubicBezTo>
                    <a:pt x="12890" y="12498"/>
                    <a:pt x="13104" y="12735"/>
                    <a:pt x="13104" y="12735"/>
                  </a:cubicBezTo>
                  <a:cubicBezTo>
                    <a:pt x="13104" y="12735"/>
                    <a:pt x="12926" y="12474"/>
                    <a:pt x="12593" y="11998"/>
                  </a:cubicBezTo>
                  <a:cubicBezTo>
                    <a:pt x="12414" y="11772"/>
                    <a:pt x="12200" y="11486"/>
                    <a:pt x="11891" y="11225"/>
                  </a:cubicBezTo>
                  <a:cubicBezTo>
                    <a:pt x="11594" y="10952"/>
                    <a:pt x="11201" y="10678"/>
                    <a:pt x="10738" y="10500"/>
                  </a:cubicBezTo>
                  <a:cubicBezTo>
                    <a:pt x="9811" y="10083"/>
                    <a:pt x="8657" y="9846"/>
                    <a:pt x="7433" y="9703"/>
                  </a:cubicBezTo>
                  <a:cubicBezTo>
                    <a:pt x="6231" y="9536"/>
                    <a:pt x="4864" y="9549"/>
                    <a:pt x="3699" y="9240"/>
                  </a:cubicBezTo>
                  <a:cubicBezTo>
                    <a:pt x="3401" y="9180"/>
                    <a:pt x="3164" y="9026"/>
                    <a:pt x="2891" y="8931"/>
                  </a:cubicBezTo>
                  <a:cubicBezTo>
                    <a:pt x="2653" y="8764"/>
                    <a:pt x="2439" y="8598"/>
                    <a:pt x="2236" y="8407"/>
                  </a:cubicBezTo>
                  <a:lnTo>
                    <a:pt x="1761" y="7718"/>
                  </a:lnTo>
                  <a:cubicBezTo>
                    <a:pt x="1654" y="7444"/>
                    <a:pt x="1547" y="7182"/>
                    <a:pt x="1440" y="6909"/>
                  </a:cubicBezTo>
                  <a:cubicBezTo>
                    <a:pt x="1321" y="6659"/>
                    <a:pt x="1274" y="6374"/>
                    <a:pt x="1178" y="6088"/>
                  </a:cubicBezTo>
                  <a:cubicBezTo>
                    <a:pt x="1118" y="5815"/>
                    <a:pt x="1047" y="5565"/>
                    <a:pt x="1023" y="5304"/>
                  </a:cubicBezTo>
                  <a:cubicBezTo>
                    <a:pt x="941" y="4793"/>
                    <a:pt x="941" y="4293"/>
                    <a:pt x="988" y="3853"/>
                  </a:cubicBezTo>
                  <a:cubicBezTo>
                    <a:pt x="1083" y="2973"/>
                    <a:pt x="1488" y="2367"/>
                    <a:pt x="1832" y="2260"/>
                  </a:cubicBezTo>
                  <a:cubicBezTo>
                    <a:pt x="1941" y="2209"/>
                    <a:pt x="2039" y="2193"/>
                    <a:pt x="2121" y="2193"/>
                  </a:cubicBezTo>
                  <a:cubicBezTo>
                    <a:pt x="2263" y="2193"/>
                    <a:pt x="2358" y="2241"/>
                    <a:pt x="2384" y="2241"/>
                  </a:cubicBezTo>
                  <a:cubicBezTo>
                    <a:pt x="2389" y="2241"/>
                    <a:pt x="2391" y="2240"/>
                    <a:pt x="2391" y="2236"/>
                  </a:cubicBezTo>
                  <a:cubicBezTo>
                    <a:pt x="2510" y="2640"/>
                    <a:pt x="2640" y="3033"/>
                    <a:pt x="2759" y="3354"/>
                  </a:cubicBezTo>
                  <a:cubicBezTo>
                    <a:pt x="2902" y="3758"/>
                    <a:pt x="3045" y="4032"/>
                    <a:pt x="3045" y="4032"/>
                  </a:cubicBezTo>
                  <a:cubicBezTo>
                    <a:pt x="3045" y="4032"/>
                    <a:pt x="3164" y="3746"/>
                    <a:pt x="3211" y="3295"/>
                  </a:cubicBezTo>
                  <a:cubicBezTo>
                    <a:pt x="3247" y="2854"/>
                    <a:pt x="3247" y="2260"/>
                    <a:pt x="3068" y="1677"/>
                  </a:cubicBezTo>
                  <a:cubicBezTo>
                    <a:pt x="2962" y="1392"/>
                    <a:pt x="2867" y="1107"/>
                    <a:pt x="2700" y="857"/>
                  </a:cubicBezTo>
                  <a:cubicBezTo>
                    <a:pt x="2545" y="607"/>
                    <a:pt x="2331" y="405"/>
                    <a:pt x="2153" y="251"/>
                  </a:cubicBezTo>
                  <a:cubicBezTo>
                    <a:pt x="1963" y="108"/>
                    <a:pt x="1761" y="37"/>
                    <a:pt x="1618" y="13"/>
                  </a:cubicBezTo>
                  <a:cubicBezTo>
                    <a:pt x="1488" y="0"/>
                    <a:pt x="1404" y="0"/>
                    <a:pt x="1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9;p49">
              <a:extLst>
                <a:ext uri="{FF2B5EF4-FFF2-40B4-BE49-F238E27FC236}">
                  <a16:creationId xmlns:a16="http://schemas.microsoft.com/office/drawing/2014/main" id="{E5FD0717-D4B9-8CCA-C65E-DC7004E98409}"/>
                </a:ext>
              </a:extLst>
            </p:cNvPr>
            <p:cNvSpPr/>
            <p:nvPr/>
          </p:nvSpPr>
          <p:spPr>
            <a:xfrm>
              <a:off x="6586878" y="3382333"/>
              <a:ext cx="209756" cy="166571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1" y="0"/>
                  </a:moveTo>
                  <a:cubicBezTo>
                    <a:pt x="1" y="0"/>
                    <a:pt x="132" y="464"/>
                    <a:pt x="441" y="1142"/>
                  </a:cubicBezTo>
                  <a:cubicBezTo>
                    <a:pt x="584" y="1487"/>
                    <a:pt x="809" y="1855"/>
                    <a:pt x="1107" y="2212"/>
                  </a:cubicBezTo>
                  <a:cubicBezTo>
                    <a:pt x="1250" y="2402"/>
                    <a:pt x="1392" y="2605"/>
                    <a:pt x="1559" y="2782"/>
                  </a:cubicBezTo>
                  <a:lnTo>
                    <a:pt x="2117" y="3270"/>
                  </a:lnTo>
                  <a:cubicBezTo>
                    <a:pt x="2498" y="3603"/>
                    <a:pt x="2938" y="3841"/>
                    <a:pt x="3354" y="4055"/>
                  </a:cubicBezTo>
                  <a:cubicBezTo>
                    <a:pt x="3556" y="4186"/>
                    <a:pt x="3782" y="4233"/>
                    <a:pt x="3984" y="4304"/>
                  </a:cubicBezTo>
                  <a:cubicBezTo>
                    <a:pt x="4186" y="4364"/>
                    <a:pt x="4376" y="4447"/>
                    <a:pt x="4555" y="4483"/>
                  </a:cubicBezTo>
                  <a:cubicBezTo>
                    <a:pt x="4973" y="4571"/>
                    <a:pt x="5310" y="4589"/>
                    <a:pt x="5524" y="4589"/>
                  </a:cubicBezTo>
                  <a:cubicBezTo>
                    <a:pt x="5688" y="4589"/>
                    <a:pt x="5779" y="4578"/>
                    <a:pt x="5779" y="4578"/>
                  </a:cubicBezTo>
                  <a:cubicBezTo>
                    <a:pt x="5779" y="4578"/>
                    <a:pt x="5673" y="4518"/>
                    <a:pt x="5483" y="4436"/>
                  </a:cubicBezTo>
                  <a:cubicBezTo>
                    <a:pt x="5280" y="4364"/>
                    <a:pt x="5031" y="4198"/>
                    <a:pt x="4709" y="4055"/>
                  </a:cubicBezTo>
                  <a:cubicBezTo>
                    <a:pt x="4400" y="3889"/>
                    <a:pt x="4056" y="3675"/>
                    <a:pt x="3699" y="3437"/>
                  </a:cubicBezTo>
                  <a:cubicBezTo>
                    <a:pt x="3520" y="3318"/>
                    <a:pt x="3354" y="3187"/>
                    <a:pt x="3164" y="3068"/>
                  </a:cubicBezTo>
                  <a:cubicBezTo>
                    <a:pt x="2962" y="2961"/>
                    <a:pt x="2807" y="2782"/>
                    <a:pt x="2629" y="2640"/>
                  </a:cubicBezTo>
                  <a:cubicBezTo>
                    <a:pt x="2260" y="2367"/>
                    <a:pt x="1927" y="2069"/>
                    <a:pt x="1642" y="1749"/>
                  </a:cubicBezTo>
                  <a:cubicBezTo>
                    <a:pt x="1488" y="1593"/>
                    <a:pt x="1333" y="1451"/>
                    <a:pt x="1178" y="1320"/>
                  </a:cubicBezTo>
                  <a:cubicBezTo>
                    <a:pt x="1023" y="1189"/>
                    <a:pt x="928" y="1023"/>
                    <a:pt x="809" y="892"/>
                  </a:cubicBezTo>
                  <a:cubicBezTo>
                    <a:pt x="370" y="34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20;p49">
              <a:extLst>
                <a:ext uri="{FF2B5EF4-FFF2-40B4-BE49-F238E27FC236}">
                  <a16:creationId xmlns:a16="http://schemas.microsoft.com/office/drawing/2014/main" id="{7513516F-2894-67F5-5516-C8AF30EA2739}"/>
                </a:ext>
              </a:extLst>
            </p:cNvPr>
            <p:cNvSpPr/>
            <p:nvPr/>
          </p:nvSpPr>
          <p:spPr>
            <a:xfrm>
              <a:off x="6301675" y="3100251"/>
              <a:ext cx="111773" cy="121172"/>
            </a:xfrm>
            <a:custGeom>
              <a:avLst/>
              <a:gdLst/>
              <a:ahLst/>
              <a:cxnLst/>
              <a:rect l="l" t="t" r="r" b="b"/>
              <a:pathLst>
                <a:path w="3080" h="3339" extrusionOk="0">
                  <a:moveTo>
                    <a:pt x="2461" y="0"/>
                  </a:moveTo>
                  <a:cubicBezTo>
                    <a:pt x="2402" y="0"/>
                    <a:pt x="2338" y="3"/>
                    <a:pt x="2271" y="9"/>
                  </a:cubicBezTo>
                  <a:cubicBezTo>
                    <a:pt x="2141" y="9"/>
                    <a:pt x="2022" y="68"/>
                    <a:pt x="1880" y="92"/>
                  </a:cubicBezTo>
                  <a:cubicBezTo>
                    <a:pt x="1737" y="128"/>
                    <a:pt x="1570" y="152"/>
                    <a:pt x="1439" y="247"/>
                  </a:cubicBezTo>
                  <a:cubicBezTo>
                    <a:pt x="1154" y="401"/>
                    <a:pt x="881" y="604"/>
                    <a:pt x="667" y="877"/>
                  </a:cubicBezTo>
                  <a:cubicBezTo>
                    <a:pt x="429" y="1127"/>
                    <a:pt x="286" y="1436"/>
                    <a:pt x="191" y="1733"/>
                  </a:cubicBezTo>
                  <a:cubicBezTo>
                    <a:pt x="48" y="2007"/>
                    <a:pt x="25" y="2304"/>
                    <a:pt x="25" y="2541"/>
                  </a:cubicBezTo>
                  <a:cubicBezTo>
                    <a:pt x="1" y="3029"/>
                    <a:pt x="60" y="3339"/>
                    <a:pt x="60" y="3339"/>
                  </a:cubicBezTo>
                  <a:cubicBezTo>
                    <a:pt x="60" y="3339"/>
                    <a:pt x="262" y="3065"/>
                    <a:pt x="453" y="2673"/>
                  </a:cubicBezTo>
                  <a:cubicBezTo>
                    <a:pt x="524" y="2459"/>
                    <a:pt x="667" y="2245"/>
                    <a:pt x="821" y="2042"/>
                  </a:cubicBezTo>
                  <a:cubicBezTo>
                    <a:pt x="892" y="1923"/>
                    <a:pt x="976" y="1828"/>
                    <a:pt x="1035" y="1698"/>
                  </a:cubicBezTo>
                  <a:cubicBezTo>
                    <a:pt x="1095" y="1579"/>
                    <a:pt x="1201" y="1508"/>
                    <a:pt x="1285" y="1400"/>
                  </a:cubicBezTo>
                  <a:cubicBezTo>
                    <a:pt x="1428" y="1175"/>
                    <a:pt x="1629" y="1020"/>
                    <a:pt x="1820" y="853"/>
                  </a:cubicBezTo>
                  <a:cubicBezTo>
                    <a:pt x="2010" y="687"/>
                    <a:pt x="2212" y="544"/>
                    <a:pt x="2403" y="449"/>
                  </a:cubicBezTo>
                  <a:cubicBezTo>
                    <a:pt x="2593" y="354"/>
                    <a:pt x="2747" y="235"/>
                    <a:pt x="2878" y="200"/>
                  </a:cubicBezTo>
                  <a:cubicBezTo>
                    <a:pt x="2997" y="140"/>
                    <a:pt x="3080" y="116"/>
                    <a:pt x="3080" y="116"/>
                  </a:cubicBezTo>
                  <a:cubicBezTo>
                    <a:pt x="3080" y="116"/>
                    <a:pt x="2848" y="0"/>
                    <a:pt x="2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21;p49">
              <a:extLst>
                <a:ext uri="{FF2B5EF4-FFF2-40B4-BE49-F238E27FC236}">
                  <a16:creationId xmlns:a16="http://schemas.microsoft.com/office/drawing/2014/main" id="{3482F687-F999-809A-CE11-FDCE9F1EF646}"/>
                </a:ext>
              </a:extLst>
            </p:cNvPr>
            <p:cNvSpPr/>
            <p:nvPr/>
          </p:nvSpPr>
          <p:spPr>
            <a:xfrm>
              <a:off x="6373312" y="3391406"/>
              <a:ext cx="105314" cy="312421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154" y="0"/>
                  </a:moveTo>
                  <a:cubicBezTo>
                    <a:pt x="1368" y="357"/>
                    <a:pt x="1309" y="738"/>
                    <a:pt x="1237" y="1106"/>
                  </a:cubicBezTo>
                  <a:cubicBezTo>
                    <a:pt x="1177" y="1486"/>
                    <a:pt x="1047" y="1855"/>
                    <a:pt x="928" y="2212"/>
                  </a:cubicBezTo>
                  <a:cubicBezTo>
                    <a:pt x="654" y="2937"/>
                    <a:pt x="381" y="3686"/>
                    <a:pt x="83" y="4387"/>
                  </a:cubicBezTo>
                  <a:cubicBezTo>
                    <a:pt x="1" y="4566"/>
                    <a:pt x="36" y="4780"/>
                    <a:pt x="191" y="4923"/>
                  </a:cubicBezTo>
                  <a:lnTo>
                    <a:pt x="215" y="4947"/>
                  </a:lnTo>
                  <a:cubicBezTo>
                    <a:pt x="476" y="5208"/>
                    <a:pt x="762" y="5446"/>
                    <a:pt x="1023" y="5708"/>
                  </a:cubicBezTo>
                  <a:cubicBezTo>
                    <a:pt x="1272" y="5993"/>
                    <a:pt x="1534" y="6255"/>
                    <a:pt x="1748" y="6564"/>
                  </a:cubicBezTo>
                  <a:cubicBezTo>
                    <a:pt x="1998" y="6849"/>
                    <a:pt x="2176" y="7182"/>
                    <a:pt x="2355" y="7515"/>
                  </a:cubicBezTo>
                  <a:cubicBezTo>
                    <a:pt x="2545" y="7859"/>
                    <a:pt x="2675" y="8216"/>
                    <a:pt x="2783" y="8609"/>
                  </a:cubicBezTo>
                  <a:cubicBezTo>
                    <a:pt x="2902" y="8205"/>
                    <a:pt x="2842" y="7788"/>
                    <a:pt x="2794" y="7372"/>
                  </a:cubicBezTo>
                  <a:cubicBezTo>
                    <a:pt x="2771" y="7158"/>
                    <a:pt x="2688" y="6968"/>
                    <a:pt x="2628" y="6765"/>
                  </a:cubicBezTo>
                  <a:cubicBezTo>
                    <a:pt x="2580" y="6551"/>
                    <a:pt x="2474" y="6373"/>
                    <a:pt x="2390" y="6183"/>
                  </a:cubicBezTo>
                  <a:cubicBezTo>
                    <a:pt x="2236" y="5779"/>
                    <a:pt x="1951" y="5457"/>
                    <a:pt x="1713" y="5113"/>
                  </a:cubicBezTo>
                  <a:cubicBezTo>
                    <a:pt x="1594" y="4934"/>
                    <a:pt x="1427" y="4804"/>
                    <a:pt x="1285" y="4649"/>
                  </a:cubicBezTo>
                  <a:lnTo>
                    <a:pt x="1082" y="4459"/>
                  </a:lnTo>
                  <a:cubicBezTo>
                    <a:pt x="1344" y="3793"/>
                    <a:pt x="1546" y="3116"/>
                    <a:pt x="1653" y="2390"/>
                  </a:cubicBezTo>
                  <a:cubicBezTo>
                    <a:pt x="1700" y="1974"/>
                    <a:pt x="1748" y="1557"/>
                    <a:pt x="1713" y="1129"/>
                  </a:cubicBezTo>
                  <a:cubicBezTo>
                    <a:pt x="1677" y="915"/>
                    <a:pt x="1641" y="701"/>
                    <a:pt x="1558" y="500"/>
                  </a:cubicBezTo>
                  <a:cubicBezTo>
                    <a:pt x="1486" y="286"/>
                    <a:pt x="1332" y="107"/>
                    <a:pt x="1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22;p49">
              <a:extLst>
                <a:ext uri="{FF2B5EF4-FFF2-40B4-BE49-F238E27FC236}">
                  <a16:creationId xmlns:a16="http://schemas.microsoft.com/office/drawing/2014/main" id="{8DE57569-86B6-427E-8247-A3C4F98C15E7}"/>
                </a:ext>
              </a:extLst>
            </p:cNvPr>
            <p:cNvSpPr/>
            <p:nvPr/>
          </p:nvSpPr>
          <p:spPr>
            <a:xfrm>
              <a:off x="6545907" y="3163577"/>
              <a:ext cx="182140" cy="178220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1" y="0"/>
                  </a:moveTo>
                  <a:cubicBezTo>
                    <a:pt x="1" y="0"/>
                    <a:pt x="179" y="309"/>
                    <a:pt x="535" y="714"/>
                  </a:cubicBezTo>
                  <a:cubicBezTo>
                    <a:pt x="714" y="915"/>
                    <a:pt x="963" y="1118"/>
                    <a:pt x="1249" y="1296"/>
                  </a:cubicBezTo>
                  <a:cubicBezTo>
                    <a:pt x="1463" y="1475"/>
                    <a:pt x="1737" y="1594"/>
                    <a:pt x="2010" y="1700"/>
                  </a:cubicBezTo>
                  <a:lnTo>
                    <a:pt x="2010" y="1927"/>
                  </a:lnTo>
                  <a:cubicBezTo>
                    <a:pt x="2022" y="2259"/>
                    <a:pt x="2105" y="2699"/>
                    <a:pt x="2152" y="3139"/>
                  </a:cubicBezTo>
                  <a:cubicBezTo>
                    <a:pt x="2236" y="3579"/>
                    <a:pt x="2355" y="4019"/>
                    <a:pt x="2403" y="4340"/>
                  </a:cubicBezTo>
                  <a:cubicBezTo>
                    <a:pt x="2474" y="4661"/>
                    <a:pt x="2545" y="4910"/>
                    <a:pt x="2545" y="4910"/>
                  </a:cubicBezTo>
                  <a:cubicBezTo>
                    <a:pt x="2545" y="4910"/>
                    <a:pt x="2640" y="4709"/>
                    <a:pt x="2759" y="4364"/>
                  </a:cubicBezTo>
                  <a:cubicBezTo>
                    <a:pt x="2902" y="4007"/>
                    <a:pt x="2913" y="3555"/>
                    <a:pt x="2961" y="3092"/>
                  </a:cubicBezTo>
                  <a:cubicBezTo>
                    <a:pt x="2973" y="2675"/>
                    <a:pt x="2949" y="2271"/>
                    <a:pt x="2913" y="1938"/>
                  </a:cubicBezTo>
                  <a:lnTo>
                    <a:pt x="2913" y="1938"/>
                  </a:lnTo>
                  <a:cubicBezTo>
                    <a:pt x="3021" y="1962"/>
                    <a:pt x="3140" y="1974"/>
                    <a:pt x="3235" y="1986"/>
                  </a:cubicBezTo>
                  <a:cubicBezTo>
                    <a:pt x="3313" y="1991"/>
                    <a:pt x="3390" y="1993"/>
                    <a:pt x="3465" y="1993"/>
                  </a:cubicBezTo>
                  <a:cubicBezTo>
                    <a:pt x="3722" y="1993"/>
                    <a:pt x="3960" y="1966"/>
                    <a:pt x="4162" y="1938"/>
                  </a:cubicBezTo>
                  <a:cubicBezTo>
                    <a:pt x="4697" y="1855"/>
                    <a:pt x="5018" y="1653"/>
                    <a:pt x="5018" y="1653"/>
                  </a:cubicBezTo>
                  <a:cubicBezTo>
                    <a:pt x="5018" y="1653"/>
                    <a:pt x="4662" y="1594"/>
                    <a:pt x="4174" y="1486"/>
                  </a:cubicBezTo>
                  <a:cubicBezTo>
                    <a:pt x="3924" y="1451"/>
                    <a:pt x="3639" y="1356"/>
                    <a:pt x="3354" y="1284"/>
                  </a:cubicBezTo>
                  <a:cubicBezTo>
                    <a:pt x="3127" y="1201"/>
                    <a:pt x="2890" y="1166"/>
                    <a:pt x="2652" y="1082"/>
                  </a:cubicBezTo>
                  <a:cubicBezTo>
                    <a:pt x="2593" y="1023"/>
                    <a:pt x="2509" y="987"/>
                    <a:pt x="2414" y="987"/>
                  </a:cubicBezTo>
                  <a:cubicBezTo>
                    <a:pt x="2117" y="904"/>
                    <a:pt x="1843" y="796"/>
                    <a:pt x="1582" y="666"/>
                  </a:cubicBezTo>
                  <a:cubicBezTo>
                    <a:pt x="1309" y="547"/>
                    <a:pt x="1011" y="487"/>
                    <a:pt x="809" y="345"/>
                  </a:cubicBezTo>
                  <a:cubicBezTo>
                    <a:pt x="357" y="11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23;p49">
              <a:extLst>
                <a:ext uri="{FF2B5EF4-FFF2-40B4-BE49-F238E27FC236}">
                  <a16:creationId xmlns:a16="http://schemas.microsoft.com/office/drawing/2014/main" id="{C74F0602-D5FA-3DEC-19F3-A09CF30492CC}"/>
                </a:ext>
              </a:extLst>
            </p:cNvPr>
            <p:cNvSpPr/>
            <p:nvPr/>
          </p:nvSpPr>
          <p:spPr>
            <a:xfrm>
              <a:off x="6449629" y="2394048"/>
              <a:ext cx="247752" cy="117543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714" y="1"/>
                  </a:moveTo>
                  <a:cubicBezTo>
                    <a:pt x="554" y="1"/>
                    <a:pt x="429" y="79"/>
                    <a:pt x="323" y="100"/>
                  </a:cubicBezTo>
                  <a:cubicBezTo>
                    <a:pt x="109" y="231"/>
                    <a:pt x="2" y="314"/>
                    <a:pt x="2" y="314"/>
                  </a:cubicBezTo>
                  <a:cubicBezTo>
                    <a:pt x="0" y="316"/>
                    <a:pt x="1" y="317"/>
                    <a:pt x="4" y="317"/>
                  </a:cubicBezTo>
                  <a:cubicBezTo>
                    <a:pt x="28" y="317"/>
                    <a:pt x="193" y="254"/>
                    <a:pt x="407" y="254"/>
                  </a:cubicBezTo>
                  <a:cubicBezTo>
                    <a:pt x="617" y="254"/>
                    <a:pt x="874" y="314"/>
                    <a:pt x="1096" y="552"/>
                  </a:cubicBezTo>
                  <a:cubicBezTo>
                    <a:pt x="1357" y="778"/>
                    <a:pt x="1547" y="1170"/>
                    <a:pt x="1809" y="1586"/>
                  </a:cubicBezTo>
                  <a:cubicBezTo>
                    <a:pt x="1940" y="1801"/>
                    <a:pt x="2071" y="2026"/>
                    <a:pt x="2273" y="2252"/>
                  </a:cubicBezTo>
                  <a:cubicBezTo>
                    <a:pt x="2463" y="2466"/>
                    <a:pt x="2725" y="2739"/>
                    <a:pt x="3212" y="2776"/>
                  </a:cubicBezTo>
                  <a:cubicBezTo>
                    <a:pt x="3557" y="2763"/>
                    <a:pt x="3510" y="2728"/>
                    <a:pt x="3771" y="2644"/>
                  </a:cubicBezTo>
                  <a:lnTo>
                    <a:pt x="4092" y="2502"/>
                  </a:lnTo>
                  <a:cubicBezTo>
                    <a:pt x="4295" y="2419"/>
                    <a:pt x="4509" y="2359"/>
                    <a:pt x="4710" y="2324"/>
                  </a:cubicBezTo>
                  <a:cubicBezTo>
                    <a:pt x="4848" y="2300"/>
                    <a:pt x="4981" y="2287"/>
                    <a:pt x="5109" y="2287"/>
                  </a:cubicBezTo>
                  <a:cubicBezTo>
                    <a:pt x="5180" y="2287"/>
                    <a:pt x="5249" y="2291"/>
                    <a:pt x="5317" y="2300"/>
                  </a:cubicBezTo>
                  <a:cubicBezTo>
                    <a:pt x="5507" y="2324"/>
                    <a:pt x="5685" y="2383"/>
                    <a:pt x="5840" y="2454"/>
                  </a:cubicBezTo>
                  <a:cubicBezTo>
                    <a:pt x="6161" y="2620"/>
                    <a:pt x="6411" y="2787"/>
                    <a:pt x="6565" y="2977"/>
                  </a:cubicBezTo>
                  <a:lnTo>
                    <a:pt x="6827" y="3239"/>
                  </a:lnTo>
                  <a:cubicBezTo>
                    <a:pt x="6827" y="3239"/>
                    <a:pt x="6791" y="3108"/>
                    <a:pt x="6708" y="2882"/>
                  </a:cubicBezTo>
                  <a:cubicBezTo>
                    <a:pt x="6613" y="2692"/>
                    <a:pt x="6435" y="2347"/>
                    <a:pt x="6089" y="2074"/>
                  </a:cubicBezTo>
                  <a:cubicBezTo>
                    <a:pt x="5923" y="1943"/>
                    <a:pt x="5698" y="1824"/>
                    <a:pt x="5460" y="1729"/>
                  </a:cubicBezTo>
                  <a:cubicBezTo>
                    <a:pt x="5236" y="1654"/>
                    <a:pt x="4994" y="1608"/>
                    <a:pt x="4741" y="1608"/>
                  </a:cubicBezTo>
                  <a:cubicBezTo>
                    <a:pt x="4711" y="1608"/>
                    <a:pt x="4681" y="1609"/>
                    <a:pt x="4651" y="1610"/>
                  </a:cubicBezTo>
                  <a:cubicBezTo>
                    <a:pt x="4377" y="1634"/>
                    <a:pt x="4081" y="1669"/>
                    <a:pt x="3819" y="1777"/>
                  </a:cubicBezTo>
                  <a:lnTo>
                    <a:pt x="3415" y="1943"/>
                  </a:lnTo>
                  <a:cubicBezTo>
                    <a:pt x="3415" y="1942"/>
                    <a:pt x="3414" y="1942"/>
                    <a:pt x="3412" y="1942"/>
                  </a:cubicBezTo>
                  <a:cubicBezTo>
                    <a:pt x="3390" y="1942"/>
                    <a:pt x="3253" y="1986"/>
                    <a:pt x="3212" y="1986"/>
                  </a:cubicBezTo>
                  <a:cubicBezTo>
                    <a:pt x="3198" y="1986"/>
                    <a:pt x="3195" y="1981"/>
                    <a:pt x="3212" y="1967"/>
                  </a:cubicBezTo>
                  <a:lnTo>
                    <a:pt x="3212" y="1967"/>
                  </a:lnTo>
                  <a:cubicBezTo>
                    <a:pt x="3210" y="1968"/>
                    <a:pt x="3207" y="1968"/>
                    <a:pt x="3204" y="1968"/>
                  </a:cubicBezTo>
                  <a:cubicBezTo>
                    <a:pt x="3154" y="1968"/>
                    <a:pt x="2978" y="1886"/>
                    <a:pt x="2844" y="1729"/>
                  </a:cubicBezTo>
                  <a:cubicBezTo>
                    <a:pt x="2701" y="1563"/>
                    <a:pt x="2535" y="1384"/>
                    <a:pt x="2392" y="1182"/>
                  </a:cubicBezTo>
                  <a:cubicBezTo>
                    <a:pt x="2094" y="802"/>
                    <a:pt x="1750" y="421"/>
                    <a:pt x="1370" y="183"/>
                  </a:cubicBezTo>
                  <a:cubicBezTo>
                    <a:pt x="1193" y="73"/>
                    <a:pt x="984" y="3"/>
                    <a:pt x="813" y="3"/>
                  </a:cubicBezTo>
                  <a:cubicBezTo>
                    <a:pt x="800" y="3"/>
                    <a:pt x="788" y="4"/>
                    <a:pt x="775" y="5"/>
                  </a:cubicBezTo>
                  <a:cubicBezTo>
                    <a:pt x="754" y="2"/>
                    <a:pt x="734" y="1"/>
                    <a:pt x="7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24;p49">
              <a:extLst>
                <a:ext uri="{FF2B5EF4-FFF2-40B4-BE49-F238E27FC236}">
                  <a16:creationId xmlns:a16="http://schemas.microsoft.com/office/drawing/2014/main" id="{D2336835-EA78-8E7C-63B8-45E56E1AB815}"/>
                </a:ext>
              </a:extLst>
            </p:cNvPr>
            <p:cNvSpPr/>
            <p:nvPr/>
          </p:nvSpPr>
          <p:spPr>
            <a:xfrm>
              <a:off x="6288284" y="2689775"/>
              <a:ext cx="241256" cy="313727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6648" y="1"/>
                  </a:moveTo>
                  <a:cubicBezTo>
                    <a:pt x="6648" y="1"/>
                    <a:pt x="6458" y="36"/>
                    <a:pt x="6125" y="96"/>
                  </a:cubicBezTo>
                  <a:cubicBezTo>
                    <a:pt x="5958" y="107"/>
                    <a:pt x="5779" y="215"/>
                    <a:pt x="5542" y="298"/>
                  </a:cubicBezTo>
                  <a:cubicBezTo>
                    <a:pt x="5304" y="381"/>
                    <a:pt x="5102" y="559"/>
                    <a:pt x="4852" y="738"/>
                  </a:cubicBezTo>
                  <a:cubicBezTo>
                    <a:pt x="4638" y="952"/>
                    <a:pt x="4389" y="1190"/>
                    <a:pt x="4222" y="1499"/>
                  </a:cubicBezTo>
                  <a:cubicBezTo>
                    <a:pt x="4032" y="1808"/>
                    <a:pt x="3889" y="2153"/>
                    <a:pt x="3806" y="2533"/>
                  </a:cubicBezTo>
                  <a:cubicBezTo>
                    <a:pt x="3734" y="2902"/>
                    <a:pt x="3663" y="3306"/>
                    <a:pt x="3687" y="3698"/>
                  </a:cubicBezTo>
                  <a:lnTo>
                    <a:pt x="3723" y="4293"/>
                  </a:lnTo>
                  <a:cubicBezTo>
                    <a:pt x="3711" y="4340"/>
                    <a:pt x="3758" y="4709"/>
                    <a:pt x="3699" y="4733"/>
                  </a:cubicBezTo>
                  <a:cubicBezTo>
                    <a:pt x="3675" y="4887"/>
                    <a:pt x="3461" y="5137"/>
                    <a:pt x="3176" y="5280"/>
                  </a:cubicBezTo>
                  <a:cubicBezTo>
                    <a:pt x="2902" y="5447"/>
                    <a:pt x="2581" y="5601"/>
                    <a:pt x="2260" y="5732"/>
                  </a:cubicBezTo>
                  <a:cubicBezTo>
                    <a:pt x="1606" y="6005"/>
                    <a:pt x="964" y="6314"/>
                    <a:pt x="524" y="6766"/>
                  </a:cubicBezTo>
                  <a:cubicBezTo>
                    <a:pt x="299" y="6992"/>
                    <a:pt x="156" y="7254"/>
                    <a:pt x="96" y="7503"/>
                  </a:cubicBezTo>
                  <a:cubicBezTo>
                    <a:pt x="1" y="7741"/>
                    <a:pt x="48" y="7967"/>
                    <a:pt x="25" y="8134"/>
                  </a:cubicBezTo>
                  <a:cubicBezTo>
                    <a:pt x="96" y="8467"/>
                    <a:pt x="143" y="8645"/>
                    <a:pt x="143" y="8645"/>
                  </a:cubicBezTo>
                  <a:cubicBezTo>
                    <a:pt x="143" y="8645"/>
                    <a:pt x="156" y="8467"/>
                    <a:pt x="180" y="8134"/>
                  </a:cubicBezTo>
                  <a:cubicBezTo>
                    <a:pt x="239" y="7991"/>
                    <a:pt x="251" y="7788"/>
                    <a:pt x="370" y="7611"/>
                  </a:cubicBezTo>
                  <a:cubicBezTo>
                    <a:pt x="465" y="7432"/>
                    <a:pt x="631" y="7265"/>
                    <a:pt x="822" y="7099"/>
                  </a:cubicBezTo>
                  <a:cubicBezTo>
                    <a:pt x="1226" y="6790"/>
                    <a:pt x="1844" y="6623"/>
                    <a:pt x="2510" y="6398"/>
                  </a:cubicBezTo>
                  <a:cubicBezTo>
                    <a:pt x="2843" y="6279"/>
                    <a:pt x="3211" y="6171"/>
                    <a:pt x="3568" y="5957"/>
                  </a:cubicBezTo>
                  <a:cubicBezTo>
                    <a:pt x="3925" y="5756"/>
                    <a:pt x="4353" y="5458"/>
                    <a:pt x="4484" y="4863"/>
                  </a:cubicBezTo>
                  <a:cubicBezTo>
                    <a:pt x="4567" y="4531"/>
                    <a:pt x="4508" y="4507"/>
                    <a:pt x="4508" y="4186"/>
                  </a:cubicBezTo>
                  <a:lnTo>
                    <a:pt x="4472" y="3663"/>
                  </a:lnTo>
                  <a:cubicBezTo>
                    <a:pt x="4448" y="3318"/>
                    <a:pt x="4460" y="2985"/>
                    <a:pt x="4495" y="2664"/>
                  </a:cubicBezTo>
                  <a:cubicBezTo>
                    <a:pt x="4555" y="2355"/>
                    <a:pt x="4614" y="2046"/>
                    <a:pt x="4745" y="1772"/>
                  </a:cubicBezTo>
                  <a:cubicBezTo>
                    <a:pt x="4841" y="1487"/>
                    <a:pt x="5018" y="1273"/>
                    <a:pt x="5173" y="1059"/>
                  </a:cubicBezTo>
                  <a:cubicBezTo>
                    <a:pt x="5364" y="881"/>
                    <a:pt x="5506" y="667"/>
                    <a:pt x="5697" y="559"/>
                  </a:cubicBezTo>
                  <a:cubicBezTo>
                    <a:pt x="5875" y="440"/>
                    <a:pt x="6017" y="298"/>
                    <a:pt x="6172" y="239"/>
                  </a:cubicBezTo>
                  <a:cubicBezTo>
                    <a:pt x="6469" y="96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25;p49">
              <a:extLst>
                <a:ext uri="{FF2B5EF4-FFF2-40B4-BE49-F238E27FC236}">
                  <a16:creationId xmlns:a16="http://schemas.microsoft.com/office/drawing/2014/main" id="{3A12FBF6-841F-F910-D9F8-2A502E782FFF}"/>
                </a:ext>
              </a:extLst>
            </p:cNvPr>
            <p:cNvSpPr/>
            <p:nvPr/>
          </p:nvSpPr>
          <p:spPr>
            <a:xfrm>
              <a:off x="6899299" y="2834754"/>
              <a:ext cx="167914" cy="217087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4626" y="1"/>
                  </a:moveTo>
                  <a:cubicBezTo>
                    <a:pt x="4626" y="1"/>
                    <a:pt x="4483" y="12"/>
                    <a:pt x="4257" y="49"/>
                  </a:cubicBezTo>
                  <a:cubicBezTo>
                    <a:pt x="4043" y="84"/>
                    <a:pt x="3662" y="191"/>
                    <a:pt x="3330" y="464"/>
                  </a:cubicBezTo>
                  <a:cubicBezTo>
                    <a:pt x="3175" y="607"/>
                    <a:pt x="2997" y="786"/>
                    <a:pt x="2866" y="1000"/>
                  </a:cubicBezTo>
                  <a:cubicBezTo>
                    <a:pt x="2724" y="1214"/>
                    <a:pt x="2616" y="1463"/>
                    <a:pt x="2545" y="1725"/>
                  </a:cubicBezTo>
                  <a:cubicBezTo>
                    <a:pt x="2497" y="1999"/>
                    <a:pt x="2438" y="2284"/>
                    <a:pt x="2462" y="2557"/>
                  </a:cubicBezTo>
                  <a:lnTo>
                    <a:pt x="2486" y="2985"/>
                  </a:lnTo>
                  <a:cubicBezTo>
                    <a:pt x="2486" y="2985"/>
                    <a:pt x="2485" y="2985"/>
                    <a:pt x="2485" y="2985"/>
                  </a:cubicBezTo>
                  <a:cubicBezTo>
                    <a:pt x="2475" y="2985"/>
                    <a:pt x="2495" y="3260"/>
                    <a:pt x="2466" y="3260"/>
                  </a:cubicBezTo>
                  <a:cubicBezTo>
                    <a:pt x="2465" y="3260"/>
                    <a:pt x="2463" y="3260"/>
                    <a:pt x="2462" y="3259"/>
                  </a:cubicBezTo>
                  <a:cubicBezTo>
                    <a:pt x="2462" y="3294"/>
                    <a:pt x="2355" y="3461"/>
                    <a:pt x="2164" y="3556"/>
                  </a:cubicBezTo>
                  <a:cubicBezTo>
                    <a:pt x="1986" y="3663"/>
                    <a:pt x="1772" y="3770"/>
                    <a:pt x="1546" y="3865"/>
                  </a:cubicBezTo>
                  <a:cubicBezTo>
                    <a:pt x="1107" y="4055"/>
                    <a:pt x="655" y="4293"/>
                    <a:pt x="346" y="4626"/>
                  </a:cubicBezTo>
                  <a:cubicBezTo>
                    <a:pt x="0" y="4971"/>
                    <a:pt x="13" y="5399"/>
                    <a:pt x="24" y="5625"/>
                  </a:cubicBezTo>
                  <a:cubicBezTo>
                    <a:pt x="84" y="5862"/>
                    <a:pt x="119" y="5981"/>
                    <a:pt x="119" y="5981"/>
                  </a:cubicBezTo>
                  <a:cubicBezTo>
                    <a:pt x="119" y="5981"/>
                    <a:pt x="155" y="5839"/>
                    <a:pt x="179" y="5625"/>
                  </a:cubicBezTo>
                  <a:cubicBezTo>
                    <a:pt x="238" y="5411"/>
                    <a:pt x="369" y="5149"/>
                    <a:pt x="642" y="4971"/>
                  </a:cubicBezTo>
                  <a:cubicBezTo>
                    <a:pt x="916" y="4768"/>
                    <a:pt x="1332" y="4673"/>
                    <a:pt x="1796" y="4531"/>
                  </a:cubicBezTo>
                  <a:cubicBezTo>
                    <a:pt x="2034" y="4448"/>
                    <a:pt x="2296" y="4377"/>
                    <a:pt x="2557" y="4222"/>
                  </a:cubicBezTo>
                  <a:cubicBezTo>
                    <a:pt x="2819" y="4079"/>
                    <a:pt x="3139" y="3865"/>
                    <a:pt x="3258" y="3389"/>
                  </a:cubicBezTo>
                  <a:cubicBezTo>
                    <a:pt x="3306" y="3104"/>
                    <a:pt x="3271" y="3140"/>
                    <a:pt x="3271" y="2878"/>
                  </a:cubicBezTo>
                  <a:lnTo>
                    <a:pt x="3234" y="2533"/>
                  </a:lnTo>
                  <a:cubicBezTo>
                    <a:pt x="3223" y="2308"/>
                    <a:pt x="3223" y="2081"/>
                    <a:pt x="3247" y="1867"/>
                  </a:cubicBezTo>
                  <a:cubicBezTo>
                    <a:pt x="3282" y="1653"/>
                    <a:pt x="3306" y="1452"/>
                    <a:pt x="3389" y="1273"/>
                  </a:cubicBezTo>
                  <a:cubicBezTo>
                    <a:pt x="3448" y="1083"/>
                    <a:pt x="3556" y="928"/>
                    <a:pt x="3651" y="786"/>
                  </a:cubicBezTo>
                  <a:cubicBezTo>
                    <a:pt x="3876" y="512"/>
                    <a:pt x="4091" y="310"/>
                    <a:pt x="4305" y="191"/>
                  </a:cubicBezTo>
                  <a:cubicBezTo>
                    <a:pt x="4507" y="84"/>
                    <a:pt x="4626" y="1"/>
                    <a:pt x="4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6;p49">
              <a:extLst>
                <a:ext uri="{FF2B5EF4-FFF2-40B4-BE49-F238E27FC236}">
                  <a16:creationId xmlns:a16="http://schemas.microsoft.com/office/drawing/2014/main" id="{36EACC09-1875-991D-FBEE-7AABA6E77F82}"/>
                </a:ext>
              </a:extLst>
            </p:cNvPr>
            <p:cNvSpPr/>
            <p:nvPr/>
          </p:nvSpPr>
          <p:spPr>
            <a:xfrm>
              <a:off x="6783643" y="3810374"/>
              <a:ext cx="234433" cy="130717"/>
            </a:xfrm>
            <a:custGeom>
              <a:avLst/>
              <a:gdLst/>
              <a:ahLst/>
              <a:cxnLst/>
              <a:rect l="l" t="t" r="r" b="b"/>
              <a:pathLst>
                <a:path w="6460" h="360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5" y="132"/>
                    <a:pt x="96" y="357"/>
                  </a:cubicBezTo>
                  <a:cubicBezTo>
                    <a:pt x="167" y="547"/>
                    <a:pt x="322" y="904"/>
                    <a:pt x="631" y="1189"/>
                  </a:cubicBezTo>
                  <a:cubicBezTo>
                    <a:pt x="785" y="1332"/>
                    <a:pt x="1000" y="1463"/>
                    <a:pt x="1226" y="1570"/>
                  </a:cubicBezTo>
                  <a:cubicBezTo>
                    <a:pt x="1464" y="1677"/>
                    <a:pt x="1725" y="1749"/>
                    <a:pt x="2011" y="1749"/>
                  </a:cubicBezTo>
                  <a:cubicBezTo>
                    <a:pt x="2272" y="1749"/>
                    <a:pt x="2569" y="1736"/>
                    <a:pt x="2843" y="1653"/>
                  </a:cubicBezTo>
                  <a:lnTo>
                    <a:pt x="3187" y="1546"/>
                  </a:lnTo>
                  <a:cubicBezTo>
                    <a:pt x="3263" y="1521"/>
                    <a:pt x="3380" y="1496"/>
                    <a:pt x="3426" y="1496"/>
                  </a:cubicBezTo>
                  <a:cubicBezTo>
                    <a:pt x="3445" y="1496"/>
                    <a:pt x="3451" y="1500"/>
                    <a:pt x="3437" y="1511"/>
                  </a:cubicBezTo>
                  <a:cubicBezTo>
                    <a:pt x="3461" y="1511"/>
                    <a:pt x="3651" y="1594"/>
                    <a:pt x="3770" y="1772"/>
                  </a:cubicBezTo>
                  <a:cubicBezTo>
                    <a:pt x="3901" y="1939"/>
                    <a:pt x="4043" y="2140"/>
                    <a:pt x="4175" y="2331"/>
                  </a:cubicBezTo>
                  <a:cubicBezTo>
                    <a:pt x="4448" y="2735"/>
                    <a:pt x="4757" y="3115"/>
                    <a:pt x="5114" y="3377"/>
                  </a:cubicBezTo>
                  <a:cubicBezTo>
                    <a:pt x="5280" y="3508"/>
                    <a:pt x="5494" y="3591"/>
                    <a:pt x="5684" y="3591"/>
                  </a:cubicBezTo>
                  <a:cubicBezTo>
                    <a:pt x="5720" y="3598"/>
                    <a:pt x="5754" y="3601"/>
                    <a:pt x="5788" y="3601"/>
                  </a:cubicBezTo>
                  <a:cubicBezTo>
                    <a:pt x="5923" y="3601"/>
                    <a:pt x="6041" y="3553"/>
                    <a:pt x="6136" y="3544"/>
                  </a:cubicBezTo>
                  <a:cubicBezTo>
                    <a:pt x="6350" y="3425"/>
                    <a:pt x="6458" y="3353"/>
                    <a:pt x="6458" y="3353"/>
                  </a:cubicBezTo>
                  <a:cubicBezTo>
                    <a:pt x="6459" y="3351"/>
                    <a:pt x="6458" y="3350"/>
                    <a:pt x="6453" y="3350"/>
                  </a:cubicBezTo>
                  <a:cubicBezTo>
                    <a:pt x="6427" y="3350"/>
                    <a:pt x="6309" y="3381"/>
                    <a:pt x="6152" y="3381"/>
                  </a:cubicBezTo>
                  <a:cubicBezTo>
                    <a:pt x="5935" y="3381"/>
                    <a:pt x="5642" y="3321"/>
                    <a:pt x="5411" y="3033"/>
                  </a:cubicBezTo>
                  <a:cubicBezTo>
                    <a:pt x="5173" y="2795"/>
                    <a:pt x="5007" y="2402"/>
                    <a:pt x="4793" y="1974"/>
                  </a:cubicBezTo>
                  <a:cubicBezTo>
                    <a:pt x="4674" y="1760"/>
                    <a:pt x="4567" y="1522"/>
                    <a:pt x="4376" y="1297"/>
                  </a:cubicBezTo>
                  <a:cubicBezTo>
                    <a:pt x="4210" y="1070"/>
                    <a:pt x="3972" y="785"/>
                    <a:pt x="3496" y="702"/>
                  </a:cubicBezTo>
                  <a:cubicBezTo>
                    <a:pt x="3453" y="699"/>
                    <a:pt x="3415" y="697"/>
                    <a:pt x="3381" y="697"/>
                  </a:cubicBezTo>
                  <a:cubicBezTo>
                    <a:pt x="3172" y="697"/>
                    <a:pt x="3120" y="753"/>
                    <a:pt x="2997" y="774"/>
                  </a:cubicBezTo>
                  <a:lnTo>
                    <a:pt x="2617" y="904"/>
                  </a:lnTo>
                  <a:cubicBezTo>
                    <a:pt x="2415" y="975"/>
                    <a:pt x="2201" y="1023"/>
                    <a:pt x="1998" y="1047"/>
                  </a:cubicBezTo>
                  <a:cubicBezTo>
                    <a:pt x="1924" y="1051"/>
                    <a:pt x="1849" y="1054"/>
                    <a:pt x="1776" y="1054"/>
                  </a:cubicBezTo>
                  <a:cubicBezTo>
                    <a:pt x="1650" y="1054"/>
                    <a:pt x="1528" y="1046"/>
                    <a:pt x="1416" y="1023"/>
                  </a:cubicBezTo>
                  <a:cubicBezTo>
                    <a:pt x="1226" y="975"/>
                    <a:pt x="1047" y="916"/>
                    <a:pt x="904" y="833"/>
                  </a:cubicBezTo>
                  <a:cubicBezTo>
                    <a:pt x="608" y="655"/>
                    <a:pt x="381" y="464"/>
                    <a:pt x="239" y="274"/>
                  </a:cubicBezTo>
                  <a:cubicBezTo>
                    <a:pt x="84" y="9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432;p39">
            <a:extLst>
              <a:ext uri="{FF2B5EF4-FFF2-40B4-BE49-F238E27FC236}">
                <a16:creationId xmlns:a16="http://schemas.microsoft.com/office/drawing/2014/main" id="{B4DF08A2-F1DA-9326-F221-65DD822BD099}"/>
              </a:ext>
            </a:extLst>
          </p:cNvPr>
          <p:cNvSpPr txBox="1">
            <a:spLocks/>
          </p:cNvSpPr>
          <p:nvPr/>
        </p:nvSpPr>
        <p:spPr>
          <a:xfrm>
            <a:off x="1306310" y="3757248"/>
            <a:ext cx="4802846" cy="545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6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pPr marL="0" indent="0"/>
            <a:r>
              <a:rPr lang="en-US" dirty="0"/>
              <a:t>4. Random Forest Classification 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C36640-A5C0-A280-0300-10AF85D8A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230" y="1910055"/>
            <a:ext cx="4103394" cy="12285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5B7C30-3317-759A-A465-85DE5ECD4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3751" y="3433437"/>
            <a:ext cx="4069617" cy="123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456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39"/>
          <p:cNvGrpSpPr/>
          <p:nvPr/>
        </p:nvGrpSpPr>
        <p:grpSpPr>
          <a:xfrm>
            <a:off x="715100" y="609125"/>
            <a:ext cx="1232400" cy="1232400"/>
            <a:chOff x="715100" y="609125"/>
            <a:chExt cx="1232400" cy="1232400"/>
          </a:xfrm>
        </p:grpSpPr>
        <p:sp>
          <p:nvSpPr>
            <p:cNvPr id="428" name="Google Shape;428;p39"/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39"/>
          <p:cNvSpPr txBox="1">
            <a:spLocks noGrp="1"/>
          </p:cNvSpPr>
          <p:nvPr>
            <p:ph type="title"/>
          </p:nvPr>
        </p:nvSpPr>
        <p:spPr>
          <a:xfrm>
            <a:off x="2934852" y="609125"/>
            <a:ext cx="4476300" cy="9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Built models</a:t>
            </a:r>
            <a:endParaRPr dirty="0"/>
          </a:p>
        </p:txBody>
      </p:sp>
      <p:sp>
        <p:nvSpPr>
          <p:cNvPr id="431" name="Google Shape;431;p39"/>
          <p:cNvSpPr txBox="1">
            <a:spLocks noGrp="1"/>
          </p:cNvSpPr>
          <p:nvPr>
            <p:ph type="title" idx="2"/>
          </p:nvPr>
        </p:nvSpPr>
        <p:spPr>
          <a:xfrm>
            <a:off x="905600" y="804425"/>
            <a:ext cx="8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32" name="Google Shape;432;p39"/>
          <p:cNvSpPr txBox="1">
            <a:spLocks noGrp="1"/>
          </p:cNvSpPr>
          <p:nvPr>
            <p:ph type="subTitle" idx="1"/>
          </p:nvPr>
        </p:nvSpPr>
        <p:spPr>
          <a:xfrm>
            <a:off x="2799730" y="2199789"/>
            <a:ext cx="4802846" cy="545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5. </a:t>
            </a:r>
            <a:r>
              <a:rPr lang="en-US" sz="1800" b="0" i="0" dirty="0">
                <a:solidFill>
                  <a:srgbClr val="00FFFF"/>
                </a:solidFill>
                <a:effectLst/>
                <a:latin typeface="Alata" panose="020B0604020202020204" charset="0"/>
                <a:ea typeface="Alata" panose="020B0604020202020204" charset="0"/>
                <a:cs typeface="Alata" panose="020B0604020202020204" charset="0"/>
              </a:rPr>
              <a:t>Support Vector Classification </a:t>
            </a:r>
            <a:r>
              <a:rPr lang="en-US" dirty="0"/>
              <a:t>:</a:t>
            </a:r>
            <a:endParaRPr dirty="0"/>
          </a:p>
        </p:txBody>
      </p:sp>
      <p:grpSp>
        <p:nvGrpSpPr>
          <p:cNvPr id="17" name="Google Shape;792;p49">
            <a:extLst>
              <a:ext uri="{FF2B5EF4-FFF2-40B4-BE49-F238E27FC236}">
                <a16:creationId xmlns:a16="http://schemas.microsoft.com/office/drawing/2014/main" id="{16C44A34-2DC8-9AD0-2E75-8A1E1FABC456}"/>
              </a:ext>
            </a:extLst>
          </p:cNvPr>
          <p:cNvGrpSpPr/>
          <p:nvPr/>
        </p:nvGrpSpPr>
        <p:grpSpPr>
          <a:xfrm>
            <a:off x="7871176" y="938462"/>
            <a:ext cx="2545648" cy="3013245"/>
            <a:chOff x="6197668" y="1849226"/>
            <a:chExt cx="2013006" cy="2382765"/>
          </a:xfrm>
        </p:grpSpPr>
        <p:sp>
          <p:nvSpPr>
            <p:cNvPr id="18" name="Google Shape;793;p49">
              <a:extLst>
                <a:ext uri="{FF2B5EF4-FFF2-40B4-BE49-F238E27FC236}">
                  <a16:creationId xmlns:a16="http://schemas.microsoft.com/office/drawing/2014/main" id="{F7C6AC09-F29A-EC22-6FE0-7402C5D3B561}"/>
                </a:ext>
              </a:extLst>
            </p:cNvPr>
            <p:cNvSpPr/>
            <p:nvPr/>
          </p:nvSpPr>
          <p:spPr>
            <a:xfrm>
              <a:off x="6240817" y="1893246"/>
              <a:ext cx="916141" cy="2294726"/>
            </a:xfrm>
            <a:custGeom>
              <a:avLst/>
              <a:gdLst/>
              <a:ahLst/>
              <a:cxnLst/>
              <a:rect l="l" t="t" r="r" b="b"/>
              <a:pathLst>
                <a:path w="25245" h="63233" extrusionOk="0">
                  <a:moveTo>
                    <a:pt x="21059" y="1"/>
                  </a:moveTo>
                  <a:cubicBezTo>
                    <a:pt x="19739" y="1"/>
                    <a:pt x="18205" y="524"/>
                    <a:pt x="16517" y="1558"/>
                  </a:cubicBezTo>
                  <a:cubicBezTo>
                    <a:pt x="11154" y="4863"/>
                    <a:pt x="5483" y="9548"/>
                    <a:pt x="4947" y="12568"/>
                  </a:cubicBezTo>
                  <a:cubicBezTo>
                    <a:pt x="4923" y="12663"/>
                    <a:pt x="4888" y="12747"/>
                    <a:pt x="4828" y="12818"/>
                  </a:cubicBezTo>
                  <a:cubicBezTo>
                    <a:pt x="4805" y="12853"/>
                    <a:pt x="2058" y="16576"/>
                    <a:pt x="2058" y="20428"/>
                  </a:cubicBezTo>
                  <a:cubicBezTo>
                    <a:pt x="2058" y="20571"/>
                    <a:pt x="2011" y="20713"/>
                    <a:pt x="1916" y="20820"/>
                  </a:cubicBezTo>
                  <a:cubicBezTo>
                    <a:pt x="1903" y="20832"/>
                    <a:pt x="453" y="22640"/>
                    <a:pt x="798" y="26159"/>
                  </a:cubicBezTo>
                  <a:cubicBezTo>
                    <a:pt x="1083" y="29048"/>
                    <a:pt x="738" y="30974"/>
                    <a:pt x="489" y="32389"/>
                  </a:cubicBezTo>
                  <a:cubicBezTo>
                    <a:pt x="405" y="32889"/>
                    <a:pt x="334" y="33317"/>
                    <a:pt x="299" y="33721"/>
                  </a:cubicBezTo>
                  <a:cubicBezTo>
                    <a:pt x="215" y="34708"/>
                    <a:pt x="1" y="38192"/>
                    <a:pt x="548" y="41807"/>
                  </a:cubicBezTo>
                  <a:cubicBezTo>
                    <a:pt x="1023" y="45052"/>
                    <a:pt x="2997" y="49987"/>
                    <a:pt x="3021" y="50035"/>
                  </a:cubicBezTo>
                  <a:cubicBezTo>
                    <a:pt x="3116" y="50272"/>
                    <a:pt x="3045" y="50545"/>
                    <a:pt x="2855" y="50724"/>
                  </a:cubicBezTo>
                  <a:cubicBezTo>
                    <a:pt x="2855" y="50724"/>
                    <a:pt x="2426" y="51164"/>
                    <a:pt x="2783" y="52258"/>
                  </a:cubicBezTo>
                  <a:cubicBezTo>
                    <a:pt x="3092" y="53197"/>
                    <a:pt x="4294" y="54386"/>
                    <a:pt x="5554" y="55647"/>
                  </a:cubicBezTo>
                  <a:cubicBezTo>
                    <a:pt x="6136" y="56217"/>
                    <a:pt x="6743" y="56812"/>
                    <a:pt x="7314" y="57430"/>
                  </a:cubicBezTo>
                  <a:cubicBezTo>
                    <a:pt x="9037" y="59309"/>
                    <a:pt x="13532" y="62293"/>
                    <a:pt x="18158" y="63030"/>
                  </a:cubicBezTo>
                  <a:cubicBezTo>
                    <a:pt x="19014" y="63173"/>
                    <a:pt x="19680" y="63233"/>
                    <a:pt x="20250" y="63233"/>
                  </a:cubicBezTo>
                  <a:cubicBezTo>
                    <a:pt x="22367" y="63233"/>
                    <a:pt x="24304" y="62626"/>
                    <a:pt x="24756" y="55230"/>
                  </a:cubicBezTo>
                  <a:cubicBezTo>
                    <a:pt x="25244" y="47192"/>
                    <a:pt x="24780" y="4971"/>
                    <a:pt x="24756" y="2509"/>
                  </a:cubicBezTo>
                  <a:cubicBezTo>
                    <a:pt x="24471" y="1808"/>
                    <a:pt x="23508" y="1"/>
                    <a:pt x="2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47625" dir="2820000" algn="bl" rotWithShape="0">
                <a:schemeClr val="dk1">
                  <a:alpha val="9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94;p49">
              <a:extLst>
                <a:ext uri="{FF2B5EF4-FFF2-40B4-BE49-F238E27FC236}">
                  <a16:creationId xmlns:a16="http://schemas.microsoft.com/office/drawing/2014/main" id="{AE08A50C-92FC-8D5E-B30F-8A6A01862DB7}"/>
                </a:ext>
              </a:extLst>
            </p:cNvPr>
            <p:cNvSpPr/>
            <p:nvPr/>
          </p:nvSpPr>
          <p:spPr>
            <a:xfrm>
              <a:off x="7249679" y="1893246"/>
              <a:ext cx="915669" cy="2294726"/>
            </a:xfrm>
            <a:custGeom>
              <a:avLst/>
              <a:gdLst/>
              <a:ahLst/>
              <a:cxnLst/>
              <a:rect l="l" t="t" r="r" b="b"/>
              <a:pathLst>
                <a:path w="25232" h="63233" extrusionOk="0">
                  <a:moveTo>
                    <a:pt x="4174" y="1"/>
                  </a:moveTo>
                  <a:cubicBezTo>
                    <a:pt x="1725" y="1"/>
                    <a:pt x="761" y="1808"/>
                    <a:pt x="488" y="2509"/>
                  </a:cubicBezTo>
                  <a:cubicBezTo>
                    <a:pt x="452" y="4971"/>
                    <a:pt x="0" y="47192"/>
                    <a:pt x="488" y="55230"/>
                  </a:cubicBezTo>
                  <a:cubicBezTo>
                    <a:pt x="928" y="62626"/>
                    <a:pt x="2866" y="63233"/>
                    <a:pt x="4983" y="63233"/>
                  </a:cubicBezTo>
                  <a:cubicBezTo>
                    <a:pt x="5553" y="63233"/>
                    <a:pt x="6219" y="63173"/>
                    <a:pt x="7075" y="63030"/>
                  </a:cubicBezTo>
                  <a:cubicBezTo>
                    <a:pt x="11700" y="62293"/>
                    <a:pt x="16207" y="59309"/>
                    <a:pt x="17931" y="57430"/>
                  </a:cubicBezTo>
                  <a:cubicBezTo>
                    <a:pt x="18501" y="56812"/>
                    <a:pt x="19096" y="56217"/>
                    <a:pt x="19679" y="55647"/>
                  </a:cubicBezTo>
                  <a:cubicBezTo>
                    <a:pt x="20951" y="54386"/>
                    <a:pt x="22152" y="53197"/>
                    <a:pt x="22449" y="52258"/>
                  </a:cubicBezTo>
                  <a:cubicBezTo>
                    <a:pt x="22806" y="51164"/>
                    <a:pt x="22390" y="50724"/>
                    <a:pt x="22366" y="50700"/>
                  </a:cubicBezTo>
                  <a:cubicBezTo>
                    <a:pt x="22200" y="50534"/>
                    <a:pt x="22128" y="50260"/>
                    <a:pt x="22211" y="50035"/>
                  </a:cubicBezTo>
                  <a:cubicBezTo>
                    <a:pt x="22235" y="49987"/>
                    <a:pt x="24209" y="45041"/>
                    <a:pt x="24697" y="41807"/>
                  </a:cubicBezTo>
                  <a:cubicBezTo>
                    <a:pt x="25231" y="38192"/>
                    <a:pt x="25017" y="34708"/>
                    <a:pt x="24946" y="33721"/>
                  </a:cubicBezTo>
                  <a:cubicBezTo>
                    <a:pt x="24911" y="33317"/>
                    <a:pt x="24827" y="32889"/>
                    <a:pt x="24744" y="32389"/>
                  </a:cubicBezTo>
                  <a:cubicBezTo>
                    <a:pt x="24494" y="30974"/>
                    <a:pt x="24161" y="29048"/>
                    <a:pt x="24435" y="26159"/>
                  </a:cubicBezTo>
                  <a:cubicBezTo>
                    <a:pt x="24779" y="22640"/>
                    <a:pt x="23329" y="20832"/>
                    <a:pt x="23317" y="20820"/>
                  </a:cubicBezTo>
                  <a:cubicBezTo>
                    <a:pt x="23234" y="20713"/>
                    <a:pt x="23175" y="20571"/>
                    <a:pt x="23175" y="20428"/>
                  </a:cubicBezTo>
                  <a:cubicBezTo>
                    <a:pt x="23175" y="16576"/>
                    <a:pt x="20427" y="12853"/>
                    <a:pt x="20404" y="12818"/>
                  </a:cubicBezTo>
                  <a:cubicBezTo>
                    <a:pt x="20345" y="12747"/>
                    <a:pt x="20309" y="12663"/>
                    <a:pt x="20297" y="12568"/>
                  </a:cubicBezTo>
                  <a:cubicBezTo>
                    <a:pt x="19750" y="9548"/>
                    <a:pt x="14090" y="4863"/>
                    <a:pt x="8716" y="1558"/>
                  </a:cubicBezTo>
                  <a:cubicBezTo>
                    <a:pt x="7028" y="524"/>
                    <a:pt x="5506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57175" dist="47625" dir="2820000" algn="bl" rotWithShape="0">
                <a:schemeClr val="dk1">
                  <a:alpha val="9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5;p49">
              <a:extLst>
                <a:ext uri="{FF2B5EF4-FFF2-40B4-BE49-F238E27FC236}">
                  <a16:creationId xmlns:a16="http://schemas.microsoft.com/office/drawing/2014/main" id="{B4E17EE1-1762-8DC2-DB13-4BFE064A6B14}"/>
                </a:ext>
              </a:extLst>
            </p:cNvPr>
            <p:cNvSpPr/>
            <p:nvPr/>
          </p:nvSpPr>
          <p:spPr>
            <a:xfrm>
              <a:off x="6240817" y="1893246"/>
              <a:ext cx="916141" cy="2294726"/>
            </a:xfrm>
            <a:custGeom>
              <a:avLst/>
              <a:gdLst/>
              <a:ahLst/>
              <a:cxnLst/>
              <a:rect l="l" t="t" r="r" b="b"/>
              <a:pathLst>
                <a:path w="25245" h="63233" extrusionOk="0">
                  <a:moveTo>
                    <a:pt x="21059" y="1"/>
                  </a:moveTo>
                  <a:cubicBezTo>
                    <a:pt x="19739" y="1"/>
                    <a:pt x="18205" y="524"/>
                    <a:pt x="16517" y="1558"/>
                  </a:cubicBezTo>
                  <a:cubicBezTo>
                    <a:pt x="11154" y="4863"/>
                    <a:pt x="5483" y="9548"/>
                    <a:pt x="4947" y="12568"/>
                  </a:cubicBezTo>
                  <a:cubicBezTo>
                    <a:pt x="4923" y="12663"/>
                    <a:pt x="4888" y="12747"/>
                    <a:pt x="4828" y="12818"/>
                  </a:cubicBezTo>
                  <a:cubicBezTo>
                    <a:pt x="4805" y="12853"/>
                    <a:pt x="2058" y="16576"/>
                    <a:pt x="2058" y="20428"/>
                  </a:cubicBezTo>
                  <a:cubicBezTo>
                    <a:pt x="2058" y="20571"/>
                    <a:pt x="2011" y="20713"/>
                    <a:pt x="1916" y="20820"/>
                  </a:cubicBezTo>
                  <a:cubicBezTo>
                    <a:pt x="1903" y="20832"/>
                    <a:pt x="453" y="22640"/>
                    <a:pt x="798" y="26159"/>
                  </a:cubicBezTo>
                  <a:cubicBezTo>
                    <a:pt x="1083" y="29048"/>
                    <a:pt x="738" y="30974"/>
                    <a:pt x="489" y="32389"/>
                  </a:cubicBezTo>
                  <a:cubicBezTo>
                    <a:pt x="405" y="32889"/>
                    <a:pt x="334" y="33317"/>
                    <a:pt x="299" y="33721"/>
                  </a:cubicBezTo>
                  <a:cubicBezTo>
                    <a:pt x="215" y="34708"/>
                    <a:pt x="1" y="38192"/>
                    <a:pt x="548" y="41807"/>
                  </a:cubicBezTo>
                  <a:cubicBezTo>
                    <a:pt x="1023" y="45052"/>
                    <a:pt x="2997" y="49987"/>
                    <a:pt x="3021" y="50035"/>
                  </a:cubicBezTo>
                  <a:cubicBezTo>
                    <a:pt x="3116" y="50272"/>
                    <a:pt x="3045" y="50545"/>
                    <a:pt x="2855" y="50724"/>
                  </a:cubicBezTo>
                  <a:cubicBezTo>
                    <a:pt x="2855" y="50724"/>
                    <a:pt x="2426" y="51164"/>
                    <a:pt x="2783" y="52258"/>
                  </a:cubicBezTo>
                  <a:cubicBezTo>
                    <a:pt x="3092" y="53197"/>
                    <a:pt x="4294" y="54386"/>
                    <a:pt x="5554" y="55647"/>
                  </a:cubicBezTo>
                  <a:cubicBezTo>
                    <a:pt x="6136" y="56217"/>
                    <a:pt x="6743" y="56812"/>
                    <a:pt x="7314" y="57430"/>
                  </a:cubicBezTo>
                  <a:cubicBezTo>
                    <a:pt x="9037" y="59309"/>
                    <a:pt x="13532" y="62293"/>
                    <a:pt x="18158" y="63030"/>
                  </a:cubicBezTo>
                  <a:cubicBezTo>
                    <a:pt x="19014" y="63173"/>
                    <a:pt x="19680" y="63233"/>
                    <a:pt x="20250" y="63233"/>
                  </a:cubicBezTo>
                  <a:cubicBezTo>
                    <a:pt x="22367" y="63233"/>
                    <a:pt x="24304" y="62626"/>
                    <a:pt x="24756" y="55230"/>
                  </a:cubicBezTo>
                  <a:cubicBezTo>
                    <a:pt x="25244" y="47192"/>
                    <a:pt x="24780" y="4971"/>
                    <a:pt x="24756" y="2509"/>
                  </a:cubicBezTo>
                  <a:cubicBezTo>
                    <a:pt x="24471" y="1808"/>
                    <a:pt x="23508" y="1"/>
                    <a:pt x="2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6;p49">
              <a:extLst>
                <a:ext uri="{FF2B5EF4-FFF2-40B4-BE49-F238E27FC236}">
                  <a16:creationId xmlns:a16="http://schemas.microsoft.com/office/drawing/2014/main" id="{33FBBA17-689B-3142-CB58-4087BBEB5BFB}"/>
                </a:ext>
              </a:extLst>
            </p:cNvPr>
            <p:cNvSpPr/>
            <p:nvPr/>
          </p:nvSpPr>
          <p:spPr>
            <a:xfrm>
              <a:off x="7249679" y="1893246"/>
              <a:ext cx="915669" cy="2294726"/>
            </a:xfrm>
            <a:custGeom>
              <a:avLst/>
              <a:gdLst/>
              <a:ahLst/>
              <a:cxnLst/>
              <a:rect l="l" t="t" r="r" b="b"/>
              <a:pathLst>
                <a:path w="25232" h="63233" extrusionOk="0">
                  <a:moveTo>
                    <a:pt x="4174" y="1"/>
                  </a:moveTo>
                  <a:cubicBezTo>
                    <a:pt x="1725" y="1"/>
                    <a:pt x="761" y="1808"/>
                    <a:pt x="488" y="2509"/>
                  </a:cubicBezTo>
                  <a:cubicBezTo>
                    <a:pt x="452" y="4971"/>
                    <a:pt x="0" y="47192"/>
                    <a:pt x="488" y="55230"/>
                  </a:cubicBezTo>
                  <a:cubicBezTo>
                    <a:pt x="928" y="62626"/>
                    <a:pt x="2866" y="63233"/>
                    <a:pt x="4983" y="63233"/>
                  </a:cubicBezTo>
                  <a:cubicBezTo>
                    <a:pt x="5553" y="63233"/>
                    <a:pt x="6219" y="63173"/>
                    <a:pt x="7075" y="63030"/>
                  </a:cubicBezTo>
                  <a:cubicBezTo>
                    <a:pt x="11700" y="62293"/>
                    <a:pt x="16207" y="59309"/>
                    <a:pt x="17931" y="57430"/>
                  </a:cubicBezTo>
                  <a:cubicBezTo>
                    <a:pt x="18501" y="56812"/>
                    <a:pt x="19096" y="56217"/>
                    <a:pt x="19679" y="55647"/>
                  </a:cubicBezTo>
                  <a:cubicBezTo>
                    <a:pt x="20951" y="54386"/>
                    <a:pt x="22152" y="53197"/>
                    <a:pt x="22449" y="52258"/>
                  </a:cubicBezTo>
                  <a:cubicBezTo>
                    <a:pt x="22806" y="51164"/>
                    <a:pt x="22390" y="50724"/>
                    <a:pt x="22366" y="50700"/>
                  </a:cubicBezTo>
                  <a:cubicBezTo>
                    <a:pt x="22200" y="50534"/>
                    <a:pt x="22128" y="50260"/>
                    <a:pt x="22211" y="50035"/>
                  </a:cubicBezTo>
                  <a:cubicBezTo>
                    <a:pt x="22235" y="49987"/>
                    <a:pt x="24209" y="45041"/>
                    <a:pt x="24697" y="41807"/>
                  </a:cubicBezTo>
                  <a:cubicBezTo>
                    <a:pt x="25231" y="38192"/>
                    <a:pt x="25017" y="34708"/>
                    <a:pt x="24946" y="33721"/>
                  </a:cubicBezTo>
                  <a:cubicBezTo>
                    <a:pt x="24911" y="33317"/>
                    <a:pt x="24827" y="32889"/>
                    <a:pt x="24744" y="32389"/>
                  </a:cubicBezTo>
                  <a:cubicBezTo>
                    <a:pt x="24494" y="30974"/>
                    <a:pt x="24161" y="29048"/>
                    <a:pt x="24435" y="26159"/>
                  </a:cubicBezTo>
                  <a:cubicBezTo>
                    <a:pt x="24779" y="22640"/>
                    <a:pt x="23329" y="20832"/>
                    <a:pt x="23317" y="20820"/>
                  </a:cubicBezTo>
                  <a:cubicBezTo>
                    <a:pt x="23234" y="20713"/>
                    <a:pt x="23175" y="20571"/>
                    <a:pt x="23175" y="20428"/>
                  </a:cubicBezTo>
                  <a:cubicBezTo>
                    <a:pt x="23175" y="16576"/>
                    <a:pt x="20427" y="12853"/>
                    <a:pt x="20404" y="12818"/>
                  </a:cubicBezTo>
                  <a:cubicBezTo>
                    <a:pt x="20345" y="12747"/>
                    <a:pt x="20309" y="12663"/>
                    <a:pt x="20297" y="12568"/>
                  </a:cubicBezTo>
                  <a:cubicBezTo>
                    <a:pt x="19750" y="9548"/>
                    <a:pt x="14090" y="4863"/>
                    <a:pt x="8716" y="1558"/>
                  </a:cubicBezTo>
                  <a:cubicBezTo>
                    <a:pt x="7028" y="524"/>
                    <a:pt x="5506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7;p49">
              <a:extLst>
                <a:ext uri="{FF2B5EF4-FFF2-40B4-BE49-F238E27FC236}">
                  <a16:creationId xmlns:a16="http://schemas.microsoft.com/office/drawing/2014/main" id="{252DAC47-04A4-F21F-FEAA-100572F772B7}"/>
                </a:ext>
              </a:extLst>
            </p:cNvPr>
            <p:cNvSpPr/>
            <p:nvPr/>
          </p:nvSpPr>
          <p:spPr>
            <a:xfrm>
              <a:off x="7206094" y="1849226"/>
              <a:ext cx="1004580" cy="238276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5410" y="1214"/>
                  </a:moveTo>
                  <a:cubicBezTo>
                    <a:pt x="6731" y="1214"/>
                    <a:pt x="8252" y="1737"/>
                    <a:pt x="9941" y="2771"/>
                  </a:cubicBezTo>
                  <a:cubicBezTo>
                    <a:pt x="15113" y="5957"/>
                    <a:pt x="20547" y="10404"/>
                    <a:pt x="21438" y="13424"/>
                  </a:cubicBezTo>
                  <a:cubicBezTo>
                    <a:pt x="20606" y="13151"/>
                    <a:pt x="19762" y="12949"/>
                    <a:pt x="18894" y="12818"/>
                  </a:cubicBezTo>
                  <a:cubicBezTo>
                    <a:pt x="18403" y="12777"/>
                    <a:pt x="17911" y="12707"/>
                    <a:pt x="17411" y="12707"/>
                  </a:cubicBezTo>
                  <a:cubicBezTo>
                    <a:pt x="17342" y="12707"/>
                    <a:pt x="17274" y="12708"/>
                    <a:pt x="17205" y="12711"/>
                  </a:cubicBezTo>
                  <a:cubicBezTo>
                    <a:pt x="17123" y="12705"/>
                    <a:pt x="17042" y="12703"/>
                    <a:pt x="16961" y="12703"/>
                  </a:cubicBezTo>
                  <a:cubicBezTo>
                    <a:pt x="16546" y="12703"/>
                    <a:pt x="16137" y="12770"/>
                    <a:pt x="15720" y="12830"/>
                  </a:cubicBezTo>
                  <a:cubicBezTo>
                    <a:pt x="14982" y="12010"/>
                    <a:pt x="14185" y="11296"/>
                    <a:pt x="13294" y="10666"/>
                  </a:cubicBezTo>
                  <a:cubicBezTo>
                    <a:pt x="12806" y="10345"/>
                    <a:pt x="12319" y="10036"/>
                    <a:pt x="11772" y="9810"/>
                  </a:cubicBezTo>
                  <a:cubicBezTo>
                    <a:pt x="11510" y="9703"/>
                    <a:pt x="11201" y="9560"/>
                    <a:pt x="10940" y="9513"/>
                  </a:cubicBezTo>
                  <a:cubicBezTo>
                    <a:pt x="10671" y="9451"/>
                    <a:pt x="10384" y="9415"/>
                    <a:pt x="10110" y="9415"/>
                  </a:cubicBezTo>
                  <a:cubicBezTo>
                    <a:pt x="10069" y="9415"/>
                    <a:pt x="10029" y="9416"/>
                    <a:pt x="9988" y="9418"/>
                  </a:cubicBezTo>
                  <a:cubicBezTo>
                    <a:pt x="9370" y="9429"/>
                    <a:pt x="8776" y="9656"/>
                    <a:pt x="8311" y="9775"/>
                  </a:cubicBezTo>
                  <a:cubicBezTo>
                    <a:pt x="8228" y="9791"/>
                    <a:pt x="8154" y="9800"/>
                    <a:pt x="8085" y="9800"/>
                  </a:cubicBezTo>
                  <a:cubicBezTo>
                    <a:pt x="7956" y="9800"/>
                    <a:pt x="7845" y="9768"/>
                    <a:pt x="7729" y="9691"/>
                  </a:cubicBezTo>
                  <a:cubicBezTo>
                    <a:pt x="7550" y="9572"/>
                    <a:pt x="7408" y="9358"/>
                    <a:pt x="7265" y="9132"/>
                  </a:cubicBezTo>
                  <a:cubicBezTo>
                    <a:pt x="7146" y="8918"/>
                    <a:pt x="7027" y="8644"/>
                    <a:pt x="6897" y="8395"/>
                  </a:cubicBezTo>
                  <a:cubicBezTo>
                    <a:pt x="6778" y="8145"/>
                    <a:pt x="6623" y="7907"/>
                    <a:pt x="6528" y="7658"/>
                  </a:cubicBezTo>
                  <a:cubicBezTo>
                    <a:pt x="6326" y="7146"/>
                    <a:pt x="6112" y="6636"/>
                    <a:pt x="6017" y="6076"/>
                  </a:cubicBezTo>
                  <a:lnTo>
                    <a:pt x="6017" y="6076"/>
                  </a:lnTo>
                  <a:cubicBezTo>
                    <a:pt x="5993" y="6647"/>
                    <a:pt x="6136" y="7206"/>
                    <a:pt x="6266" y="7753"/>
                  </a:cubicBezTo>
                  <a:cubicBezTo>
                    <a:pt x="6433" y="8312"/>
                    <a:pt x="6623" y="8800"/>
                    <a:pt x="6849" y="9358"/>
                  </a:cubicBezTo>
                  <a:cubicBezTo>
                    <a:pt x="6992" y="9619"/>
                    <a:pt x="7122" y="9893"/>
                    <a:pt x="7396" y="10119"/>
                  </a:cubicBezTo>
                  <a:cubicBezTo>
                    <a:pt x="7608" y="10321"/>
                    <a:pt x="7929" y="10407"/>
                    <a:pt x="8207" y="10407"/>
                  </a:cubicBezTo>
                  <a:cubicBezTo>
                    <a:pt x="8273" y="10407"/>
                    <a:pt x="8336" y="10402"/>
                    <a:pt x="8395" y="10393"/>
                  </a:cubicBezTo>
                  <a:cubicBezTo>
                    <a:pt x="9004" y="10301"/>
                    <a:pt x="9469" y="10142"/>
                    <a:pt x="9951" y="10142"/>
                  </a:cubicBezTo>
                  <a:cubicBezTo>
                    <a:pt x="9967" y="10142"/>
                    <a:pt x="9983" y="10142"/>
                    <a:pt x="10000" y="10143"/>
                  </a:cubicBezTo>
                  <a:cubicBezTo>
                    <a:pt x="10261" y="10155"/>
                    <a:pt x="10475" y="10179"/>
                    <a:pt x="10726" y="10250"/>
                  </a:cubicBezTo>
                  <a:cubicBezTo>
                    <a:pt x="10999" y="10321"/>
                    <a:pt x="11201" y="10417"/>
                    <a:pt x="11450" y="10535"/>
                  </a:cubicBezTo>
                  <a:cubicBezTo>
                    <a:pt x="11938" y="10726"/>
                    <a:pt x="12390" y="11035"/>
                    <a:pt x="12830" y="11332"/>
                  </a:cubicBezTo>
                  <a:cubicBezTo>
                    <a:pt x="13567" y="11831"/>
                    <a:pt x="14257" y="12426"/>
                    <a:pt x="14899" y="13044"/>
                  </a:cubicBezTo>
                  <a:cubicBezTo>
                    <a:pt x="14804" y="13068"/>
                    <a:pt x="14708" y="13104"/>
                    <a:pt x="14602" y="13151"/>
                  </a:cubicBezTo>
                  <a:cubicBezTo>
                    <a:pt x="14079" y="13342"/>
                    <a:pt x="13448" y="13710"/>
                    <a:pt x="12877" y="14174"/>
                  </a:cubicBezTo>
                  <a:cubicBezTo>
                    <a:pt x="12330" y="14661"/>
                    <a:pt x="11867" y="15244"/>
                    <a:pt x="11629" y="15731"/>
                  </a:cubicBezTo>
                  <a:cubicBezTo>
                    <a:pt x="11403" y="16230"/>
                    <a:pt x="11296" y="16563"/>
                    <a:pt x="11296" y="16563"/>
                  </a:cubicBezTo>
                  <a:cubicBezTo>
                    <a:pt x="11296" y="16563"/>
                    <a:pt x="11569" y="16314"/>
                    <a:pt x="11926" y="15957"/>
                  </a:cubicBezTo>
                  <a:cubicBezTo>
                    <a:pt x="12081" y="15755"/>
                    <a:pt x="12366" y="15612"/>
                    <a:pt x="12581" y="15387"/>
                  </a:cubicBezTo>
                  <a:cubicBezTo>
                    <a:pt x="12795" y="15160"/>
                    <a:pt x="13104" y="15006"/>
                    <a:pt x="13365" y="14816"/>
                  </a:cubicBezTo>
                  <a:cubicBezTo>
                    <a:pt x="13627" y="14613"/>
                    <a:pt x="13924" y="14459"/>
                    <a:pt x="14185" y="14293"/>
                  </a:cubicBezTo>
                  <a:cubicBezTo>
                    <a:pt x="14459" y="14162"/>
                    <a:pt x="14697" y="13984"/>
                    <a:pt x="14922" y="13889"/>
                  </a:cubicBezTo>
                  <a:cubicBezTo>
                    <a:pt x="15208" y="13746"/>
                    <a:pt x="15434" y="13627"/>
                    <a:pt x="15553" y="13567"/>
                  </a:cubicBezTo>
                  <a:cubicBezTo>
                    <a:pt x="15588" y="13567"/>
                    <a:pt x="15612" y="13567"/>
                    <a:pt x="15648" y="13556"/>
                  </a:cubicBezTo>
                  <a:lnTo>
                    <a:pt x="15660" y="13556"/>
                  </a:lnTo>
                  <a:cubicBezTo>
                    <a:pt x="16183" y="13472"/>
                    <a:pt x="16695" y="13342"/>
                    <a:pt x="17229" y="13318"/>
                  </a:cubicBezTo>
                  <a:cubicBezTo>
                    <a:pt x="17528" y="13284"/>
                    <a:pt x="17830" y="13277"/>
                    <a:pt x="18131" y="13277"/>
                  </a:cubicBezTo>
                  <a:cubicBezTo>
                    <a:pt x="18371" y="13277"/>
                    <a:pt x="18610" y="13282"/>
                    <a:pt x="18846" y="13282"/>
                  </a:cubicBezTo>
                  <a:cubicBezTo>
                    <a:pt x="19726" y="13342"/>
                    <a:pt x="20595" y="13424"/>
                    <a:pt x="21474" y="13567"/>
                  </a:cubicBezTo>
                  <a:cubicBezTo>
                    <a:pt x="21498" y="13638"/>
                    <a:pt x="21510" y="13710"/>
                    <a:pt x="21522" y="13781"/>
                  </a:cubicBezTo>
                  <a:cubicBezTo>
                    <a:pt x="21546" y="13876"/>
                    <a:pt x="21581" y="13960"/>
                    <a:pt x="21641" y="14031"/>
                  </a:cubicBezTo>
                  <a:cubicBezTo>
                    <a:pt x="21652" y="14055"/>
                    <a:pt x="22913" y="15767"/>
                    <a:pt x="23734" y="18074"/>
                  </a:cubicBezTo>
                  <a:cubicBezTo>
                    <a:pt x="23210" y="17884"/>
                    <a:pt x="22675" y="17693"/>
                    <a:pt x="22164" y="17479"/>
                  </a:cubicBezTo>
                  <a:cubicBezTo>
                    <a:pt x="21795" y="17348"/>
                    <a:pt x="21403" y="17218"/>
                    <a:pt x="21046" y="17015"/>
                  </a:cubicBezTo>
                  <a:cubicBezTo>
                    <a:pt x="20666" y="16849"/>
                    <a:pt x="20285" y="16682"/>
                    <a:pt x="19881" y="16540"/>
                  </a:cubicBezTo>
                  <a:lnTo>
                    <a:pt x="19881" y="16540"/>
                  </a:lnTo>
                  <a:cubicBezTo>
                    <a:pt x="20178" y="16837"/>
                    <a:pt x="20499" y="17110"/>
                    <a:pt x="20809" y="17384"/>
                  </a:cubicBezTo>
                  <a:cubicBezTo>
                    <a:pt x="21118" y="17646"/>
                    <a:pt x="21486" y="17860"/>
                    <a:pt x="21855" y="18074"/>
                  </a:cubicBezTo>
                  <a:cubicBezTo>
                    <a:pt x="22223" y="18264"/>
                    <a:pt x="22592" y="18502"/>
                    <a:pt x="22984" y="18632"/>
                  </a:cubicBezTo>
                  <a:cubicBezTo>
                    <a:pt x="23115" y="18692"/>
                    <a:pt x="23234" y="18740"/>
                    <a:pt x="23364" y="18787"/>
                  </a:cubicBezTo>
                  <a:cubicBezTo>
                    <a:pt x="23329" y="18799"/>
                    <a:pt x="23305" y="18822"/>
                    <a:pt x="23282" y="18835"/>
                  </a:cubicBezTo>
                  <a:cubicBezTo>
                    <a:pt x="23020" y="19025"/>
                    <a:pt x="22794" y="19263"/>
                    <a:pt x="22556" y="19477"/>
                  </a:cubicBezTo>
                  <a:cubicBezTo>
                    <a:pt x="22318" y="19691"/>
                    <a:pt x="22116" y="19940"/>
                    <a:pt x="21926" y="20202"/>
                  </a:cubicBezTo>
                  <a:cubicBezTo>
                    <a:pt x="21747" y="20463"/>
                    <a:pt x="21557" y="20713"/>
                    <a:pt x="21391" y="20975"/>
                  </a:cubicBezTo>
                  <a:cubicBezTo>
                    <a:pt x="21676" y="20809"/>
                    <a:pt x="21914" y="20618"/>
                    <a:pt x="22164" y="20440"/>
                  </a:cubicBezTo>
                  <a:cubicBezTo>
                    <a:pt x="22426" y="20273"/>
                    <a:pt x="22627" y="20048"/>
                    <a:pt x="22913" y="19916"/>
                  </a:cubicBezTo>
                  <a:cubicBezTo>
                    <a:pt x="23163" y="19762"/>
                    <a:pt x="23424" y="19596"/>
                    <a:pt x="23674" y="19441"/>
                  </a:cubicBezTo>
                  <a:cubicBezTo>
                    <a:pt x="23805" y="19382"/>
                    <a:pt x="23948" y="19298"/>
                    <a:pt x="24090" y="19227"/>
                  </a:cubicBezTo>
                  <a:cubicBezTo>
                    <a:pt x="24280" y="20000"/>
                    <a:pt x="24411" y="20820"/>
                    <a:pt x="24411" y="21641"/>
                  </a:cubicBezTo>
                  <a:cubicBezTo>
                    <a:pt x="24411" y="21784"/>
                    <a:pt x="24458" y="21926"/>
                    <a:pt x="24553" y="22033"/>
                  </a:cubicBezTo>
                  <a:cubicBezTo>
                    <a:pt x="24566" y="22045"/>
                    <a:pt x="26016" y="23853"/>
                    <a:pt x="25671" y="27372"/>
                  </a:cubicBezTo>
                  <a:cubicBezTo>
                    <a:pt x="25386" y="30261"/>
                    <a:pt x="25719" y="32187"/>
                    <a:pt x="25969" y="33602"/>
                  </a:cubicBezTo>
                  <a:cubicBezTo>
                    <a:pt x="26064" y="34102"/>
                    <a:pt x="26135" y="34530"/>
                    <a:pt x="26171" y="34934"/>
                  </a:cubicBezTo>
                  <a:cubicBezTo>
                    <a:pt x="26254" y="35921"/>
                    <a:pt x="26468" y="39405"/>
                    <a:pt x="25921" y="43020"/>
                  </a:cubicBezTo>
                  <a:cubicBezTo>
                    <a:pt x="25565" y="45398"/>
                    <a:pt x="24411" y="48691"/>
                    <a:pt x="23805" y="50296"/>
                  </a:cubicBezTo>
                  <a:cubicBezTo>
                    <a:pt x="23626" y="50117"/>
                    <a:pt x="23412" y="49951"/>
                    <a:pt x="23174" y="49821"/>
                  </a:cubicBezTo>
                  <a:cubicBezTo>
                    <a:pt x="22770" y="49607"/>
                    <a:pt x="22330" y="49488"/>
                    <a:pt x="22009" y="49475"/>
                  </a:cubicBezTo>
                  <a:cubicBezTo>
                    <a:pt x="21665" y="49488"/>
                    <a:pt x="21462" y="49523"/>
                    <a:pt x="21462" y="49523"/>
                  </a:cubicBezTo>
                  <a:cubicBezTo>
                    <a:pt x="21462" y="49523"/>
                    <a:pt x="21652" y="49642"/>
                    <a:pt x="21902" y="49797"/>
                  </a:cubicBezTo>
                  <a:cubicBezTo>
                    <a:pt x="22033" y="49856"/>
                    <a:pt x="22152" y="50011"/>
                    <a:pt x="22294" y="50106"/>
                  </a:cubicBezTo>
                  <a:cubicBezTo>
                    <a:pt x="22437" y="50189"/>
                    <a:pt x="22568" y="50344"/>
                    <a:pt x="22687" y="50463"/>
                  </a:cubicBezTo>
                  <a:cubicBezTo>
                    <a:pt x="22949" y="50712"/>
                    <a:pt x="23163" y="51010"/>
                    <a:pt x="23317" y="51211"/>
                  </a:cubicBezTo>
                  <a:cubicBezTo>
                    <a:pt x="23353" y="51259"/>
                    <a:pt x="23388" y="51307"/>
                    <a:pt x="23412" y="51343"/>
                  </a:cubicBezTo>
                  <a:cubicBezTo>
                    <a:pt x="23377" y="51544"/>
                    <a:pt x="23448" y="51771"/>
                    <a:pt x="23602" y="51913"/>
                  </a:cubicBezTo>
                  <a:cubicBezTo>
                    <a:pt x="23615" y="51937"/>
                    <a:pt x="24043" y="52377"/>
                    <a:pt x="23686" y="53471"/>
                  </a:cubicBezTo>
                  <a:cubicBezTo>
                    <a:pt x="23377" y="54410"/>
                    <a:pt x="22175" y="55599"/>
                    <a:pt x="20904" y="56860"/>
                  </a:cubicBezTo>
                  <a:cubicBezTo>
                    <a:pt x="20333" y="57430"/>
                    <a:pt x="19726" y="58025"/>
                    <a:pt x="19155" y="58643"/>
                  </a:cubicBezTo>
                  <a:cubicBezTo>
                    <a:pt x="17432" y="60522"/>
                    <a:pt x="12925" y="63506"/>
                    <a:pt x="8311" y="64243"/>
                  </a:cubicBezTo>
                  <a:cubicBezTo>
                    <a:pt x="7444" y="64386"/>
                    <a:pt x="6790" y="64446"/>
                    <a:pt x="6219" y="64446"/>
                  </a:cubicBezTo>
                  <a:cubicBezTo>
                    <a:pt x="4221" y="64446"/>
                    <a:pt x="2379" y="63899"/>
                    <a:pt x="1808" y="57644"/>
                  </a:cubicBezTo>
                  <a:cubicBezTo>
                    <a:pt x="1832" y="57549"/>
                    <a:pt x="1867" y="57454"/>
                    <a:pt x="1903" y="57359"/>
                  </a:cubicBezTo>
                  <a:cubicBezTo>
                    <a:pt x="2117" y="56741"/>
                    <a:pt x="2521" y="55896"/>
                    <a:pt x="3151" y="55005"/>
                  </a:cubicBezTo>
                  <a:cubicBezTo>
                    <a:pt x="3484" y="54577"/>
                    <a:pt x="3877" y="54125"/>
                    <a:pt x="4376" y="53768"/>
                  </a:cubicBezTo>
                  <a:cubicBezTo>
                    <a:pt x="4852" y="53375"/>
                    <a:pt x="5458" y="53114"/>
                    <a:pt x="6100" y="52936"/>
                  </a:cubicBezTo>
                  <a:cubicBezTo>
                    <a:pt x="6766" y="52757"/>
                    <a:pt x="7396" y="52757"/>
                    <a:pt x="8216" y="52733"/>
                  </a:cubicBezTo>
                  <a:lnTo>
                    <a:pt x="9370" y="52710"/>
                  </a:lnTo>
                  <a:lnTo>
                    <a:pt x="10583" y="52543"/>
                  </a:lnTo>
                  <a:cubicBezTo>
                    <a:pt x="11391" y="52377"/>
                    <a:pt x="12176" y="52032"/>
                    <a:pt x="12818" y="51509"/>
                  </a:cubicBezTo>
                  <a:cubicBezTo>
                    <a:pt x="13424" y="50926"/>
                    <a:pt x="13865" y="50273"/>
                    <a:pt x="14209" y="49642"/>
                  </a:cubicBezTo>
                  <a:cubicBezTo>
                    <a:pt x="14578" y="49012"/>
                    <a:pt x="14911" y="48394"/>
                    <a:pt x="15255" y="47847"/>
                  </a:cubicBezTo>
                  <a:cubicBezTo>
                    <a:pt x="15612" y="47264"/>
                    <a:pt x="15969" y="46764"/>
                    <a:pt x="16338" y="46336"/>
                  </a:cubicBezTo>
                  <a:cubicBezTo>
                    <a:pt x="16718" y="45921"/>
                    <a:pt x="17099" y="45564"/>
                    <a:pt x="17467" y="45302"/>
                  </a:cubicBezTo>
                  <a:cubicBezTo>
                    <a:pt x="17860" y="45052"/>
                    <a:pt x="18228" y="44898"/>
                    <a:pt x="18549" y="44814"/>
                  </a:cubicBezTo>
                  <a:cubicBezTo>
                    <a:pt x="19119" y="44680"/>
                    <a:pt x="19499" y="44672"/>
                    <a:pt x="19587" y="44672"/>
                  </a:cubicBezTo>
                  <a:cubicBezTo>
                    <a:pt x="19600" y="44672"/>
                    <a:pt x="19607" y="44672"/>
                    <a:pt x="19607" y="44672"/>
                  </a:cubicBezTo>
                  <a:cubicBezTo>
                    <a:pt x="19607" y="44672"/>
                    <a:pt x="19496" y="44658"/>
                    <a:pt x="19290" y="44658"/>
                  </a:cubicBezTo>
                  <a:cubicBezTo>
                    <a:pt x="19109" y="44658"/>
                    <a:pt x="18854" y="44669"/>
                    <a:pt x="18537" y="44708"/>
                  </a:cubicBezTo>
                  <a:cubicBezTo>
                    <a:pt x="18193" y="44767"/>
                    <a:pt x="17788" y="44886"/>
                    <a:pt x="17360" y="45112"/>
                  </a:cubicBezTo>
                  <a:cubicBezTo>
                    <a:pt x="16932" y="45350"/>
                    <a:pt x="16492" y="45683"/>
                    <a:pt x="16076" y="46111"/>
                  </a:cubicBezTo>
                  <a:cubicBezTo>
                    <a:pt x="15660" y="46539"/>
                    <a:pt x="15268" y="47038"/>
                    <a:pt x="14887" y="47585"/>
                  </a:cubicBezTo>
                  <a:cubicBezTo>
                    <a:pt x="14494" y="48144"/>
                    <a:pt x="14126" y="48738"/>
                    <a:pt x="13733" y="49345"/>
                  </a:cubicBezTo>
                  <a:cubicBezTo>
                    <a:pt x="13353" y="49963"/>
                    <a:pt x="12913" y="50522"/>
                    <a:pt x="12378" y="50986"/>
                  </a:cubicBezTo>
                  <a:cubicBezTo>
                    <a:pt x="11820" y="51378"/>
                    <a:pt x="11154" y="51639"/>
                    <a:pt x="10428" y="51747"/>
                  </a:cubicBezTo>
                  <a:lnTo>
                    <a:pt x="9346" y="51890"/>
                  </a:lnTo>
                  <a:lnTo>
                    <a:pt x="8205" y="51913"/>
                  </a:lnTo>
                  <a:cubicBezTo>
                    <a:pt x="7503" y="51925"/>
                    <a:pt x="6623" y="51913"/>
                    <a:pt x="5886" y="52115"/>
                  </a:cubicBezTo>
                  <a:cubicBezTo>
                    <a:pt x="5137" y="52318"/>
                    <a:pt x="4424" y="52638"/>
                    <a:pt x="3865" y="53079"/>
                  </a:cubicBezTo>
                  <a:cubicBezTo>
                    <a:pt x="3282" y="53494"/>
                    <a:pt x="2831" y="54006"/>
                    <a:pt x="2450" y="54482"/>
                  </a:cubicBezTo>
                  <a:cubicBezTo>
                    <a:pt x="2129" y="54933"/>
                    <a:pt x="1879" y="55362"/>
                    <a:pt x="1677" y="55777"/>
                  </a:cubicBezTo>
                  <a:cubicBezTo>
                    <a:pt x="1594" y="53792"/>
                    <a:pt x="1534" y="50450"/>
                    <a:pt x="1510" y="46396"/>
                  </a:cubicBezTo>
                  <a:cubicBezTo>
                    <a:pt x="1724" y="46384"/>
                    <a:pt x="2070" y="46336"/>
                    <a:pt x="2461" y="46241"/>
                  </a:cubicBezTo>
                  <a:cubicBezTo>
                    <a:pt x="2818" y="46170"/>
                    <a:pt x="3211" y="45980"/>
                    <a:pt x="3639" y="45826"/>
                  </a:cubicBezTo>
                  <a:cubicBezTo>
                    <a:pt x="3769" y="45754"/>
                    <a:pt x="3912" y="45671"/>
                    <a:pt x="4055" y="45599"/>
                  </a:cubicBezTo>
                  <a:cubicBezTo>
                    <a:pt x="4054" y="45598"/>
                    <a:pt x="4054" y="45597"/>
                    <a:pt x="4054" y="45597"/>
                  </a:cubicBezTo>
                  <a:lnTo>
                    <a:pt x="4054" y="45597"/>
                  </a:lnTo>
                  <a:cubicBezTo>
                    <a:pt x="4061" y="45597"/>
                    <a:pt x="4187" y="45750"/>
                    <a:pt x="4376" y="45873"/>
                  </a:cubicBezTo>
                  <a:cubicBezTo>
                    <a:pt x="4578" y="46003"/>
                    <a:pt x="4876" y="46146"/>
                    <a:pt x="5185" y="46230"/>
                  </a:cubicBezTo>
                  <a:cubicBezTo>
                    <a:pt x="5309" y="46252"/>
                    <a:pt x="5432" y="46261"/>
                    <a:pt x="5549" y="46261"/>
                  </a:cubicBezTo>
                  <a:cubicBezTo>
                    <a:pt x="5744" y="46261"/>
                    <a:pt x="5923" y="46236"/>
                    <a:pt x="6065" y="46206"/>
                  </a:cubicBezTo>
                  <a:cubicBezTo>
                    <a:pt x="6290" y="46122"/>
                    <a:pt x="6409" y="46051"/>
                    <a:pt x="6409" y="46051"/>
                  </a:cubicBezTo>
                  <a:cubicBezTo>
                    <a:pt x="6398" y="46027"/>
                    <a:pt x="5838" y="45861"/>
                    <a:pt x="5529" y="45504"/>
                  </a:cubicBezTo>
                  <a:cubicBezTo>
                    <a:pt x="5351" y="45350"/>
                    <a:pt x="5196" y="45184"/>
                    <a:pt x="5101" y="45041"/>
                  </a:cubicBezTo>
                  <a:cubicBezTo>
                    <a:pt x="5054" y="44993"/>
                    <a:pt x="5030" y="44957"/>
                    <a:pt x="5006" y="44922"/>
                  </a:cubicBezTo>
                  <a:lnTo>
                    <a:pt x="5363" y="44577"/>
                  </a:lnTo>
                  <a:cubicBezTo>
                    <a:pt x="5553" y="44423"/>
                    <a:pt x="5660" y="44209"/>
                    <a:pt x="5779" y="44018"/>
                  </a:cubicBezTo>
                  <a:cubicBezTo>
                    <a:pt x="6005" y="43625"/>
                    <a:pt x="6279" y="43316"/>
                    <a:pt x="6350" y="42960"/>
                  </a:cubicBezTo>
                  <a:cubicBezTo>
                    <a:pt x="6552" y="42282"/>
                    <a:pt x="6647" y="41842"/>
                    <a:pt x="6647" y="41842"/>
                  </a:cubicBezTo>
                  <a:lnTo>
                    <a:pt x="6647" y="41842"/>
                  </a:lnTo>
                  <a:cubicBezTo>
                    <a:pt x="6647" y="41842"/>
                    <a:pt x="6398" y="42246"/>
                    <a:pt x="6065" y="42817"/>
                  </a:cubicBezTo>
                  <a:cubicBezTo>
                    <a:pt x="5946" y="43126"/>
                    <a:pt x="5624" y="43376"/>
                    <a:pt x="5363" y="43673"/>
                  </a:cubicBezTo>
                  <a:cubicBezTo>
                    <a:pt x="5232" y="43816"/>
                    <a:pt x="5101" y="43982"/>
                    <a:pt x="4911" y="44077"/>
                  </a:cubicBezTo>
                  <a:lnTo>
                    <a:pt x="4376" y="44423"/>
                  </a:lnTo>
                  <a:cubicBezTo>
                    <a:pt x="4043" y="44660"/>
                    <a:pt x="3627" y="44791"/>
                    <a:pt x="3282" y="44957"/>
                  </a:cubicBezTo>
                  <a:cubicBezTo>
                    <a:pt x="2902" y="45052"/>
                    <a:pt x="2557" y="45195"/>
                    <a:pt x="2236" y="45219"/>
                  </a:cubicBezTo>
                  <a:cubicBezTo>
                    <a:pt x="1927" y="45279"/>
                    <a:pt x="1677" y="45314"/>
                    <a:pt x="1510" y="45326"/>
                  </a:cubicBezTo>
                  <a:cubicBezTo>
                    <a:pt x="1499" y="44363"/>
                    <a:pt x="1499" y="43364"/>
                    <a:pt x="1499" y="42341"/>
                  </a:cubicBezTo>
                  <a:cubicBezTo>
                    <a:pt x="1570" y="42341"/>
                    <a:pt x="1665" y="42330"/>
                    <a:pt x="1748" y="42318"/>
                  </a:cubicBezTo>
                  <a:cubicBezTo>
                    <a:pt x="2141" y="42270"/>
                    <a:pt x="2652" y="42151"/>
                    <a:pt x="3127" y="41949"/>
                  </a:cubicBezTo>
                  <a:cubicBezTo>
                    <a:pt x="3354" y="41830"/>
                    <a:pt x="3579" y="41712"/>
                    <a:pt x="3769" y="41557"/>
                  </a:cubicBezTo>
                  <a:cubicBezTo>
                    <a:pt x="3960" y="41414"/>
                    <a:pt x="4138" y="41307"/>
                    <a:pt x="4269" y="41152"/>
                  </a:cubicBezTo>
                  <a:cubicBezTo>
                    <a:pt x="4519" y="40879"/>
                    <a:pt x="4662" y="40689"/>
                    <a:pt x="4662" y="40689"/>
                  </a:cubicBezTo>
                  <a:lnTo>
                    <a:pt x="4662" y="40689"/>
                  </a:lnTo>
                  <a:cubicBezTo>
                    <a:pt x="4662" y="40689"/>
                    <a:pt x="4424" y="40772"/>
                    <a:pt x="4102" y="40903"/>
                  </a:cubicBezTo>
                  <a:cubicBezTo>
                    <a:pt x="3948" y="40986"/>
                    <a:pt x="3746" y="41010"/>
                    <a:pt x="3544" y="41070"/>
                  </a:cubicBezTo>
                  <a:cubicBezTo>
                    <a:pt x="3341" y="41141"/>
                    <a:pt x="3116" y="41152"/>
                    <a:pt x="2890" y="41176"/>
                  </a:cubicBezTo>
                  <a:cubicBezTo>
                    <a:pt x="2645" y="41225"/>
                    <a:pt x="2392" y="41241"/>
                    <a:pt x="2162" y="41241"/>
                  </a:cubicBezTo>
                  <a:cubicBezTo>
                    <a:pt x="2001" y="41241"/>
                    <a:pt x="1852" y="41233"/>
                    <a:pt x="1724" y="41224"/>
                  </a:cubicBezTo>
                  <a:cubicBezTo>
                    <a:pt x="1629" y="41212"/>
                    <a:pt x="1558" y="41212"/>
                    <a:pt x="1486" y="41200"/>
                  </a:cubicBezTo>
                  <a:cubicBezTo>
                    <a:pt x="1486" y="36837"/>
                    <a:pt x="1499" y="32033"/>
                    <a:pt x="1523" y="27372"/>
                  </a:cubicBezTo>
                  <a:cubicBezTo>
                    <a:pt x="1642" y="27253"/>
                    <a:pt x="1760" y="27134"/>
                    <a:pt x="1856" y="27027"/>
                  </a:cubicBezTo>
                  <a:cubicBezTo>
                    <a:pt x="1951" y="26955"/>
                    <a:pt x="2022" y="26860"/>
                    <a:pt x="2105" y="26801"/>
                  </a:cubicBezTo>
                  <a:cubicBezTo>
                    <a:pt x="2200" y="26765"/>
                    <a:pt x="2260" y="26622"/>
                    <a:pt x="2366" y="26599"/>
                  </a:cubicBezTo>
                  <a:cubicBezTo>
                    <a:pt x="2557" y="26504"/>
                    <a:pt x="2747" y="26385"/>
                    <a:pt x="2747" y="26385"/>
                  </a:cubicBezTo>
                  <a:cubicBezTo>
                    <a:pt x="2747" y="26385"/>
                    <a:pt x="2617" y="26242"/>
                    <a:pt x="2319" y="26147"/>
                  </a:cubicBezTo>
                  <a:cubicBezTo>
                    <a:pt x="2262" y="26128"/>
                    <a:pt x="2199" y="26120"/>
                    <a:pt x="2133" y="26120"/>
                  </a:cubicBezTo>
                  <a:cubicBezTo>
                    <a:pt x="2032" y="26120"/>
                    <a:pt x="1922" y="26137"/>
                    <a:pt x="1808" y="26159"/>
                  </a:cubicBezTo>
                  <a:cubicBezTo>
                    <a:pt x="1701" y="26171"/>
                    <a:pt x="1618" y="26218"/>
                    <a:pt x="1534" y="26278"/>
                  </a:cubicBezTo>
                  <a:cubicBezTo>
                    <a:pt x="1534" y="24828"/>
                    <a:pt x="1546" y="23401"/>
                    <a:pt x="1558" y="21998"/>
                  </a:cubicBezTo>
                  <a:cubicBezTo>
                    <a:pt x="1642" y="21819"/>
                    <a:pt x="1772" y="21593"/>
                    <a:pt x="1951" y="21332"/>
                  </a:cubicBezTo>
                  <a:cubicBezTo>
                    <a:pt x="2331" y="20772"/>
                    <a:pt x="3008" y="20130"/>
                    <a:pt x="3888" y="20059"/>
                  </a:cubicBezTo>
                  <a:cubicBezTo>
                    <a:pt x="4044" y="20051"/>
                    <a:pt x="4177" y="20037"/>
                    <a:pt x="4335" y="20037"/>
                  </a:cubicBezTo>
                  <a:cubicBezTo>
                    <a:pt x="4405" y="20037"/>
                    <a:pt x="4481" y="20040"/>
                    <a:pt x="4567" y="20048"/>
                  </a:cubicBezTo>
                  <a:cubicBezTo>
                    <a:pt x="4828" y="20071"/>
                    <a:pt x="5030" y="20083"/>
                    <a:pt x="5256" y="20130"/>
                  </a:cubicBezTo>
                  <a:cubicBezTo>
                    <a:pt x="5470" y="20167"/>
                    <a:pt x="5684" y="20226"/>
                    <a:pt x="5874" y="20273"/>
                  </a:cubicBezTo>
                  <a:cubicBezTo>
                    <a:pt x="6076" y="20333"/>
                    <a:pt x="6266" y="20440"/>
                    <a:pt x="6552" y="20440"/>
                  </a:cubicBezTo>
                  <a:cubicBezTo>
                    <a:pt x="6826" y="20416"/>
                    <a:pt x="6968" y="20285"/>
                    <a:pt x="7099" y="20190"/>
                  </a:cubicBezTo>
                  <a:cubicBezTo>
                    <a:pt x="7218" y="20083"/>
                    <a:pt x="7313" y="19988"/>
                    <a:pt x="7396" y="19905"/>
                  </a:cubicBezTo>
                  <a:cubicBezTo>
                    <a:pt x="7563" y="19750"/>
                    <a:pt x="7646" y="19655"/>
                    <a:pt x="7646" y="19655"/>
                  </a:cubicBezTo>
                  <a:lnTo>
                    <a:pt x="7646" y="19655"/>
                  </a:lnTo>
                  <a:cubicBezTo>
                    <a:pt x="7646" y="19655"/>
                    <a:pt x="7539" y="19715"/>
                    <a:pt x="7336" y="19821"/>
                  </a:cubicBezTo>
                  <a:cubicBezTo>
                    <a:pt x="7164" y="19902"/>
                    <a:pt x="6824" y="20083"/>
                    <a:pt x="6575" y="20083"/>
                  </a:cubicBezTo>
                  <a:cubicBezTo>
                    <a:pt x="6567" y="20083"/>
                    <a:pt x="6560" y="20083"/>
                    <a:pt x="6552" y="20083"/>
                  </a:cubicBezTo>
                  <a:cubicBezTo>
                    <a:pt x="6361" y="20024"/>
                    <a:pt x="5981" y="19715"/>
                    <a:pt x="5553" y="19572"/>
                  </a:cubicBezTo>
                  <a:cubicBezTo>
                    <a:pt x="5577" y="19548"/>
                    <a:pt x="5600" y="19524"/>
                    <a:pt x="5613" y="19488"/>
                  </a:cubicBezTo>
                  <a:cubicBezTo>
                    <a:pt x="5838" y="19215"/>
                    <a:pt x="6076" y="18799"/>
                    <a:pt x="6290" y="18359"/>
                  </a:cubicBezTo>
                  <a:cubicBezTo>
                    <a:pt x="6385" y="18133"/>
                    <a:pt x="6445" y="17884"/>
                    <a:pt x="6517" y="17670"/>
                  </a:cubicBezTo>
                  <a:cubicBezTo>
                    <a:pt x="6575" y="17443"/>
                    <a:pt x="6575" y="17218"/>
                    <a:pt x="6599" y="17039"/>
                  </a:cubicBezTo>
                  <a:cubicBezTo>
                    <a:pt x="6612" y="16861"/>
                    <a:pt x="6552" y="16695"/>
                    <a:pt x="6552" y="16587"/>
                  </a:cubicBezTo>
                  <a:cubicBezTo>
                    <a:pt x="6528" y="16492"/>
                    <a:pt x="6517" y="16433"/>
                    <a:pt x="6517" y="16433"/>
                  </a:cubicBezTo>
                  <a:cubicBezTo>
                    <a:pt x="6517" y="16433"/>
                    <a:pt x="6421" y="16647"/>
                    <a:pt x="6266" y="16956"/>
                  </a:cubicBezTo>
                  <a:cubicBezTo>
                    <a:pt x="6088" y="17242"/>
                    <a:pt x="5862" y="17610"/>
                    <a:pt x="5577" y="17955"/>
                  </a:cubicBezTo>
                  <a:cubicBezTo>
                    <a:pt x="5327" y="18312"/>
                    <a:pt x="5054" y="18656"/>
                    <a:pt x="4863" y="18930"/>
                  </a:cubicBezTo>
                  <a:cubicBezTo>
                    <a:pt x="4733" y="19096"/>
                    <a:pt x="4638" y="19239"/>
                    <a:pt x="4590" y="19310"/>
                  </a:cubicBezTo>
                  <a:cubicBezTo>
                    <a:pt x="4364" y="19274"/>
                    <a:pt x="4079" y="19239"/>
                    <a:pt x="3829" y="19239"/>
                  </a:cubicBezTo>
                  <a:cubicBezTo>
                    <a:pt x="3246" y="19263"/>
                    <a:pt x="2664" y="19465"/>
                    <a:pt x="2212" y="19774"/>
                  </a:cubicBezTo>
                  <a:cubicBezTo>
                    <a:pt x="1951" y="19940"/>
                    <a:pt x="1748" y="20143"/>
                    <a:pt x="1570" y="20344"/>
                  </a:cubicBezTo>
                  <a:cubicBezTo>
                    <a:pt x="1570" y="18989"/>
                    <a:pt x="1582" y="17681"/>
                    <a:pt x="1594" y="16421"/>
                  </a:cubicBezTo>
                  <a:cubicBezTo>
                    <a:pt x="1689" y="16338"/>
                    <a:pt x="1796" y="16254"/>
                    <a:pt x="1891" y="16159"/>
                  </a:cubicBezTo>
                  <a:cubicBezTo>
                    <a:pt x="2081" y="16005"/>
                    <a:pt x="2260" y="15826"/>
                    <a:pt x="2461" y="15672"/>
                  </a:cubicBezTo>
                  <a:cubicBezTo>
                    <a:pt x="2676" y="15541"/>
                    <a:pt x="2842" y="15339"/>
                    <a:pt x="3056" y="15244"/>
                  </a:cubicBezTo>
                  <a:cubicBezTo>
                    <a:pt x="3270" y="15149"/>
                    <a:pt x="3436" y="14935"/>
                    <a:pt x="3627" y="14887"/>
                  </a:cubicBezTo>
                  <a:cubicBezTo>
                    <a:pt x="3983" y="14732"/>
                    <a:pt x="4257" y="14554"/>
                    <a:pt x="4257" y="14554"/>
                  </a:cubicBezTo>
                  <a:cubicBezTo>
                    <a:pt x="4257" y="14554"/>
                    <a:pt x="3972" y="14471"/>
                    <a:pt x="3508" y="14459"/>
                  </a:cubicBezTo>
                  <a:cubicBezTo>
                    <a:pt x="3482" y="14457"/>
                    <a:pt x="3457" y="14456"/>
                    <a:pt x="3431" y="14456"/>
                  </a:cubicBezTo>
                  <a:cubicBezTo>
                    <a:pt x="3216" y="14456"/>
                    <a:pt x="2992" y="14538"/>
                    <a:pt x="2747" y="14602"/>
                  </a:cubicBezTo>
                  <a:cubicBezTo>
                    <a:pt x="2450" y="14673"/>
                    <a:pt x="2224" y="14887"/>
                    <a:pt x="1962" y="15041"/>
                  </a:cubicBezTo>
                  <a:cubicBezTo>
                    <a:pt x="1832" y="15149"/>
                    <a:pt x="1713" y="15268"/>
                    <a:pt x="1605" y="15387"/>
                  </a:cubicBezTo>
                  <a:cubicBezTo>
                    <a:pt x="1629" y="12330"/>
                    <a:pt x="1653" y="9656"/>
                    <a:pt x="1677" y="7634"/>
                  </a:cubicBezTo>
                  <a:cubicBezTo>
                    <a:pt x="1843" y="7515"/>
                    <a:pt x="1962" y="7325"/>
                    <a:pt x="2152" y="7218"/>
                  </a:cubicBezTo>
                  <a:cubicBezTo>
                    <a:pt x="2319" y="7075"/>
                    <a:pt x="2474" y="6921"/>
                    <a:pt x="2664" y="6826"/>
                  </a:cubicBezTo>
                  <a:cubicBezTo>
                    <a:pt x="2842" y="6718"/>
                    <a:pt x="2985" y="6540"/>
                    <a:pt x="3163" y="6493"/>
                  </a:cubicBezTo>
                  <a:cubicBezTo>
                    <a:pt x="3473" y="6326"/>
                    <a:pt x="3710" y="6136"/>
                    <a:pt x="3710" y="6136"/>
                  </a:cubicBezTo>
                  <a:cubicBezTo>
                    <a:pt x="3710" y="6136"/>
                    <a:pt x="3460" y="6065"/>
                    <a:pt x="3032" y="6052"/>
                  </a:cubicBezTo>
                  <a:cubicBezTo>
                    <a:pt x="3015" y="6051"/>
                    <a:pt x="2997" y="6051"/>
                    <a:pt x="2979" y="6051"/>
                  </a:cubicBezTo>
                  <a:cubicBezTo>
                    <a:pt x="2781" y="6051"/>
                    <a:pt x="2572" y="6108"/>
                    <a:pt x="2343" y="6195"/>
                  </a:cubicBezTo>
                  <a:cubicBezTo>
                    <a:pt x="2224" y="6243"/>
                    <a:pt x="2070" y="6266"/>
                    <a:pt x="1974" y="6350"/>
                  </a:cubicBezTo>
                  <a:lnTo>
                    <a:pt x="1689" y="6564"/>
                  </a:lnTo>
                  <a:cubicBezTo>
                    <a:pt x="1701" y="5042"/>
                    <a:pt x="1713" y="4043"/>
                    <a:pt x="1713" y="3722"/>
                  </a:cubicBezTo>
                  <a:cubicBezTo>
                    <a:pt x="1986" y="3021"/>
                    <a:pt x="2949" y="1214"/>
                    <a:pt x="5410" y="1214"/>
                  </a:cubicBezTo>
                  <a:close/>
                  <a:moveTo>
                    <a:pt x="5410" y="1"/>
                  </a:moveTo>
                  <a:cubicBezTo>
                    <a:pt x="2735" y="1"/>
                    <a:pt x="1142" y="1761"/>
                    <a:pt x="548" y="3401"/>
                  </a:cubicBezTo>
                  <a:cubicBezTo>
                    <a:pt x="511" y="3460"/>
                    <a:pt x="511" y="3532"/>
                    <a:pt x="500" y="3603"/>
                  </a:cubicBezTo>
                  <a:cubicBezTo>
                    <a:pt x="500" y="4043"/>
                    <a:pt x="1" y="48239"/>
                    <a:pt x="511" y="56527"/>
                  </a:cubicBezTo>
                  <a:cubicBezTo>
                    <a:pt x="904" y="63090"/>
                    <a:pt x="2498" y="65658"/>
                    <a:pt x="6219" y="65658"/>
                  </a:cubicBezTo>
                  <a:cubicBezTo>
                    <a:pt x="6849" y="65658"/>
                    <a:pt x="7574" y="65587"/>
                    <a:pt x="8502" y="65444"/>
                  </a:cubicBezTo>
                  <a:cubicBezTo>
                    <a:pt x="13413" y="64647"/>
                    <a:pt x="18204" y="61473"/>
                    <a:pt x="20048" y="59463"/>
                  </a:cubicBezTo>
                  <a:cubicBezTo>
                    <a:pt x="20606" y="58857"/>
                    <a:pt x="21189" y="58274"/>
                    <a:pt x="21760" y="57716"/>
                  </a:cubicBezTo>
                  <a:cubicBezTo>
                    <a:pt x="23198" y="56289"/>
                    <a:pt x="24435" y="55064"/>
                    <a:pt x="24827" y="53851"/>
                  </a:cubicBezTo>
                  <a:cubicBezTo>
                    <a:pt x="25208" y="52698"/>
                    <a:pt x="24994" y="51853"/>
                    <a:pt x="24696" y="51366"/>
                  </a:cubicBezTo>
                  <a:cubicBezTo>
                    <a:pt x="25148" y="50189"/>
                    <a:pt x="26682" y="46122"/>
                    <a:pt x="27122" y="43210"/>
                  </a:cubicBezTo>
                  <a:cubicBezTo>
                    <a:pt x="27681" y="39464"/>
                    <a:pt x="27455" y="35849"/>
                    <a:pt x="27383" y="34839"/>
                  </a:cubicBezTo>
                  <a:cubicBezTo>
                    <a:pt x="27336" y="34399"/>
                    <a:pt x="27264" y="33923"/>
                    <a:pt x="27169" y="33388"/>
                  </a:cubicBezTo>
                  <a:cubicBezTo>
                    <a:pt x="26920" y="31973"/>
                    <a:pt x="26611" y="30213"/>
                    <a:pt x="26873" y="27491"/>
                  </a:cubicBezTo>
                  <a:cubicBezTo>
                    <a:pt x="27205" y="24054"/>
                    <a:pt x="26040" y="22045"/>
                    <a:pt x="25612" y="21438"/>
                  </a:cubicBezTo>
                  <a:cubicBezTo>
                    <a:pt x="25528" y="17598"/>
                    <a:pt x="23174" y="14103"/>
                    <a:pt x="22687" y="13424"/>
                  </a:cubicBezTo>
                  <a:cubicBezTo>
                    <a:pt x="21688" y="8776"/>
                    <a:pt x="12438" y="2890"/>
                    <a:pt x="10583" y="1748"/>
                  </a:cubicBezTo>
                  <a:cubicBezTo>
                    <a:pt x="8692" y="583"/>
                    <a:pt x="6956" y="1"/>
                    <a:pt x="5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8;p49">
              <a:extLst>
                <a:ext uri="{FF2B5EF4-FFF2-40B4-BE49-F238E27FC236}">
                  <a16:creationId xmlns:a16="http://schemas.microsoft.com/office/drawing/2014/main" id="{4CD68C01-46C7-D71C-08AD-3334912E567B}"/>
                </a:ext>
              </a:extLst>
            </p:cNvPr>
            <p:cNvSpPr/>
            <p:nvPr/>
          </p:nvSpPr>
          <p:spPr>
            <a:xfrm>
              <a:off x="7346754" y="2265581"/>
              <a:ext cx="238643" cy="340945"/>
            </a:xfrm>
            <a:custGeom>
              <a:avLst/>
              <a:gdLst/>
              <a:ahLst/>
              <a:cxnLst/>
              <a:rect l="l" t="t" r="r" b="b"/>
              <a:pathLst>
                <a:path w="6576" h="9395" extrusionOk="0">
                  <a:moveTo>
                    <a:pt x="901" y="1"/>
                  </a:moveTo>
                  <a:cubicBezTo>
                    <a:pt x="839" y="1"/>
                    <a:pt x="777" y="5"/>
                    <a:pt x="714" y="14"/>
                  </a:cubicBezTo>
                  <a:cubicBezTo>
                    <a:pt x="477" y="14"/>
                    <a:pt x="226" y="37"/>
                    <a:pt x="1" y="120"/>
                  </a:cubicBezTo>
                  <a:cubicBezTo>
                    <a:pt x="477" y="215"/>
                    <a:pt x="892" y="382"/>
                    <a:pt x="1320" y="537"/>
                  </a:cubicBezTo>
                  <a:cubicBezTo>
                    <a:pt x="1534" y="608"/>
                    <a:pt x="1713" y="739"/>
                    <a:pt x="1915" y="846"/>
                  </a:cubicBezTo>
                  <a:cubicBezTo>
                    <a:pt x="2117" y="929"/>
                    <a:pt x="2295" y="1060"/>
                    <a:pt x="2485" y="1179"/>
                  </a:cubicBezTo>
                  <a:cubicBezTo>
                    <a:pt x="2664" y="1309"/>
                    <a:pt x="2866" y="1393"/>
                    <a:pt x="3032" y="1547"/>
                  </a:cubicBezTo>
                  <a:cubicBezTo>
                    <a:pt x="3199" y="1690"/>
                    <a:pt x="3365" y="1832"/>
                    <a:pt x="3544" y="1964"/>
                  </a:cubicBezTo>
                  <a:cubicBezTo>
                    <a:pt x="3734" y="2083"/>
                    <a:pt x="3853" y="2273"/>
                    <a:pt x="4031" y="2416"/>
                  </a:cubicBezTo>
                  <a:cubicBezTo>
                    <a:pt x="4162" y="2546"/>
                    <a:pt x="4293" y="2665"/>
                    <a:pt x="4435" y="2796"/>
                  </a:cubicBezTo>
                  <a:cubicBezTo>
                    <a:pt x="4435" y="2807"/>
                    <a:pt x="4435" y="2820"/>
                    <a:pt x="4448" y="2831"/>
                  </a:cubicBezTo>
                  <a:cubicBezTo>
                    <a:pt x="4448" y="2831"/>
                    <a:pt x="4591" y="3235"/>
                    <a:pt x="4816" y="3842"/>
                  </a:cubicBezTo>
                  <a:cubicBezTo>
                    <a:pt x="4935" y="4139"/>
                    <a:pt x="5054" y="4496"/>
                    <a:pt x="5196" y="4865"/>
                  </a:cubicBezTo>
                  <a:cubicBezTo>
                    <a:pt x="5351" y="5233"/>
                    <a:pt x="5470" y="5637"/>
                    <a:pt x="5589" y="6054"/>
                  </a:cubicBezTo>
                  <a:cubicBezTo>
                    <a:pt x="5875" y="6850"/>
                    <a:pt x="6041" y="7671"/>
                    <a:pt x="6136" y="8313"/>
                  </a:cubicBezTo>
                  <a:cubicBezTo>
                    <a:pt x="6171" y="8931"/>
                    <a:pt x="6160" y="9395"/>
                    <a:pt x="6160" y="9395"/>
                  </a:cubicBezTo>
                  <a:cubicBezTo>
                    <a:pt x="6160" y="9395"/>
                    <a:pt x="6195" y="9288"/>
                    <a:pt x="6267" y="9109"/>
                  </a:cubicBezTo>
                  <a:cubicBezTo>
                    <a:pt x="6290" y="9014"/>
                    <a:pt x="6338" y="8908"/>
                    <a:pt x="6374" y="8776"/>
                  </a:cubicBezTo>
                  <a:cubicBezTo>
                    <a:pt x="6409" y="8646"/>
                    <a:pt x="6493" y="8491"/>
                    <a:pt x="6493" y="8324"/>
                  </a:cubicBezTo>
                  <a:cubicBezTo>
                    <a:pt x="6504" y="7992"/>
                    <a:pt x="6576" y="7587"/>
                    <a:pt x="6552" y="7159"/>
                  </a:cubicBezTo>
                  <a:cubicBezTo>
                    <a:pt x="6493" y="6744"/>
                    <a:pt x="6469" y="6279"/>
                    <a:pt x="6374" y="5851"/>
                  </a:cubicBezTo>
                  <a:cubicBezTo>
                    <a:pt x="6184" y="4971"/>
                    <a:pt x="5910" y="4115"/>
                    <a:pt x="5624" y="3509"/>
                  </a:cubicBezTo>
                  <a:cubicBezTo>
                    <a:pt x="5434" y="3093"/>
                    <a:pt x="5280" y="2784"/>
                    <a:pt x="5185" y="2630"/>
                  </a:cubicBezTo>
                  <a:cubicBezTo>
                    <a:pt x="5494" y="2130"/>
                    <a:pt x="5803" y="1618"/>
                    <a:pt x="6041" y="1060"/>
                  </a:cubicBezTo>
                  <a:lnTo>
                    <a:pt x="6041" y="1060"/>
                  </a:lnTo>
                  <a:cubicBezTo>
                    <a:pt x="5589" y="1404"/>
                    <a:pt x="5196" y="1785"/>
                    <a:pt x="4805" y="2189"/>
                  </a:cubicBezTo>
                  <a:cubicBezTo>
                    <a:pt x="4578" y="1892"/>
                    <a:pt x="4340" y="1607"/>
                    <a:pt x="4067" y="1369"/>
                  </a:cubicBezTo>
                  <a:cubicBezTo>
                    <a:pt x="3877" y="1203"/>
                    <a:pt x="3687" y="1048"/>
                    <a:pt x="3484" y="905"/>
                  </a:cubicBezTo>
                  <a:cubicBezTo>
                    <a:pt x="3306" y="751"/>
                    <a:pt x="3080" y="632"/>
                    <a:pt x="2855" y="525"/>
                  </a:cubicBezTo>
                  <a:cubicBezTo>
                    <a:pt x="2426" y="275"/>
                    <a:pt x="1927" y="144"/>
                    <a:pt x="1451" y="61"/>
                  </a:cubicBezTo>
                  <a:cubicBezTo>
                    <a:pt x="1264" y="34"/>
                    <a:pt x="1084" y="1"/>
                    <a:pt x="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9;p49">
              <a:extLst>
                <a:ext uri="{FF2B5EF4-FFF2-40B4-BE49-F238E27FC236}">
                  <a16:creationId xmlns:a16="http://schemas.microsoft.com/office/drawing/2014/main" id="{BA34D1A7-9903-6021-29B1-B1ABC54B5BDD}"/>
                </a:ext>
              </a:extLst>
            </p:cNvPr>
            <p:cNvSpPr/>
            <p:nvPr/>
          </p:nvSpPr>
          <p:spPr>
            <a:xfrm>
              <a:off x="7413201" y="2582248"/>
              <a:ext cx="579116" cy="820844"/>
            </a:xfrm>
            <a:custGeom>
              <a:avLst/>
              <a:gdLst/>
              <a:ahLst/>
              <a:cxnLst/>
              <a:rect l="l" t="t" r="r" b="b"/>
              <a:pathLst>
                <a:path w="15958" h="22619" extrusionOk="0">
                  <a:moveTo>
                    <a:pt x="8273" y="1"/>
                  </a:moveTo>
                  <a:cubicBezTo>
                    <a:pt x="7190" y="1"/>
                    <a:pt x="6101" y="166"/>
                    <a:pt x="5054" y="467"/>
                  </a:cubicBezTo>
                  <a:cubicBezTo>
                    <a:pt x="3936" y="800"/>
                    <a:pt x="2866" y="1347"/>
                    <a:pt x="1986" y="2143"/>
                  </a:cubicBezTo>
                  <a:lnTo>
                    <a:pt x="1999" y="2132"/>
                  </a:lnTo>
                  <a:lnTo>
                    <a:pt x="1999" y="2132"/>
                  </a:lnTo>
                  <a:cubicBezTo>
                    <a:pt x="1415" y="2595"/>
                    <a:pt x="928" y="3142"/>
                    <a:pt x="559" y="3796"/>
                  </a:cubicBezTo>
                  <a:cubicBezTo>
                    <a:pt x="203" y="4450"/>
                    <a:pt x="1" y="5223"/>
                    <a:pt x="84" y="5995"/>
                  </a:cubicBezTo>
                  <a:cubicBezTo>
                    <a:pt x="131" y="6388"/>
                    <a:pt x="179" y="6745"/>
                    <a:pt x="453" y="7149"/>
                  </a:cubicBezTo>
                  <a:cubicBezTo>
                    <a:pt x="714" y="7530"/>
                    <a:pt x="1201" y="7720"/>
                    <a:pt x="1594" y="7768"/>
                  </a:cubicBezTo>
                  <a:cubicBezTo>
                    <a:pt x="1826" y="7792"/>
                    <a:pt x="2049" y="7799"/>
                    <a:pt x="2264" y="7799"/>
                  </a:cubicBezTo>
                  <a:cubicBezTo>
                    <a:pt x="2543" y="7799"/>
                    <a:pt x="2809" y="7787"/>
                    <a:pt x="3065" y="7787"/>
                  </a:cubicBezTo>
                  <a:cubicBezTo>
                    <a:pt x="3283" y="7787"/>
                    <a:pt x="3494" y="7796"/>
                    <a:pt x="3698" y="7826"/>
                  </a:cubicBezTo>
                  <a:cubicBezTo>
                    <a:pt x="3853" y="7850"/>
                    <a:pt x="4008" y="7898"/>
                    <a:pt x="4139" y="7934"/>
                  </a:cubicBezTo>
                  <a:cubicBezTo>
                    <a:pt x="4293" y="7993"/>
                    <a:pt x="4483" y="8053"/>
                    <a:pt x="4614" y="8112"/>
                  </a:cubicBezTo>
                  <a:cubicBezTo>
                    <a:pt x="4900" y="8231"/>
                    <a:pt x="5185" y="8410"/>
                    <a:pt x="5447" y="8587"/>
                  </a:cubicBezTo>
                  <a:cubicBezTo>
                    <a:pt x="5970" y="8957"/>
                    <a:pt x="6338" y="9456"/>
                    <a:pt x="6552" y="10027"/>
                  </a:cubicBezTo>
                  <a:cubicBezTo>
                    <a:pt x="7016" y="11180"/>
                    <a:pt x="6707" y="12547"/>
                    <a:pt x="6303" y="13819"/>
                  </a:cubicBezTo>
                  <a:lnTo>
                    <a:pt x="6303" y="13843"/>
                  </a:lnTo>
                  <a:cubicBezTo>
                    <a:pt x="6267" y="13962"/>
                    <a:pt x="6279" y="14105"/>
                    <a:pt x="6350" y="14223"/>
                  </a:cubicBezTo>
                  <a:cubicBezTo>
                    <a:pt x="6434" y="14353"/>
                    <a:pt x="6581" y="14424"/>
                    <a:pt x="6732" y="14424"/>
                  </a:cubicBezTo>
                  <a:cubicBezTo>
                    <a:pt x="6817" y="14424"/>
                    <a:pt x="6903" y="14402"/>
                    <a:pt x="6980" y="14355"/>
                  </a:cubicBezTo>
                  <a:cubicBezTo>
                    <a:pt x="7432" y="14057"/>
                    <a:pt x="8015" y="13819"/>
                    <a:pt x="8586" y="13689"/>
                  </a:cubicBezTo>
                  <a:cubicBezTo>
                    <a:pt x="8900" y="13617"/>
                    <a:pt x="9221" y="13581"/>
                    <a:pt x="9543" y="13581"/>
                  </a:cubicBezTo>
                  <a:cubicBezTo>
                    <a:pt x="9807" y="13581"/>
                    <a:pt x="10071" y="13605"/>
                    <a:pt x="10333" y="13653"/>
                  </a:cubicBezTo>
                  <a:cubicBezTo>
                    <a:pt x="10618" y="13689"/>
                    <a:pt x="10892" y="13795"/>
                    <a:pt x="11178" y="13903"/>
                  </a:cubicBezTo>
                  <a:cubicBezTo>
                    <a:pt x="11439" y="14022"/>
                    <a:pt x="11712" y="14141"/>
                    <a:pt x="11963" y="14319"/>
                  </a:cubicBezTo>
                  <a:cubicBezTo>
                    <a:pt x="12224" y="14474"/>
                    <a:pt x="12438" y="14675"/>
                    <a:pt x="12676" y="14878"/>
                  </a:cubicBezTo>
                  <a:cubicBezTo>
                    <a:pt x="12914" y="15068"/>
                    <a:pt x="13092" y="15317"/>
                    <a:pt x="13306" y="15531"/>
                  </a:cubicBezTo>
                  <a:cubicBezTo>
                    <a:pt x="13496" y="15745"/>
                    <a:pt x="13686" y="16031"/>
                    <a:pt x="13876" y="16281"/>
                  </a:cubicBezTo>
                  <a:cubicBezTo>
                    <a:pt x="14067" y="16542"/>
                    <a:pt x="14209" y="16804"/>
                    <a:pt x="14376" y="17066"/>
                  </a:cubicBezTo>
                  <a:cubicBezTo>
                    <a:pt x="14650" y="17613"/>
                    <a:pt x="14923" y="18171"/>
                    <a:pt x="15065" y="18778"/>
                  </a:cubicBezTo>
                  <a:cubicBezTo>
                    <a:pt x="15375" y="19954"/>
                    <a:pt x="15327" y="21286"/>
                    <a:pt x="14769" y="22369"/>
                  </a:cubicBezTo>
                  <a:lnTo>
                    <a:pt x="14756" y="22392"/>
                  </a:lnTo>
                  <a:cubicBezTo>
                    <a:pt x="14721" y="22464"/>
                    <a:pt x="14745" y="22559"/>
                    <a:pt x="14816" y="22594"/>
                  </a:cubicBezTo>
                  <a:cubicBezTo>
                    <a:pt x="14845" y="22610"/>
                    <a:pt x="14874" y="22618"/>
                    <a:pt x="14903" y="22618"/>
                  </a:cubicBezTo>
                  <a:cubicBezTo>
                    <a:pt x="14957" y="22618"/>
                    <a:pt x="15006" y="22589"/>
                    <a:pt x="15030" y="22535"/>
                  </a:cubicBezTo>
                  <a:cubicBezTo>
                    <a:pt x="15707" y="21358"/>
                    <a:pt x="15791" y="19954"/>
                    <a:pt x="15517" y="18670"/>
                  </a:cubicBezTo>
                  <a:cubicBezTo>
                    <a:pt x="15387" y="18017"/>
                    <a:pt x="15125" y="17410"/>
                    <a:pt x="14840" y="16815"/>
                  </a:cubicBezTo>
                  <a:cubicBezTo>
                    <a:pt x="14685" y="16530"/>
                    <a:pt x="14518" y="16221"/>
                    <a:pt x="14341" y="15948"/>
                  </a:cubicBezTo>
                  <a:cubicBezTo>
                    <a:pt x="14150" y="15686"/>
                    <a:pt x="14008" y="15436"/>
                    <a:pt x="13781" y="15151"/>
                  </a:cubicBezTo>
                  <a:cubicBezTo>
                    <a:pt x="13556" y="14913"/>
                    <a:pt x="13366" y="14628"/>
                    <a:pt x="13115" y="14414"/>
                  </a:cubicBezTo>
                  <a:cubicBezTo>
                    <a:pt x="12866" y="14188"/>
                    <a:pt x="12628" y="13950"/>
                    <a:pt x="12343" y="13760"/>
                  </a:cubicBezTo>
                  <a:cubicBezTo>
                    <a:pt x="12069" y="13546"/>
                    <a:pt x="11760" y="13403"/>
                    <a:pt x="11463" y="13237"/>
                  </a:cubicBezTo>
                  <a:cubicBezTo>
                    <a:pt x="11142" y="13118"/>
                    <a:pt x="10821" y="12975"/>
                    <a:pt x="10476" y="12915"/>
                  </a:cubicBezTo>
                  <a:cubicBezTo>
                    <a:pt x="10441" y="12904"/>
                    <a:pt x="10393" y="12904"/>
                    <a:pt x="10357" y="12892"/>
                  </a:cubicBezTo>
                  <a:cubicBezTo>
                    <a:pt x="10726" y="12630"/>
                    <a:pt x="11237" y="12357"/>
                    <a:pt x="11736" y="12072"/>
                  </a:cubicBezTo>
                  <a:cubicBezTo>
                    <a:pt x="12295" y="11750"/>
                    <a:pt x="12914" y="11525"/>
                    <a:pt x="13353" y="11322"/>
                  </a:cubicBezTo>
                  <a:cubicBezTo>
                    <a:pt x="13794" y="11121"/>
                    <a:pt x="14090" y="10989"/>
                    <a:pt x="14090" y="10989"/>
                  </a:cubicBezTo>
                  <a:lnTo>
                    <a:pt x="14138" y="10966"/>
                  </a:lnTo>
                  <a:cubicBezTo>
                    <a:pt x="14138" y="10966"/>
                    <a:pt x="14150" y="10966"/>
                    <a:pt x="14150" y="10954"/>
                  </a:cubicBezTo>
                  <a:lnTo>
                    <a:pt x="14222" y="10918"/>
                  </a:lnTo>
                  <a:cubicBezTo>
                    <a:pt x="14436" y="11239"/>
                    <a:pt x="14661" y="11560"/>
                    <a:pt x="14828" y="11882"/>
                  </a:cubicBezTo>
                  <a:cubicBezTo>
                    <a:pt x="15018" y="12297"/>
                    <a:pt x="15303" y="12654"/>
                    <a:pt x="15434" y="12999"/>
                  </a:cubicBezTo>
                  <a:cubicBezTo>
                    <a:pt x="15696" y="13676"/>
                    <a:pt x="15958" y="14164"/>
                    <a:pt x="15958" y="14164"/>
                  </a:cubicBezTo>
                  <a:cubicBezTo>
                    <a:pt x="15958" y="14164"/>
                    <a:pt x="15958" y="13653"/>
                    <a:pt x="15862" y="12857"/>
                  </a:cubicBezTo>
                  <a:cubicBezTo>
                    <a:pt x="15850" y="12654"/>
                    <a:pt x="15755" y="12464"/>
                    <a:pt x="15696" y="12238"/>
                  </a:cubicBezTo>
                  <a:cubicBezTo>
                    <a:pt x="15625" y="12024"/>
                    <a:pt x="15553" y="11798"/>
                    <a:pt x="15458" y="11560"/>
                  </a:cubicBezTo>
                  <a:cubicBezTo>
                    <a:pt x="15303" y="11097"/>
                    <a:pt x="14983" y="10669"/>
                    <a:pt x="14721" y="10205"/>
                  </a:cubicBezTo>
                  <a:cubicBezTo>
                    <a:pt x="14114" y="9348"/>
                    <a:pt x="13366" y="8611"/>
                    <a:pt x="12735" y="8159"/>
                  </a:cubicBezTo>
                  <a:cubicBezTo>
                    <a:pt x="12117" y="7684"/>
                    <a:pt x="11617" y="7482"/>
                    <a:pt x="11617" y="7482"/>
                  </a:cubicBezTo>
                  <a:lnTo>
                    <a:pt x="11617" y="7482"/>
                  </a:lnTo>
                  <a:cubicBezTo>
                    <a:pt x="11617" y="7482"/>
                    <a:pt x="11950" y="7886"/>
                    <a:pt x="12414" y="8481"/>
                  </a:cubicBezTo>
                  <a:cubicBezTo>
                    <a:pt x="12676" y="8754"/>
                    <a:pt x="12914" y="9134"/>
                    <a:pt x="13211" y="9491"/>
                  </a:cubicBezTo>
                  <a:cubicBezTo>
                    <a:pt x="13366" y="9705"/>
                    <a:pt x="13520" y="9919"/>
                    <a:pt x="13686" y="10146"/>
                  </a:cubicBezTo>
                  <a:lnTo>
                    <a:pt x="12973" y="10502"/>
                  </a:lnTo>
                  <a:cubicBezTo>
                    <a:pt x="12533" y="10740"/>
                    <a:pt x="11903" y="11002"/>
                    <a:pt x="11332" y="11370"/>
                  </a:cubicBezTo>
                  <a:cubicBezTo>
                    <a:pt x="10761" y="11739"/>
                    <a:pt x="10179" y="12072"/>
                    <a:pt x="9775" y="12416"/>
                  </a:cubicBezTo>
                  <a:cubicBezTo>
                    <a:pt x="9561" y="12571"/>
                    <a:pt x="9406" y="12701"/>
                    <a:pt x="9287" y="12797"/>
                  </a:cubicBezTo>
                  <a:cubicBezTo>
                    <a:pt x="9001" y="12797"/>
                    <a:pt x="8705" y="12833"/>
                    <a:pt x="8419" y="12880"/>
                  </a:cubicBezTo>
                  <a:cubicBezTo>
                    <a:pt x="8098" y="12952"/>
                    <a:pt x="7801" y="13023"/>
                    <a:pt x="7503" y="13130"/>
                  </a:cubicBezTo>
                  <a:cubicBezTo>
                    <a:pt x="7825" y="12036"/>
                    <a:pt x="7931" y="10823"/>
                    <a:pt x="7456" y="9670"/>
                  </a:cubicBezTo>
                  <a:cubicBezTo>
                    <a:pt x="7147" y="8920"/>
                    <a:pt x="6600" y="8278"/>
                    <a:pt x="5946" y="7863"/>
                  </a:cubicBezTo>
                  <a:cubicBezTo>
                    <a:pt x="5613" y="7649"/>
                    <a:pt x="5292" y="7470"/>
                    <a:pt x="4911" y="7327"/>
                  </a:cubicBezTo>
                  <a:cubicBezTo>
                    <a:pt x="4721" y="7256"/>
                    <a:pt x="4567" y="7221"/>
                    <a:pt x="4388" y="7161"/>
                  </a:cubicBezTo>
                  <a:cubicBezTo>
                    <a:pt x="4186" y="7102"/>
                    <a:pt x="3996" y="7066"/>
                    <a:pt x="3793" y="7042"/>
                  </a:cubicBezTo>
                  <a:cubicBezTo>
                    <a:pt x="3624" y="7024"/>
                    <a:pt x="3457" y="7017"/>
                    <a:pt x="3292" y="7017"/>
                  </a:cubicBezTo>
                  <a:cubicBezTo>
                    <a:pt x="2808" y="7017"/>
                    <a:pt x="2347" y="7075"/>
                    <a:pt x="1930" y="7075"/>
                  </a:cubicBezTo>
                  <a:cubicBezTo>
                    <a:pt x="1840" y="7075"/>
                    <a:pt x="1751" y="7072"/>
                    <a:pt x="1666" y="7066"/>
                  </a:cubicBezTo>
                  <a:cubicBezTo>
                    <a:pt x="1356" y="7042"/>
                    <a:pt x="1130" y="6959"/>
                    <a:pt x="976" y="6756"/>
                  </a:cubicBezTo>
                  <a:cubicBezTo>
                    <a:pt x="821" y="6590"/>
                    <a:pt x="714" y="6233"/>
                    <a:pt x="678" y="5924"/>
                  </a:cubicBezTo>
                  <a:cubicBezTo>
                    <a:pt x="477" y="4640"/>
                    <a:pt x="1214" y="3308"/>
                    <a:pt x="2224" y="2441"/>
                  </a:cubicBezTo>
                  <a:lnTo>
                    <a:pt x="2248" y="2417"/>
                  </a:lnTo>
                  <a:cubicBezTo>
                    <a:pt x="3865" y="847"/>
                    <a:pt x="6208" y="122"/>
                    <a:pt x="8491" y="3"/>
                  </a:cubicBezTo>
                  <a:cubicBezTo>
                    <a:pt x="8418" y="1"/>
                    <a:pt x="8345" y="1"/>
                    <a:pt x="8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00;p49">
              <a:extLst>
                <a:ext uri="{FF2B5EF4-FFF2-40B4-BE49-F238E27FC236}">
                  <a16:creationId xmlns:a16="http://schemas.microsoft.com/office/drawing/2014/main" id="{70681478-2404-63EA-C654-1D64331F64A9}"/>
                </a:ext>
              </a:extLst>
            </p:cNvPr>
            <p:cNvSpPr/>
            <p:nvPr/>
          </p:nvSpPr>
          <p:spPr>
            <a:xfrm>
              <a:off x="7582349" y="2642308"/>
              <a:ext cx="236937" cy="235195"/>
            </a:xfrm>
            <a:custGeom>
              <a:avLst/>
              <a:gdLst/>
              <a:ahLst/>
              <a:cxnLst/>
              <a:rect l="l" t="t" r="r" b="b"/>
              <a:pathLst>
                <a:path w="6529" h="6481" extrusionOk="0">
                  <a:moveTo>
                    <a:pt x="1" y="1"/>
                  </a:moveTo>
                  <a:cubicBezTo>
                    <a:pt x="1" y="1"/>
                    <a:pt x="440" y="191"/>
                    <a:pt x="1047" y="548"/>
                  </a:cubicBezTo>
                  <a:cubicBezTo>
                    <a:pt x="1653" y="881"/>
                    <a:pt x="2414" y="1415"/>
                    <a:pt x="2997" y="2081"/>
                  </a:cubicBezTo>
                  <a:cubicBezTo>
                    <a:pt x="3283" y="2414"/>
                    <a:pt x="3544" y="2759"/>
                    <a:pt x="3711" y="3116"/>
                  </a:cubicBezTo>
                  <a:cubicBezTo>
                    <a:pt x="3889" y="3461"/>
                    <a:pt x="4020" y="3793"/>
                    <a:pt x="4103" y="4091"/>
                  </a:cubicBezTo>
                  <a:cubicBezTo>
                    <a:pt x="4150" y="4234"/>
                    <a:pt x="4198" y="4377"/>
                    <a:pt x="4234" y="4495"/>
                  </a:cubicBezTo>
                  <a:cubicBezTo>
                    <a:pt x="4245" y="4531"/>
                    <a:pt x="4245" y="4567"/>
                    <a:pt x="4258" y="4591"/>
                  </a:cubicBezTo>
                  <a:cubicBezTo>
                    <a:pt x="3698" y="4864"/>
                    <a:pt x="3461" y="5387"/>
                    <a:pt x="3306" y="5720"/>
                  </a:cubicBezTo>
                  <a:cubicBezTo>
                    <a:pt x="3211" y="5934"/>
                    <a:pt x="3199" y="6136"/>
                    <a:pt x="3164" y="6267"/>
                  </a:cubicBezTo>
                  <a:cubicBezTo>
                    <a:pt x="3128" y="6398"/>
                    <a:pt x="3128" y="6481"/>
                    <a:pt x="3128" y="6481"/>
                  </a:cubicBezTo>
                  <a:cubicBezTo>
                    <a:pt x="3128" y="6481"/>
                    <a:pt x="3378" y="6279"/>
                    <a:pt x="3687" y="5970"/>
                  </a:cubicBezTo>
                  <a:cubicBezTo>
                    <a:pt x="3830" y="5827"/>
                    <a:pt x="4031" y="5672"/>
                    <a:pt x="4210" y="5529"/>
                  </a:cubicBezTo>
                  <a:cubicBezTo>
                    <a:pt x="4412" y="5387"/>
                    <a:pt x="4602" y="5268"/>
                    <a:pt x="4781" y="5244"/>
                  </a:cubicBezTo>
                  <a:cubicBezTo>
                    <a:pt x="4832" y="5229"/>
                    <a:pt x="4887" y="5223"/>
                    <a:pt x="4944" y="5223"/>
                  </a:cubicBezTo>
                  <a:cubicBezTo>
                    <a:pt x="5257" y="5223"/>
                    <a:pt x="5641" y="5425"/>
                    <a:pt x="5922" y="5637"/>
                  </a:cubicBezTo>
                  <a:cubicBezTo>
                    <a:pt x="6290" y="5898"/>
                    <a:pt x="6528" y="6076"/>
                    <a:pt x="6528" y="6076"/>
                  </a:cubicBezTo>
                  <a:cubicBezTo>
                    <a:pt x="6528" y="6076"/>
                    <a:pt x="6504" y="5756"/>
                    <a:pt x="6267" y="5339"/>
                  </a:cubicBezTo>
                  <a:cubicBezTo>
                    <a:pt x="6136" y="5138"/>
                    <a:pt x="5981" y="4887"/>
                    <a:pt x="5708" y="4697"/>
                  </a:cubicBezTo>
                  <a:cubicBezTo>
                    <a:pt x="5577" y="4602"/>
                    <a:pt x="5410" y="4519"/>
                    <a:pt x="5220" y="4472"/>
                  </a:cubicBezTo>
                  <a:cubicBezTo>
                    <a:pt x="5220" y="4281"/>
                    <a:pt x="5185" y="4067"/>
                    <a:pt x="5137" y="3806"/>
                  </a:cubicBezTo>
                  <a:cubicBezTo>
                    <a:pt x="5114" y="3603"/>
                    <a:pt x="5006" y="3413"/>
                    <a:pt x="4923" y="3199"/>
                  </a:cubicBezTo>
                  <a:cubicBezTo>
                    <a:pt x="4852" y="2985"/>
                    <a:pt x="4721" y="2783"/>
                    <a:pt x="4578" y="2593"/>
                  </a:cubicBezTo>
                  <a:cubicBezTo>
                    <a:pt x="4305" y="2176"/>
                    <a:pt x="3925" y="1820"/>
                    <a:pt x="3544" y="1487"/>
                  </a:cubicBezTo>
                  <a:cubicBezTo>
                    <a:pt x="2747" y="868"/>
                    <a:pt x="1856" y="477"/>
                    <a:pt x="1166" y="250"/>
                  </a:cubicBezTo>
                  <a:cubicBezTo>
                    <a:pt x="477" y="3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01;p49">
              <a:extLst>
                <a:ext uri="{FF2B5EF4-FFF2-40B4-BE49-F238E27FC236}">
                  <a16:creationId xmlns:a16="http://schemas.microsoft.com/office/drawing/2014/main" id="{4D3F3C0F-FE97-DDA7-93F7-7C2ACBB0630E}"/>
                </a:ext>
              </a:extLst>
            </p:cNvPr>
            <p:cNvSpPr/>
            <p:nvPr/>
          </p:nvSpPr>
          <p:spPr>
            <a:xfrm>
              <a:off x="7803283" y="2610336"/>
              <a:ext cx="168749" cy="69532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1555" y="1"/>
                  </a:moveTo>
                  <a:cubicBezTo>
                    <a:pt x="1402" y="1"/>
                    <a:pt x="1250" y="64"/>
                    <a:pt x="1118" y="97"/>
                  </a:cubicBezTo>
                  <a:cubicBezTo>
                    <a:pt x="976" y="132"/>
                    <a:pt x="833" y="156"/>
                    <a:pt x="714" y="216"/>
                  </a:cubicBezTo>
                  <a:cubicBezTo>
                    <a:pt x="226" y="430"/>
                    <a:pt x="1" y="703"/>
                    <a:pt x="1" y="703"/>
                  </a:cubicBezTo>
                  <a:cubicBezTo>
                    <a:pt x="1" y="703"/>
                    <a:pt x="83" y="692"/>
                    <a:pt x="239" y="679"/>
                  </a:cubicBezTo>
                  <a:cubicBezTo>
                    <a:pt x="286" y="671"/>
                    <a:pt x="346" y="668"/>
                    <a:pt x="413" y="668"/>
                  </a:cubicBezTo>
                  <a:cubicBezTo>
                    <a:pt x="488" y="668"/>
                    <a:pt x="573" y="671"/>
                    <a:pt x="664" y="671"/>
                  </a:cubicBezTo>
                  <a:cubicBezTo>
                    <a:pt x="711" y="671"/>
                    <a:pt x="760" y="670"/>
                    <a:pt x="809" y="668"/>
                  </a:cubicBezTo>
                  <a:cubicBezTo>
                    <a:pt x="842" y="666"/>
                    <a:pt x="876" y="665"/>
                    <a:pt x="910" y="665"/>
                  </a:cubicBezTo>
                  <a:cubicBezTo>
                    <a:pt x="1120" y="665"/>
                    <a:pt x="1347" y="695"/>
                    <a:pt x="1582" y="715"/>
                  </a:cubicBezTo>
                  <a:cubicBezTo>
                    <a:pt x="1724" y="739"/>
                    <a:pt x="1856" y="774"/>
                    <a:pt x="1998" y="787"/>
                  </a:cubicBezTo>
                  <a:cubicBezTo>
                    <a:pt x="2141" y="787"/>
                    <a:pt x="2271" y="858"/>
                    <a:pt x="2414" y="893"/>
                  </a:cubicBezTo>
                  <a:cubicBezTo>
                    <a:pt x="2699" y="953"/>
                    <a:pt x="2961" y="1060"/>
                    <a:pt x="3211" y="1191"/>
                  </a:cubicBezTo>
                  <a:cubicBezTo>
                    <a:pt x="3473" y="1298"/>
                    <a:pt x="3734" y="1393"/>
                    <a:pt x="3912" y="1535"/>
                  </a:cubicBezTo>
                  <a:cubicBezTo>
                    <a:pt x="4316" y="1773"/>
                    <a:pt x="4649" y="1916"/>
                    <a:pt x="4649" y="1916"/>
                  </a:cubicBezTo>
                  <a:cubicBezTo>
                    <a:pt x="4649" y="1916"/>
                    <a:pt x="4519" y="1607"/>
                    <a:pt x="4210" y="1191"/>
                  </a:cubicBezTo>
                  <a:cubicBezTo>
                    <a:pt x="4055" y="977"/>
                    <a:pt x="3841" y="751"/>
                    <a:pt x="3568" y="573"/>
                  </a:cubicBezTo>
                  <a:cubicBezTo>
                    <a:pt x="3425" y="489"/>
                    <a:pt x="3294" y="383"/>
                    <a:pt x="3140" y="299"/>
                  </a:cubicBezTo>
                  <a:lnTo>
                    <a:pt x="2628" y="121"/>
                  </a:lnTo>
                  <a:cubicBezTo>
                    <a:pt x="2295" y="2"/>
                    <a:pt x="1927" y="2"/>
                    <a:pt x="1594" y="2"/>
                  </a:cubicBezTo>
                  <a:cubicBezTo>
                    <a:pt x="1581" y="1"/>
                    <a:pt x="1568" y="1"/>
                    <a:pt x="15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02;p49">
              <a:extLst>
                <a:ext uri="{FF2B5EF4-FFF2-40B4-BE49-F238E27FC236}">
                  <a16:creationId xmlns:a16="http://schemas.microsoft.com/office/drawing/2014/main" id="{C6BE79B6-99C3-C98D-7CC3-6BA8A0AF6240}"/>
                </a:ext>
              </a:extLst>
            </p:cNvPr>
            <p:cNvSpPr/>
            <p:nvPr/>
          </p:nvSpPr>
          <p:spPr>
            <a:xfrm>
              <a:off x="7295005" y="3041026"/>
              <a:ext cx="412545" cy="595083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8216" y="1"/>
                  </a:moveTo>
                  <a:cubicBezTo>
                    <a:pt x="7907" y="405"/>
                    <a:pt x="7669" y="844"/>
                    <a:pt x="7360" y="1213"/>
                  </a:cubicBezTo>
                  <a:lnTo>
                    <a:pt x="6884" y="1760"/>
                  </a:lnTo>
                  <a:cubicBezTo>
                    <a:pt x="6754" y="1950"/>
                    <a:pt x="6527" y="2069"/>
                    <a:pt x="6361" y="2223"/>
                  </a:cubicBezTo>
                  <a:cubicBezTo>
                    <a:pt x="6183" y="2379"/>
                    <a:pt x="6004" y="2533"/>
                    <a:pt x="5802" y="2640"/>
                  </a:cubicBezTo>
                  <a:cubicBezTo>
                    <a:pt x="5588" y="2747"/>
                    <a:pt x="5410" y="2902"/>
                    <a:pt x="5196" y="2973"/>
                  </a:cubicBezTo>
                  <a:cubicBezTo>
                    <a:pt x="4982" y="3068"/>
                    <a:pt x="4780" y="3175"/>
                    <a:pt x="4554" y="3222"/>
                  </a:cubicBezTo>
                  <a:cubicBezTo>
                    <a:pt x="4458" y="3258"/>
                    <a:pt x="4352" y="3282"/>
                    <a:pt x="4244" y="3306"/>
                  </a:cubicBezTo>
                  <a:cubicBezTo>
                    <a:pt x="3816" y="2759"/>
                    <a:pt x="3377" y="2283"/>
                    <a:pt x="2936" y="1879"/>
                  </a:cubicBezTo>
                  <a:cubicBezTo>
                    <a:pt x="2188" y="1166"/>
                    <a:pt x="1427" y="749"/>
                    <a:pt x="880" y="500"/>
                  </a:cubicBezTo>
                  <a:cubicBezTo>
                    <a:pt x="333" y="262"/>
                    <a:pt x="0" y="226"/>
                    <a:pt x="0" y="226"/>
                  </a:cubicBezTo>
                  <a:lnTo>
                    <a:pt x="0" y="226"/>
                  </a:lnTo>
                  <a:cubicBezTo>
                    <a:pt x="0" y="226"/>
                    <a:pt x="321" y="345"/>
                    <a:pt x="809" y="654"/>
                  </a:cubicBezTo>
                  <a:cubicBezTo>
                    <a:pt x="1308" y="952"/>
                    <a:pt x="1938" y="1486"/>
                    <a:pt x="2604" y="2212"/>
                  </a:cubicBezTo>
                  <a:cubicBezTo>
                    <a:pt x="2949" y="2593"/>
                    <a:pt x="3293" y="3044"/>
                    <a:pt x="3626" y="3544"/>
                  </a:cubicBezTo>
                  <a:cubicBezTo>
                    <a:pt x="3602" y="3568"/>
                    <a:pt x="3579" y="3603"/>
                    <a:pt x="3567" y="3650"/>
                  </a:cubicBezTo>
                  <a:lnTo>
                    <a:pt x="3567" y="3663"/>
                  </a:lnTo>
                  <a:lnTo>
                    <a:pt x="3388" y="4115"/>
                  </a:lnTo>
                  <a:cubicBezTo>
                    <a:pt x="3341" y="4281"/>
                    <a:pt x="3222" y="4411"/>
                    <a:pt x="3139" y="4554"/>
                  </a:cubicBezTo>
                  <a:cubicBezTo>
                    <a:pt x="2973" y="4852"/>
                    <a:pt x="2722" y="5113"/>
                    <a:pt x="2497" y="5399"/>
                  </a:cubicBezTo>
                  <a:cubicBezTo>
                    <a:pt x="1985" y="5922"/>
                    <a:pt x="1415" y="6397"/>
                    <a:pt x="796" y="6849"/>
                  </a:cubicBezTo>
                  <a:cubicBezTo>
                    <a:pt x="1533" y="6647"/>
                    <a:pt x="2235" y="6290"/>
                    <a:pt x="2865" y="5814"/>
                  </a:cubicBezTo>
                  <a:cubicBezTo>
                    <a:pt x="3163" y="5553"/>
                    <a:pt x="3496" y="5315"/>
                    <a:pt x="3721" y="4971"/>
                  </a:cubicBezTo>
                  <a:cubicBezTo>
                    <a:pt x="3888" y="4780"/>
                    <a:pt x="4019" y="4566"/>
                    <a:pt x="4125" y="4329"/>
                  </a:cubicBezTo>
                  <a:cubicBezTo>
                    <a:pt x="4244" y="4530"/>
                    <a:pt x="4376" y="4744"/>
                    <a:pt x="4495" y="4971"/>
                  </a:cubicBezTo>
                  <a:cubicBezTo>
                    <a:pt x="5053" y="6052"/>
                    <a:pt x="5671" y="7265"/>
                    <a:pt x="6171" y="8466"/>
                  </a:cubicBezTo>
                  <a:cubicBezTo>
                    <a:pt x="6646" y="9667"/>
                    <a:pt x="7039" y="10939"/>
                    <a:pt x="6836" y="12069"/>
                  </a:cubicBezTo>
                  <a:cubicBezTo>
                    <a:pt x="6730" y="12628"/>
                    <a:pt x="6504" y="13139"/>
                    <a:pt x="6194" y="13567"/>
                  </a:cubicBezTo>
                  <a:cubicBezTo>
                    <a:pt x="5874" y="13983"/>
                    <a:pt x="5433" y="14340"/>
                    <a:pt x="5089" y="14697"/>
                  </a:cubicBezTo>
                  <a:cubicBezTo>
                    <a:pt x="4352" y="15339"/>
                    <a:pt x="3686" y="15838"/>
                    <a:pt x="3163" y="16087"/>
                  </a:cubicBezTo>
                  <a:cubicBezTo>
                    <a:pt x="2651" y="16349"/>
                    <a:pt x="2307" y="16397"/>
                    <a:pt x="2307" y="16397"/>
                  </a:cubicBezTo>
                  <a:cubicBezTo>
                    <a:pt x="2307" y="16397"/>
                    <a:pt x="2321" y="16398"/>
                    <a:pt x="2347" y="16398"/>
                  </a:cubicBezTo>
                  <a:cubicBezTo>
                    <a:pt x="2454" y="16398"/>
                    <a:pt x="2765" y="16382"/>
                    <a:pt x="3222" y="16230"/>
                  </a:cubicBezTo>
                  <a:cubicBezTo>
                    <a:pt x="3781" y="16028"/>
                    <a:pt x="4554" y="15648"/>
                    <a:pt x="5386" y="15030"/>
                  </a:cubicBezTo>
                  <a:cubicBezTo>
                    <a:pt x="5766" y="14708"/>
                    <a:pt x="6207" y="14411"/>
                    <a:pt x="6635" y="13936"/>
                  </a:cubicBezTo>
                  <a:cubicBezTo>
                    <a:pt x="7027" y="13472"/>
                    <a:pt x="7383" y="12877"/>
                    <a:pt x="7526" y="12200"/>
                  </a:cubicBezTo>
                  <a:cubicBezTo>
                    <a:pt x="7824" y="10832"/>
                    <a:pt x="7407" y="9429"/>
                    <a:pt x="6908" y="8157"/>
                  </a:cubicBezTo>
                  <a:cubicBezTo>
                    <a:pt x="6896" y="8121"/>
                    <a:pt x="6873" y="8086"/>
                    <a:pt x="6860" y="8050"/>
                  </a:cubicBezTo>
                  <a:lnTo>
                    <a:pt x="6860" y="8050"/>
                  </a:lnTo>
                  <a:cubicBezTo>
                    <a:pt x="6955" y="8121"/>
                    <a:pt x="7050" y="8192"/>
                    <a:pt x="7169" y="8252"/>
                  </a:cubicBezTo>
                  <a:cubicBezTo>
                    <a:pt x="7515" y="8466"/>
                    <a:pt x="7930" y="8609"/>
                    <a:pt x="8382" y="8680"/>
                  </a:cubicBezTo>
                  <a:cubicBezTo>
                    <a:pt x="8531" y="8705"/>
                    <a:pt x="8683" y="8716"/>
                    <a:pt x="8835" y="8716"/>
                  </a:cubicBezTo>
                  <a:cubicBezTo>
                    <a:pt x="9130" y="8716"/>
                    <a:pt x="9423" y="8671"/>
                    <a:pt x="9690" y="8585"/>
                  </a:cubicBezTo>
                  <a:cubicBezTo>
                    <a:pt x="9904" y="8549"/>
                    <a:pt x="10071" y="8419"/>
                    <a:pt x="10237" y="8335"/>
                  </a:cubicBezTo>
                  <a:cubicBezTo>
                    <a:pt x="10404" y="8264"/>
                    <a:pt x="10546" y="8145"/>
                    <a:pt x="10665" y="8050"/>
                  </a:cubicBezTo>
                  <a:cubicBezTo>
                    <a:pt x="10939" y="7872"/>
                    <a:pt x="11082" y="7622"/>
                    <a:pt x="11201" y="7491"/>
                  </a:cubicBezTo>
                  <a:cubicBezTo>
                    <a:pt x="11307" y="7349"/>
                    <a:pt x="11367" y="7254"/>
                    <a:pt x="11367" y="7254"/>
                  </a:cubicBezTo>
                  <a:cubicBezTo>
                    <a:pt x="11367" y="7253"/>
                    <a:pt x="11366" y="7253"/>
                    <a:pt x="11365" y="7253"/>
                  </a:cubicBezTo>
                  <a:cubicBezTo>
                    <a:pt x="11334" y="7253"/>
                    <a:pt x="10971" y="7461"/>
                    <a:pt x="10440" y="7658"/>
                  </a:cubicBezTo>
                  <a:cubicBezTo>
                    <a:pt x="10189" y="7777"/>
                    <a:pt x="9857" y="7836"/>
                    <a:pt x="9524" y="7896"/>
                  </a:cubicBezTo>
                  <a:cubicBezTo>
                    <a:pt x="9355" y="7914"/>
                    <a:pt x="9176" y="7929"/>
                    <a:pt x="8994" y="7929"/>
                  </a:cubicBezTo>
                  <a:cubicBezTo>
                    <a:pt x="8831" y="7929"/>
                    <a:pt x="8665" y="7917"/>
                    <a:pt x="8501" y="7883"/>
                  </a:cubicBezTo>
                  <a:cubicBezTo>
                    <a:pt x="7800" y="7800"/>
                    <a:pt x="7098" y="7479"/>
                    <a:pt x="6587" y="7217"/>
                  </a:cubicBezTo>
                  <a:cubicBezTo>
                    <a:pt x="6540" y="7194"/>
                    <a:pt x="6504" y="7170"/>
                    <a:pt x="6456" y="7146"/>
                  </a:cubicBezTo>
                  <a:cubicBezTo>
                    <a:pt x="6040" y="6255"/>
                    <a:pt x="5600" y="5410"/>
                    <a:pt x="5124" y="4602"/>
                  </a:cubicBezTo>
                  <a:cubicBezTo>
                    <a:pt x="5005" y="4400"/>
                    <a:pt x="4875" y="4197"/>
                    <a:pt x="4744" y="4007"/>
                  </a:cubicBezTo>
                  <a:cubicBezTo>
                    <a:pt x="4768" y="3996"/>
                    <a:pt x="4780" y="3996"/>
                    <a:pt x="4791" y="3996"/>
                  </a:cubicBezTo>
                  <a:cubicBezTo>
                    <a:pt x="5053" y="3924"/>
                    <a:pt x="5291" y="3793"/>
                    <a:pt x="5541" y="3686"/>
                  </a:cubicBezTo>
                  <a:cubicBezTo>
                    <a:pt x="5790" y="3579"/>
                    <a:pt x="6004" y="3401"/>
                    <a:pt x="6218" y="3258"/>
                  </a:cubicBezTo>
                  <a:cubicBezTo>
                    <a:pt x="6456" y="3116"/>
                    <a:pt x="6635" y="2913"/>
                    <a:pt x="6813" y="2723"/>
                  </a:cubicBezTo>
                  <a:cubicBezTo>
                    <a:pt x="6992" y="2521"/>
                    <a:pt x="7193" y="2342"/>
                    <a:pt x="7312" y="2105"/>
                  </a:cubicBezTo>
                  <a:lnTo>
                    <a:pt x="7729" y="1451"/>
                  </a:lnTo>
                  <a:cubicBezTo>
                    <a:pt x="7871" y="1237"/>
                    <a:pt x="7907" y="963"/>
                    <a:pt x="8002" y="725"/>
                  </a:cubicBezTo>
                  <a:cubicBezTo>
                    <a:pt x="8085" y="476"/>
                    <a:pt x="8157" y="238"/>
                    <a:pt x="8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03;p49">
              <a:extLst>
                <a:ext uri="{FF2B5EF4-FFF2-40B4-BE49-F238E27FC236}">
                  <a16:creationId xmlns:a16="http://schemas.microsoft.com/office/drawing/2014/main" id="{17C5FC7E-2FA2-3114-0627-7BBE52977841}"/>
                </a:ext>
              </a:extLst>
            </p:cNvPr>
            <p:cNvSpPr/>
            <p:nvPr/>
          </p:nvSpPr>
          <p:spPr>
            <a:xfrm>
              <a:off x="7424451" y="3597206"/>
              <a:ext cx="475544" cy="462189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1700" y="0"/>
                  </a:moveTo>
                  <a:lnTo>
                    <a:pt x="11700" y="0"/>
                  </a:lnTo>
                  <a:cubicBezTo>
                    <a:pt x="11700" y="0"/>
                    <a:pt x="11629" y="0"/>
                    <a:pt x="11486" y="13"/>
                  </a:cubicBezTo>
                  <a:cubicBezTo>
                    <a:pt x="11343" y="37"/>
                    <a:pt x="11141" y="108"/>
                    <a:pt x="10951" y="251"/>
                  </a:cubicBezTo>
                  <a:cubicBezTo>
                    <a:pt x="10773" y="405"/>
                    <a:pt x="10559" y="607"/>
                    <a:pt x="10404" y="857"/>
                  </a:cubicBezTo>
                  <a:cubicBezTo>
                    <a:pt x="10237" y="1107"/>
                    <a:pt x="10142" y="1392"/>
                    <a:pt x="10047" y="1677"/>
                  </a:cubicBezTo>
                  <a:cubicBezTo>
                    <a:pt x="9857" y="2260"/>
                    <a:pt x="9857" y="2854"/>
                    <a:pt x="9904" y="3295"/>
                  </a:cubicBezTo>
                  <a:cubicBezTo>
                    <a:pt x="9940" y="3746"/>
                    <a:pt x="10059" y="4032"/>
                    <a:pt x="10059" y="4032"/>
                  </a:cubicBezTo>
                  <a:cubicBezTo>
                    <a:pt x="10059" y="4032"/>
                    <a:pt x="10202" y="3758"/>
                    <a:pt x="10345" y="3354"/>
                  </a:cubicBezTo>
                  <a:cubicBezTo>
                    <a:pt x="10463" y="3033"/>
                    <a:pt x="10594" y="2640"/>
                    <a:pt x="10713" y="2236"/>
                  </a:cubicBezTo>
                  <a:cubicBezTo>
                    <a:pt x="10713" y="2240"/>
                    <a:pt x="10715" y="2241"/>
                    <a:pt x="10720" y="2241"/>
                  </a:cubicBezTo>
                  <a:cubicBezTo>
                    <a:pt x="10746" y="2241"/>
                    <a:pt x="10841" y="2193"/>
                    <a:pt x="10983" y="2193"/>
                  </a:cubicBezTo>
                  <a:cubicBezTo>
                    <a:pt x="11065" y="2193"/>
                    <a:pt x="11163" y="2209"/>
                    <a:pt x="11272" y="2260"/>
                  </a:cubicBezTo>
                  <a:cubicBezTo>
                    <a:pt x="11616" y="2367"/>
                    <a:pt x="12021" y="2973"/>
                    <a:pt x="12116" y="3853"/>
                  </a:cubicBezTo>
                  <a:cubicBezTo>
                    <a:pt x="12163" y="4293"/>
                    <a:pt x="12163" y="4793"/>
                    <a:pt x="12081" y="5304"/>
                  </a:cubicBezTo>
                  <a:cubicBezTo>
                    <a:pt x="12057" y="5565"/>
                    <a:pt x="11985" y="5815"/>
                    <a:pt x="11926" y="6088"/>
                  </a:cubicBezTo>
                  <a:cubicBezTo>
                    <a:pt x="11830" y="6374"/>
                    <a:pt x="11795" y="6659"/>
                    <a:pt x="11664" y="6909"/>
                  </a:cubicBezTo>
                  <a:cubicBezTo>
                    <a:pt x="11557" y="7182"/>
                    <a:pt x="11450" y="7444"/>
                    <a:pt x="11343" y="7718"/>
                  </a:cubicBezTo>
                  <a:lnTo>
                    <a:pt x="10868" y="8407"/>
                  </a:lnTo>
                  <a:cubicBezTo>
                    <a:pt x="10665" y="8598"/>
                    <a:pt x="10451" y="8764"/>
                    <a:pt x="10213" y="8931"/>
                  </a:cubicBezTo>
                  <a:cubicBezTo>
                    <a:pt x="9940" y="9026"/>
                    <a:pt x="9703" y="9180"/>
                    <a:pt x="9405" y="9240"/>
                  </a:cubicBezTo>
                  <a:cubicBezTo>
                    <a:pt x="8240" y="9549"/>
                    <a:pt x="6873" y="9536"/>
                    <a:pt x="5671" y="9703"/>
                  </a:cubicBezTo>
                  <a:cubicBezTo>
                    <a:pt x="4447" y="9846"/>
                    <a:pt x="3293" y="10083"/>
                    <a:pt x="2366" y="10500"/>
                  </a:cubicBezTo>
                  <a:cubicBezTo>
                    <a:pt x="1903" y="10678"/>
                    <a:pt x="1510" y="10952"/>
                    <a:pt x="1213" y="11225"/>
                  </a:cubicBezTo>
                  <a:cubicBezTo>
                    <a:pt x="904" y="11486"/>
                    <a:pt x="690" y="11772"/>
                    <a:pt x="511" y="11998"/>
                  </a:cubicBezTo>
                  <a:cubicBezTo>
                    <a:pt x="190" y="12474"/>
                    <a:pt x="0" y="12735"/>
                    <a:pt x="0" y="12735"/>
                  </a:cubicBezTo>
                  <a:cubicBezTo>
                    <a:pt x="0" y="12735"/>
                    <a:pt x="214" y="12498"/>
                    <a:pt x="595" y="12070"/>
                  </a:cubicBezTo>
                  <a:cubicBezTo>
                    <a:pt x="785" y="11867"/>
                    <a:pt x="1023" y="11605"/>
                    <a:pt x="1343" y="11391"/>
                  </a:cubicBezTo>
                  <a:cubicBezTo>
                    <a:pt x="1498" y="11272"/>
                    <a:pt x="1676" y="11177"/>
                    <a:pt x="1879" y="11082"/>
                  </a:cubicBezTo>
                  <a:cubicBezTo>
                    <a:pt x="2057" y="10976"/>
                    <a:pt x="2271" y="10892"/>
                    <a:pt x="2497" y="10821"/>
                  </a:cubicBezTo>
                  <a:cubicBezTo>
                    <a:pt x="3388" y="10488"/>
                    <a:pt x="4518" y="10369"/>
                    <a:pt x="5719" y="10297"/>
                  </a:cubicBezTo>
                  <a:cubicBezTo>
                    <a:pt x="6944" y="10202"/>
                    <a:pt x="8216" y="10297"/>
                    <a:pt x="9595" y="10012"/>
                  </a:cubicBezTo>
                  <a:cubicBezTo>
                    <a:pt x="9940" y="9964"/>
                    <a:pt x="10273" y="9774"/>
                    <a:pt x="10618" y="9655"/>
                  </a:cubicBezTo>
                  <a:cubicBezTo>
                    <a:pt x="10915" y="9465"/>
                    <a:pt x="11224" y="9240"/>
                    <a:pt x="11497" y="9002"/>
                  </a:cubicBezTo>
                  <a:cubicBezTo>
                    <a:pt x="11711" y="8716"/>
                    <a:pt x="11926" y="8431"/>
                    <a:pt x="12116" y="8146"/>
                  </a:cubicBezTo>
                  <a:cubicBezTo>
                    <a:pt x="12258" y="7837"/>
                    <a:pt x="12390" y="7527"/>
                    <a:pt x="12520" y="7230"/>
                  </a:cubicBezTo>
                  <a:cubicBezTo>
                    <a:pt x="12663" y="6933"/>
                    <a:pt x="12734" y="6611"/>
                    <a:pt x="12818" y="6350"/>
                  </a:cubicBezTo>
                  <a:cubicBezTo>
                    <a:pt x="12877" y="6041"/>
                    <a:pt x="12972" y="5732"/>
                    <a:pt x="12996" y="5446"/>
                  </a:cubicBezTo>
                  <a:cubicBezTo>
                    <a:pt x="13091" y="4852"/>
                    <a:pt x="13103" y="4281"/>
                    <a:pt x="13032" y="3746"/>
                  </a:cubicBezTo>
                  <a:cubicBezTo>
                    <a:pt x="12937" y="2688"/>
                    <a:pt x="12366" y="1736"/>
                    <a:pt x="11605" y="1451"/>
                  </a:cubicBezTo>
                  <a:cubicBezTo>
                    <a:pt x="11379" y="1356"/>
                    <a:pt x="11165" y="1332"/>
                    <a:pt x="10987" y="1332"/>
                  </a:cubicBezTo>
                  <a:cubicBezTo>
                    <a:pt x="11082" y="1035"/>
                    <a:pt x="11177" y="774"/>
                    <a:pt x="11296" y="560"/>
                  </a:cubicBezTo>
                  <a:cubicBezTo>
                    <a:pt x="11391" y="405"/>
                    <a:pt x="11462" y="227"/>
                    <a:pt x="11557" y="156"/>
                  </a:cubicBezTo>
                  <a:cubicBezTo>
                    <a:pt x="11640" y="60"/>
                    <a:pt x="11700" y="0"/>
                    <a:pt x="117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4;p49">
              <a:extLst>
                <a:ext uri="{FF2B5EF4-FFF2-40B4-BE49-F238E27FC236}">
                  <a16:creationId xmlns:a16="http://schemas.microsoft.com/office/drawing/2014/main" id="{BB509BD7-C389-B75C-5DDC-AB407829E64E}"/>
                </a:ext>
              </a:extLst>
            </p:cNvPr>
            <p:cNvSpPr/>
            <p:nvPr/>
          </p:nvSpPr>
          <p:spPr>
            <a:xfrm>
              <a:off x="7611708" y="3382333"/>
              <a:ext cx="209756" cy="166571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5779" y="0"/>
                  </a:moveTo>
                  <a:cubicBezTo>
                    <a:pt x="5779" y="0"/>
                    <a:pt x="5410" y="346"/>
                    <a:pt x="4971" y="892"/>
                  </a:cubicBezTo>
                  <a:cubicBezTo>
                    <a:pt x="4852" y="1023"/>
                    <a:pt x="4757" y="1189"/>
                    <a:pt x="4601" y="1320"/>
                  </a:cubicBezTo>
                  <a:cubicBezTo>
                    <a:pt x="4447" y="1451"/>
                    <a:pt x="4292" y="1593"/>
                    <a:pt x="4138" y="1749"/>
                  </a:cubicBezTo>
                  <a:cubicBezTo>
                    <a:pt x="3853" y="2069"/>
                    <a:pt x="3520" y="2367"/>
                    <a:pt x="3151" y="2640"/>
                  </a:cubicBezTo>
                  <a:cubicBezTo>
                    <a:pt x="2973" y="2782"/>
                    <a:pt x="2818" y="2961"/>
                    <a:pt x="2616" y="3068"/>
                  </a:cubicBezTo>
                  <a:cubicBezTo>
                    <a:pt x="2437" y="3187"/>
                    <a:pt x="2260" y="3318"/>
                    <a:pt x="2081" y="3437"/>
                  </a:cubicBezTo>
                  <a:cubicBezTo>
                    <a:pt x="1724" y="3675"/>
                    <a:pt x="1380" y="3889"/>
                    <a:pt x="1071" y="4055"/>
                  </a:cubicBezTo>
                  <a:cubicBezTo>
                    <a:pt x="749" y="4198"/>
                    <a:pt x="500" y="4364"/>
                    <a:pt x="297" y="4436"/>
                  </a:cubicBezTo>
                  <a:cubicBezTo>
                    <a:pt x="107" y="4518"/>
                    <a:pt x="0" y="4578"/>
                    <a:pt x="0" y="4578"/>
                  </a:cubicBezTo>
                  <a:cubicBezTo>
                    <a:pt x="0" y="4578"/>
                    <a:pt x="92" y="4589"/>
                    <a:pt x="256" y="4589"/>
                  </a:cubicBezTo>
                  <a:cubicBezTo>
                    <a:pt x="470" y="4589"/>
                    <a:pt x="807" y="4571"/>
                    <a:pt x="1225" y="4483"/>
                  </a:cubicBezTo>
                  <a:cubicBezTo>
                    <a:pt x="1404" y="4447"/>
                    <a:pt x="1594" y="4364"/>
                    <a:pt x="1795" y="4304"/>
                  </a:cubicBezTo>
                  <a:cubicBezTo>
                    <a:pt x="1998" y="4233"/>
                    <a:pt x="2223" y="4186"/>
                    <a:pt x="2426" y="4055"/>
                  </a:cubicBezTo>
                  <a:cubicBezTo>
                    <a:pt x="2842" y="3841"/>
                    <a:pt x="3282" y="3603"/>
                    <a:pt x="3663" y="3270"/>
                  </a:cubicBezTo>
                  <a:lnTo>
                    <a:pt x="4221" y="2782"/>
                  </a:lnTo>
                  <a:cubicBezTo>
                    <a:pt x="4387" y="2605"/>
                    <a:pt x="4530" y="2402"/>
                    <a:pt x="4673" y="2212"/>
                  </a:cubicBezTo>
                  <a:cubicBezTo>
                    <a:pt x="4971" y="1855"/>
                    <a:pt x="5196" y="1487"/>
                    <a:pt x="5339" y="1142"/>
                  </a:cubicBezTo>
                  <a:cubicBezTo>
                    <a:pt x="5648" y="464"/>
                    <a:pt x="5779" y="0"/>
                    <a:pt x="5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5;p49">
              <a:extLst>
                <a:ext uri="{FF2B5EF4-FFF2-40B4-BE49-F238E27FC236}">
                  <a16:creationId xmlns:a16="http://schemas.microsoft.com/office/drawing/2014/main" id="{22E420C8-8D59-2205-7ABA-97D4340ECBD4}"/>
                </a:ext>
              </a:extLst>
            </p:cNvPr>
            <p:cNvSpPr/>
            <p:nvPr/>
          </p:nvSpPr>
          <p:spPr>
            <a:xfrm>
              <a:off x="7994858" y="3100251"/>
              <a:ext cx="111809" cy="121172"/>
            </a:xfrm>
            <a:custGeom>
              <a:avLst/>
              <a:gdLst/>
              <a:ahLst/>
              <a:cxnLst/>
              <a:rect l="l" t="t" r="r" b="b"/>
              <a:pathLst>
                <a:path w="3081" h="3339" extrusionOk="0">
                  <a:moveTo>
                    <a:pt x="620" y="0"/>
                  </a:moveTo>
                  <a:cubicBezTo>
                    <a:pt x="233" y="0"/>
                    <a:pt x="1" y="116"/>
                    <a:pt x="1" y="116"/>
                  </a:cubicBezTo>
                  <a:cubicBezTo>
                    <a:pt x="1" y="116"/>
                    <a:pt x="84" y="140"/>
                    <a:pt x="215" y="200"/>
                  </a:cubicBezTo>
                  <a:cubicBezTo>
                    <a:pt x="334" y="235"/>
                    <a:pt x="500" y="354"/>
                    <a:pt x="691" y="449"/>
                  </a:cubicBezTo>
                  <a:cubicBezTo>
                    <a:pt x="868" y="544"/>
                    <a:pt x="1071" y="687"/>
                    <a:pt x="1261" y="853"/>
                  </a:cubicBezTo>
                  <a:cubicBezTo>
                    <a:pt x="1452" y="1020"/>
                    <a:pt x="1653" y="1175"/>
                    <a:pt x="1796" y="1400"/>
                  </a:cubicBezTo>
                  <a:cubicBezTo>
                    <a:pt x="1880" y="1508"/>
                    <a:pt x="1999" y="1579"/>
                    <a:pt x="2046" y="1698"/>
                  </a:cubicBezTo>
                  <a:cubicBezTo>
                    <a:pt x="2105" y="1828"/>
                    <a:pt x="2189" y="1923"/>
                    <a:pt x="2260" y="2042"/>
                  </a:cubicBezTo>
                  <a:cubicBezTo>
                    <a:pt x="2414" y="2245"/>
                    <a:pt x="2557" y="2459"/>
                    <a:pt x="2628" y="2673"/>
                  </a:cubicBezTo>
                  <a:cubicBezTo>
                    <a:pt x="2818" y="3065"/>
                    <a:pt x="3021" y="3339"/>
                    <a:pt x="3021" y="3339"/>
                  </a:cubicBezTo>
                  <a:cubicBezTo>
                    <a:pt x="3021" y="3339"/>
                    <a:pt x="3080" y="3029"/>
                    <a:pt x="3056" y="2541"/>
                  </a:cubicBezTo>
                  <a:cubicBezTo>
                    <a:pt x="3056" y="2304"/>
                    <a:pt x="3032" y="2007"/>
                    <a:pt x="2890" y="1733"/>
                  </a:cubicBezTo>
                  <a:cubicBezTo>
                    <a:pt x="2795" y="1436"/>
                    <a:pt x="2652" y="1127"/>
                    <a:pt x="2414" y="877"/>
                  </a:cubicBezTo>
                  <a:cubicBezTo>
                    <a:pt x="2200" y="604"/>
                    <a:pt x="1927" y="401"/>
                    <a:pt x="1642" y="247"/>
                  </a:cubicBezTo>
                  <a:cubicBezTo>
                    <a:pt x="1511" y="152"/>
                    <a:pt x="1344" y="128"/>
                    <a:pt x="1214" y="92"/>
                  </a:cubicBezTo>
                  <a:cubicBezTo>
                    <a:pt x="1071" y="68"/>
                    <a:pt x="940" y="9"/>
                    <a:pt x="809" y="9"/>
                  </a:cubicBezTo>
                  <a:cubicBezTo>
                    <a:pt x="743" y="3"/>
                    <a:pt x="679" y="0"/>
                    <a:pt x="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6;p49">
              <a:extLst>
                <a:ext uri="{FF2B5EF4-FFF2-40B4-BE49-F238E27FC236}">
                  <a16:creationId xmlns:a16="http://schemas.microsoft.com/office/drawing/2014/main" id="{92929299-D463-3FA9-9C74-51DD6D252AC2}"/>
                </a:ext>
              </a:extLst>
            </p:cNvPr>
            <p:cNvSpPr/>
            <p:nvPr/>
          </p:nvSpPr>
          <p:spPr>
            <a:xfrm>
              <a:off x="7929717" y="3391406"/>
              <a:ext cx="105314" cy="312421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748" y="0"/>
                  </a:moveTo>
                  <a:lnTo>
                    <a:pt x="1748" y="0"/>
                  </a:lnTo>
                  <a:cubicBezTo>
                    <a:pt x="1570" y="107"/>
                    <a:pt x="1415" y="286"/>
                    <a:pt x="1344" y="500"/>
                  </a:cubicBezTo>
                  <a:cubicBezTo>
                    <a:pt x="1260" y="701"/>
                    <a:pt x="1225" y="915"/>
                    <a:pt x="1189" y="1129"/>
                  </a:cubicBezTo>
                  <a:cubicBezTo>
                    <a:pt x="1165" y="1557"/>
                    <a:pt x="1201" y="1974"/>
                    <a:pt x="1249" y="2390"/>
                  </a:cubicBezTo>
                  <a:cubicBezTo>
                    <a:pt x="1356" y="3116"/>
                    <a:pt x="1558" y="3793"/>
                    <a:pt x="1820" y="4459"/>
                  </a:cubicBezTo>
                  <a:lnTo>
                    <a:pt x="1617" y="4649"/>
                  </a:lnTo>
                  <a:cubicBezTo>
                    <a:pt x="1474" y="4804"/>
                    <a:pt x="1308" y="4934"/>
                    <a:pt x="1189" y="5113"/>
                  </a:cubicBezTo>
                  <a:cubicBezTo>
                    <a:pt x="951" y="5457"/>
                    <a:pt x="666" y="5779"/>
                    <a:pt x="512" y="6183"/>
                  </a:cubicBezTo>
                  <a:cubicBezTo>
                    <a:pt x="428" y="6373"/>
                    <a:pt x="322" y="6551"/>
                    <a:pt x="274" y="6765"/>
                  </a:cubicBezTo>
                  <a:cubicBezTo>
                    <a:pt x="214" y="6968"/>
                    <a:pt x="131" y="7158"/>
                    <a:pt x="108" y="7372"/>
                  </a:cubicBezTo>
                  <a:cubicBezTo>
                    <a:pt x="60" y="7788"/>
                    <a:pt x="0" y="8205"/>
                    <a:pt x="119" y="8609"/>
                  </a:cubicBezTo>
                  <a:cubicBezTo>
                    <a:pt x="226" y="8216"/>
                    <a:pt x="357" y="7859"/>
                    <a:pt x="547" y="7515"/>
                  </a:cubicBezTo>
                  <a:cubicBezTo>
                    <a:pt x="726" y="7182"/>
                    <a:pt x="904" y="6849"/>
                    <a:pt x="1154" y="6564"/>
                  </a:cubicBezTo>
                  <a:cubicBezTo>
                    <a:pt x="1368" y="6255"/>
                    <a:pt x="1629" y="5993"/>
                    <a:pt x="1879" y="5708"/>
                  </a:cubicBezTo>
                  <a:cubicBezTo>
                    <a:pt x="2140" y="5446"/>
                    <a:pt x="2426" y="5208"/>
                    <a:pt x="2687" y="4947"/>
                  </a:cubicBezTo>
                  <a:lnTo>
                    <a:pt x="2711" y="4923"/>
                  </a:lnTo>
                  <a:cubicBezTo>
                    <a:pt x="2854" y="4792"/>
                    <a:pt x="2901" y="4578"/>
                    <a:pt x="2819" y="4387"/>
                  </a:cubicBezTo>
                  <a:cubicBezTo>
                    <a:pt x="2521" y="3686"/>
                    <a:pt x="2248" y="2937"/>
                    <a:pt x="1974" y="2212"/>
                  </a:cubicBezTo>
                  <a:cubicBezTo>
                    <a:pt x="1855" y="1855"/>
                    <a:pt x="1725" y="1486"/>
                    <a:pt x="1665" y="1106"/>
                  </a:cubicBezTo>
                  <a:cubicBezTo>
                    <a:pt x="1593" y="738"/>
                    <a:pt x="1534" y="357"/>
                    <a:pt x="1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7;p49">
              <a:extLst>
                <a:ext uri="{FF2B5EF4-FFF2-40B4-BE49-F238E27FC236}">
                  <a16:creationId xmlns:a16="http://schemas.microsoft.com/office/drawing/2014/main" id="{EE95E600-99C3-30CE-6F0E-78B80DA48763}"/>
                </a:ext>
              </a:extLst>
            </p:cNvPr>
            <p:cNvSpPr/>
            <p:nvPr/>
          </p:nvSpPr>
          <p:spPr>
            <a:xfrm>
              <a:off x="7680296" y="3163577"/>
              <a:ext cx="182140" cy="178220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5018" y="0"/>
                  </a:moveTo>
                  <a:cubicBezTo>
                    <a:pt x="5018" y="0"/>
                    <a:pt x="4661" y="119"/>
                    <a:pt x="4210" y="345"/>
                  </a:cubicBezTo>
                  <a:cubicBezTo>
                    <a:pt x="4008" y="487"/>
                    <a:pt x="3710" y="547"/>
                    <a:pt x="3437" y="666"/>
                  </a:cubicBezTo>
                  <a:cubicBezTo>
                    <a:pt x="3176" y="796"/>
                    <a:pt x="2890" y="904"/>
                    <a:pt x="2605" y="987"/>
                  </a:cubicBezTo>
                  <a:cubicBezTo>
                    <a:pt x="2510" y="999"/>
                    <a:pt x="2426" y="1023"/>
                    <a:pt x="2355" y="1082"/>
                  </a:cubicBezTo>
                  <a:cubicBezTo>
                    <a:pt x="2129" y="1166"/>
                    <a:pt x="1892" y="1213"/>
                    <a:pt x="1665" y="1284"/>
                  </a:cubicBezTo>
                  <a:cubicBezTo>
                    <a:pt x="1380" y="1356"/>
                    <a:pt x="1094" y="1451"/>
                    <a:pt x="845" y="1486"/>
                  </a:cubicBezTo>
                  <a:cubicBezTo>
                    <a:pt x="370" y="1594"/>
                    <a:pt x="1" y="1653"/>
                    <a:pt x="1" y="1653"/>
                  </a:cubicBezTo>
                  <a:cubicBezTo>
                    <a:pt x="1" y="1653"/>
                    <a:pt x="322" y="1855"/>
                    <a:pt x="857" y="1938"/>
                  </a:cubicBezTo>
                  <a:cubicBezTo>
                    <a:pt x="1059" y="1966"/>
                    <a:pt x="1297" y="1993"/>
                    <a:pt x="1554" y="1993"/>
                  </a:cubicBezTo>
                  <a:cubicBezTo>
                    <a:pt x="1629" y="1993"/>
                    <a:pt x="1706" y="1991"/>
                    <a:pt x="1784" y="1986"/>
                  </a:cubicBezTo>
                  <a:cubicBezTo>
                    <a:pt x="1892" y="1974"/>
                    <a:pt x="1998" y="1962"/>
                    <a:pt x="2106" y="1938"/>
                  </a:cubicBezTo>
                  <a:lnTo>
                    <a:pt x="2106" y="1938"/>
                  </a:lnTo>
                  <a:cubicBezTo>
                    <a:pt x="2069" y="2271"/>
                    <a:pt x="2046" y="2675"/>
                    <a:pt x="2058" y="3092"/>
                  </a:cubicBezTo>
                  <a:cubicBezTo>
                    <a:pt x="2106" y="3555"/>
                    <a:pt x="2117" y="4007"/>
                    <a:pt x="2260" y="4364"/>
                  </a:cubicBezTo>
                  <a:cubicBezTo>
                    <a:pt x="2379" y="4709"/>
                    <a:pt x="2474" y="4910"/>
                    <a:pt x="2474" y="4910"/>
                  </a:cubicBezTo>
                  <a:cubicBezTo>
                    <a:pt x="2474" y="4910"/>
                    <a:pt x="2545" y="4661"/>
                    <a:pt x="2616" y="4340"/>
                  </a:cubicBezTo>
                  <a:cubicBezTo>
                    <a:pt x="2664" y="4019"/>
                    <a:pt x="2783" y="3579"/>
                    <a:pt x="2867" y="3139"/>
                  </a:cubicBezTo>
                  <a:cubicBezTo>
                    <a:pt x="2914" y="2699"/>
                    <a:pt x="2997" y="2259"/>
                    <a:pt x="3009" y="1927"/>
                  </a:cubicBezTo>
                  <a:lnTo>
                    <a:pt x="3009" y="1700"/>
                  </a:lnTo>
                  <a:cubicBezTo>
                    <a:pt x="3282" y="1594"/>
                    <a:pt x="3556" y="1475"/>
                    <a:pt x="3770" y="1296"/>
                  </a:cubicBezTo>
                  <a:cubicBezTo>
                    <a:pt x="4056" y="1118"/>
                    <a:pt x="4305" y="915"/>
                    <a:pt x="4484" y="714"/>
                  </a:cubicBezTo>
                  <a:cubicBezTo>
                    <a:pt x="4840" y="309"/>
                    <a:pt x="5018" y="0"/>
                    <a:pt x="5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8;p49">
              <a:extLst>
                <a:ext uri="{FF2B5EF4-FFF2-40B4-BE49-F238E27FC236}">
                  <a16:creationId xmlns:a16="http://schemas.microsoft.com/office/drawing/2014/main" id="{2223ADB4-2BD5-95BF-8CA7-B81EB1BE7B44}"/>
                </a:ext>
              </a:extLst>
            </p:cNvPr>
            <p:cNvSpPr/>
            <p:nvPr/>
          </p:nvSpPr>
          <p:spPr>
            <a:xfrm>
              <a:off x="7710961" y="2394048"/>
              <a:ext cx="247752" cy="117543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6113" y="1"/>
                  </a:moveTo>
                  <a:cubicBezTo>
                    <a:pt x="6093" y="1"/>
                    <a:pt x="6073" y="2"/>
                    <a:pt x="6052" y="5"/>
                  </a:cubicBezTo>
                  <a:cubicBezTo>
                    <a:pt x="6039" y="4"/>
                    <a:pt x="6027" y="3"/>
                    <a:pt x="6014" y="3"/>
                  </a:cubicBezTo>
                  <a:cubicBezTo>
                    <a:pt x="5842" y="3"/>
                    <a:pt x="5634" y="73"/>
                    <a:pt x="5457" y="183"/>
                  </a:cubicBezTo>
                  <a:cubicBezTo>
                    <a:pt x="5077" y="421"/>
                    <a:pt x="4733" y="802"/>
                    <a:pt x="4435" y="1182"/>
                  </a:cubicBezTo>
                  <a:cubicBezTo>
                    <a:pt x="4292" y="1384"/>
                    <a:pt x="4126" y="1563"/>
                    <a:pt x="3983" y="1729"/>
                  </a:cubicBezTo>
                  <a:cubicBezTo>
                    <a:pt x="3849" y="1886"/>
                    <a:pt x="3673" y="1968"/>
                    <a:pt x="3623" y="1968"/>
                  </a:cubicBezTo>
                  <a:cubicBezTo>
                    <a:pt x="3620" y="1968"/>
                    <a:pt x="3617" y="1968"/>
                    <a:pt x="3615" y="1967"/>
                  </a:cubicBezTo>
                  <a:lnTo>
                    <a:pt x="3615" y="1967"/>
                  </a:lnTo>
                  <a:cubicBezTo>
                    <a:pt x="3632" y="1981"/>
                    <a:pt x="3629" y="1986"/>
                    <a:pt x="3615" y="1986"/>
                  </a:cubicBezTo>
                  <a:cubicBezTo>
                    <a:pt x="3574" y="1986"/>
                    <a:pt x="3437" y="1942"/>
                    <a:pt x="3415" y="1942"/>
                  </a:cubicBezTo>
                  <a:cubicBezTo>
                    <a:pt x="3413" y="1942"/>
                    <a:pt x="3412" y="1942"/>
                    <a:pt x="3412" y="1943"/>
                  </a:cubicBezTo>
                  <a:lnTo>
                    <a:pt x="3008" y="1777"/>
                  </a:lnTo>
                  <a:cubicBezTo>
                    <a:pt x="2746" y="1669"/>
                    <a:pt x="2450" y="1634"/>
                    <a:pt x="2176" y="1610"/>
                  </a:cubicBezTo>
                  <a:cubicBezTo>
                    <a:pt x="2146" y="1609"/>
                    <a:pt x="2116" y="1608"/>
                    <a:pt x="2086" y="1608"/>
                  </a:cubicBezTo>
                  <a:cubicBezTo>
                    <a:pt x="1833" y="1608"/>
                    <a:pt x="1591" y="1654"/>
                    <a:pt x="1367" y="1729"/>
                  </a:cubicBezTo>
                  <a:cubicBezTo>
                    <a:pt x="1129" y="1824"/>
                    <a:pt x="904" y="1943"/>
                    <a:pt x="737" y="2074"/>
                  </a:cubicBezTo>
                  <a:cubicBezTo>
                    <a:pt x="392" y="2347"/>
                    <a:pt x="214" y="2692"/>
                    <a:pt x="131" y="2882"/>
                  </a:cubicBezTo>
                  <a:cubicBezTo>
                    <a:pt x="35" y="3108"/>
                    <a:pt x="0" y="3239"/>
                    <a:pt x="0" y="3239"/>
                  </a:cubicBezTo>
                  <a:lnTo>
                    <a:pt x="262" y="2977"/>
                  </a:lnTo>
                  <a:cubicBezTo>
                    <a:pt x="416" y="2787"/>
                    <a:pt x="666" y="2620"/>
                    <a:pt x="987" y="2454"/>
                  </a:cubicBezTo>
                  <a:cubicBezTo>
                    <a:pt x="1142" y="2383"/>
                    <a:pt x="1320" y="2324"/>
                    <a:pt x="1510" y="2300"/>
                  </a:cubicBezTo>
                  <a:cubicBezTo>
                    <a:pt x="1578" y="2291"/>
                    <a:pt x="1647" y="2287"/>
                    <a:pt x="1718" y="2287"/>
                  </a:cubicBezTo>
                  <a:cubicBezTo>
                    <a:pt x="1846" y="2287"/>
                    <a:pt x="1979" y="2300"/>
                    <a:pt x="2117" y="2324"/>
                  </a:cubicBezTo>
                  <a:cubicBezTo>
                    <a:pt x="2318" y="2359"/>
                    <a:pt x="2532" y="2419"/>
                    <a:pt x="2735" y="2502"/>
                  </a:cubicBezTo>
                  <a:lnTo>
                    <a:pt x="3056" y="2644"/>
                  </a:lnTo>
                  <a:cubicBezTo>
                    <a:pt x="3317" y="2728"/>
                    <a:pt x="3270" y="2763"/>
                    <a:pt x="3615" y="2776"/>
                  </a:cubicBezTo>
                  <a:cubicBezTo>
                    <a:pt x="4102" y="2739"/>
                    <a:pt x="4363" y="2466"/>
                    <a:pt x="4554" y="2252"/>
                  </a:cubicBezTo>
                  <a:cubicBezTo>
                    <a:pt x="4756" y="2026"/>
                    <a:pt x="4887" y="1801"/>
                    <a:pt x="5018" y="1586"/>
                  </a:cubicBezTo>
                  <a:cubicBezTo>
                    <a:pt x="5279" y="1170"/>
                    <a:pt x="5470" y="778"/>
                    <a:pt x="5731" y="552"/>
                  </a:cubicBezTo>
                  <a:cubicBezTo>
                    <a:pt x="5953" y="314"/>
                    <a:pt x="6210" y="254"/>
                    <a:pt x="6420" y="254"/>
                  </a:cubicBezTo>
                  <a:cubicBezTo>
                    <a:pt x="6634" y="254"/>
                    <a:pt x="6799" y="317"/>
                    <a:pt x="6823" y="317"/>
                  </a:cubicBezTo>
                  <a:cubicBezTo>
                    <a:pt x="6826" y="317"/>
                    <a:pt x="6827" y="316"/>
                    <a:pt x="6825" y="314"/>
                  </a:cubicBezTo>
                  <a:cubicBezTo>
                    <a:pt x="6825" y="314"/>
                    <a:pt x="6718" y="231"/>
                    <a:pt x="6504" y="100"/>
                  </a:cubicBezTo>
                  <a:cubicBezTo>
                    <a:pt x="6409" y="79"/>
                    <a:pt x="6275" y="1"/>
                    <a:pt x="6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9;p49">
              <a:extLst>
                <a:ext uri="{FF2B5EF4-FFF2-40B4-BE49-F238E27FC236}">
                  <a16:creationId xmlns:a16="http://schemas.microsoft.com/office/drawing/2014/main" id="{BC896770-83C3-9751-EEB1-4502CC2473CD}"/>
                </a:ext>
              </a:extLst>
            </p:cNvPr>
            <p:cNvSpPr/>
            <p:nvPr/>
          </p:nvSpPr>
          <p:spPr>
            <a:xfrm>
              <a:off x="7878802" y="2689775"/>
              <a:ext cx="241256" cy="313727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79" y="96"/>
                    <a:pt x="476" y="239"/>
                  </a:cubicBezTo>
                  <a:cubicBezTo>
                    <a:pt x="631" y="298"/>
                    <a:pt x="773" y="440"/>
                    <a:pt x="951" y="559"/>
                  </a:cubicBezTo>
                  <a:cubicBezTo>
                    <a:pt x="1141" y="667"/>
                    <a:pt x="1284" y="881"/>
                    <a:pt x="1474" y="1059"/>
                  </a:cubicBezTo>
                  <a:cubicBezTo>
                    <a:pt x="1629" y="1273"/>
                    <a:pt x="1807" y="1487"/>
                    <a:pt x="1902" y="1772"/>
                  </a:cubicBezTo>
                  <a:cubicBezTo>
                    <a:pt x="2034" y="2046"/>
                    <a:pt x="2093" y="2355"/>
                    <a:pt x="2153" y="2664"/>
                  </a:cubicBezTo>
                  <a:cubicBezTo>
                    <a:pt x="2188" y="2985"/>
                    <a:pt x="2212" y="3318"/>
                    <a:pt x="2176" y="3663"/>
                  </a:cubicBezTo>
                  <a:lnTo>
                    <a:pt x="2140" y="4186"/>
                  </a:lnTo>
                  <a:cubicBezTo>
                    <a:pt x="2140" y="4507"/>
                    <a:pt x="2081" y="4531"/>
                    <a:pt x="2164" y="4863"/>
                  </a:cubicBezTo>
                  <a:cubicBezTo>
                    <a:pt x="2295" y="5458"/>
                    <a:pt x="2723" y="5756"/>
                    <a:pt x="3080" y="5957"/>
                  </a:cubicBezTo>
                  <a:cubicBezTo>
                    <a:pt x="3437" y="6171"/>
                    <a:pt x="3805" y="6279"/>
                    <a:pt x="4138" y="6398"/>
                  </a:cubicBezTo>
                  <a:cubicBezTo>
                    <a:pt x="4804" y="6623"/>
                    <a:pt x="5422" y="6790"/>
                    <a:pt x="5826" y="7099"/>
                  </a:cubicBezTo>
                  <a:cubicBezTo>
                    <a:pt x="6016" y="7265"/>
                    <a:pt x="6183" y="7432"/>
                    <a:pt x="6278" y="7611"/>
                  </a:cubicBezTo>
                  <a:cubicBezTo>
                    <a:pt x="6397" y="7788"/>
                    <a:pt x="6409" y="7991"/>
                    <a:pt x="6468" y="8134"/>
                  </a:cubicBezTo>
                  <a:cubicBezTo>
                    <a:pt x="6492" y="8467"/>
                    <a:pt x="6504" y="8645"/>
                    <a:pt x="6504" y="8645"/>
                  </a:cubicBezTo>
                  <a:cubicBezTo>
                    <a:pt x="6504" y="8645"/>
                    <a:pt x="6552" y="8467"/>
                    <a:pt x="6623" y="8134"/>
                  </a:cubicBezTo>
                  <a:cubicBezTo>
                    <a:pt x="6600" y="7967"/>
                    <a:pt x="6647" y="7741"/>
                    <a:pt x="6552" y="7503"/>
                  </a:cubicBezTo>
                  <a:cubicBezTo>
                    <a:pt x="6492" y="7254"/>
                    <a:pt x="6349" y="6992"/>
                    <a:pt x="6124" y="6766"/>
                  </a:cubicBezTo>
                  <a:cubicBezTo>
                    <a:pt x="5684" y="6314"/>
                    <a:pt x="5041" y="6005"/>
                    <a:pt x="4388" y="5732"/>
                  </a:cubicBezTo>
                  <a:cubicBezTo>
                    <a:pt x="4066" y="5601"/>
                    <a:pt x="3746" y="5447"/>
                    <a:pt x="3472" y="5280"/>
                  </a:cubicBezTo>
                  <a:cubicBezTo>
                    <a:pt x="3187" y="5137"/>
                    <a:pt x="2973" y="4887"/>
                    <a:pt x="2961" y="4733"/>
                  </a:cubicBezTo>
                  <a:cubicBezTo>
                    <a:pt x="2890" y="4709"/>
                    <a:pt x="2937" y="4340"/>
                    <a:pt x="2925" y="4293"/>
                  </a:cubicBezTo>
                  <a:lnTo>
                    <a:pt x="2961" y="3698"/>
                  </a:lnTo>
                  <a:cubicBezTo>
                    <a:pt x="2985" y="3306"/>
                    <a:pt x="2914" y="2902"/>
                    <a:pt x="2842" y="2533"/>
                  </a:cubicBezTo>
                  <a:cubicBezTo>
                    <a:pt x="2759" y="2153"/>
                    <a:pt x="2616" y="1808"/>
                    <a:pt x="2426" y="1499"/>
                  </a:cubicBezTo>
                  <a:cubicBezTo>
                    <a:pt x="2259" y="1190"/>
                    <a:pt x="2010" y="952"/>
                    <a:pt x="1796" y="738"/>
                  </a:cubicBezTo>
                  <a:cubicBezTo>
                    <a:pt x="1558" y="559"/>
                    <a:pt x="1344" y="381"/>
                    <a:pt x="1106" y="298"/>
                  </a:cubicBezTo>
                  <a:cubicBezTo>
                    <a:pt x="868" y="215"/>
                    <a:pt x="690" y="107"/>
                    <a:pt x="523" y="96"/>
                  </a:cubicBezTo>
                  <a:cubicBezTo>
                    <a:pt x="190" y="3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10;p49">
              <a:extLst>
                <a:ext uri="{FF2B5EF4-FFF2-40B4-BE49-F238E27FC236}">
                  <a16:creationId xmlns:a16="http://schemas.microsoft.com/office/drawing/2014/main" id="{23341B0E-CB9F-E5CB-A087-F1B8F1B5C840}"/>
                </a:ext>
              </a:extLst>
            </p:cNvPr>
            <p:cNvSpPr/>
            <p:nvPr/>
          </p:nvSpPr>
          <p:spPr>
            <a:xfrm>
              <a:off x="7341130" y="2834754"/>
              <a:ext cx="167914" cy="217087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0" y="84"/>
                    <a:pt x="322" y="191"/>
                  </a:cubicBezTo>
                  <a:cubicBezTo>
                    <a:pt x="536" y="310"/>
                    <a:pt x="750" y="512"/>
                    <a:pt x="976" y="786"/>
                  </a:cubicBezTo>
                  <a:cubicBezTo>
                    <a:pt x="1071" y="928"/>
                    <a:pt x="1190" y="1083"/>
                    <a:pt x="1237" y="1273"/>
                  </a:cubicBezTo>
                  <a:cubicBezTo>
                    <a:pt x="1321" y="1452"/>
                    <a:pt x="1345" y="1653"/>
                    <a:pt x="1380" y="1867"/>
                  </a:cubicBezTo>
                  <a:cubicBezTo>
                    <a:pt x="1404" y="2081"/>
                    <a:pt x="1404" y="2308"/>
                    <a:pt x="1392" y="2533"/>
                  </a:cubicBezTo>
                  <a:lnTo>
                    <a:pt x="1356" y="2878"/>
                  </a:lnTo>
                  <a:cubicBezTo>
                    <a:pt x="1356" y="3140"/>
                    <a:pt x="1321" y="3104"/>
                    <a:pt x="1380" y="3389"/>
                  </a:cubicBezTo>
                  <a:cubicBezTo>
                    <a:pt x="1488" y="3865"/>
                    <a:pt x="1808" y="4079"/>
                    <a:pt x="2070" y="4222"/>
                  </a:cubicBezTo>
                  <a:cubicBezTo>
                    <a:pt x="2331" y="4377"/>
                    <a:pt x="2593" y="4448"/>
                    <a:pt x="2831" y="4531"/>
                  </a:cubicBezTo>
                  <a:cubicBezTo>
                    <a:pt x="3295" y="4673"/>
                    <a:pt x="3711" y="4768"/>
                    <a:pt x="3985" y="4971"/>
                  </a:cubicBezTo>
                  <a:cubicBezTo>
                    <a:pt x="4258" y="5149"/>
                    <a:pt x="4389" y="5411"/>
                    <a:pt x="4448" y="5625"/>
                  </a:cubicBezTo>
                  <a:cubicBezTo>
                    <a:pt x="4472" y="5839"/>
                    <a:pt x="4508" y="5981"/>
                    <a:pt x="4508" y="5981"/>
                  </a:cubicBezTo>
                  <a:cubicBezTo>
                    <a:pt x="4508" y="5981"/>
                    <a:pt x="4555" y="5862"/>
                    <a:pt x="4603" y="5625"/>
                  </a:cubicBezTo>
                  <a:cubicBezTo>
                    <a:pt x="4627" y="5399"/>
                    <a:pt x="4627" y="4971"/>
                    <a:pt x="4294" y="4626"/>
                  </a:cubicBezTo>
                  <a:cubicBezTo>
                    <a:pt x="3972" y="4293"/>
                    <a:pt x="3520" y="4055"/>
                    <a:pt x="3081" y="3865"/>
                  </a:cubicBezTo>
                  <a:cubicBezTo>
                    <a:pt x="2854" y="3770"/>
                    <a:pt x="2640" y="3663"/>
                    <a:pt x="2463" y="3556"/>
                  </a:cubicBezTo>
                  <a:cubicBezTo>
                    <a:pt x="2272" y="3461"/>
                    <a:pt x="2165" y="3294"/>
                    <a:pt x="2165" y="3259"/>
                  </a:cubicBezTo>
                  <a:cubicBezTo>
                    <a:pt x="2164" y="3260"/>
                    <a:pt x="2162" y="3260"/>
                    <a:pt x="2161" y="3260"/>
                  </a:cubicBezTo>
                  <a:cubicBezTo>
                    <a:pt x="2132" y="3260"/>
                    <a:pt x="2152" y="2985"/>
                    <a:pt x="2142" y="2985"/>
                  </a:cubicBezTo>
                  <a:lnTo>
                    <a:pt x="2142" y="2985"/>
                  </a:lnTo>
                  <a:cubicBezTo>
                    <a:pt x="2142" y="2985"/>
                    <a:pt x="2141" y="2985"/>
                    <a:pt x="2141" y="2985"/>
                  </a:cubicBezTo>
                  <a:lnTo>
                    <a:pt x="2165" y="2557"/>
                  </a:lnTo>
                  <a:cubicBezTo>
                    <a:pt x="2189" y="2284"/>
                    <a:pt x="2130" y="1999"/>
                    <a:pt x="2082" y="1725"/>
                  </a:cubicBezTo>
                  <a:cubicBezTo>
                    <a:pt x="2011" y="1463"/>
                    <a:pt x="1903" y="1214"/>
                    <a:pt x="1761" y="1000"/>
                  </a:cubicBezTo>
                  <a:cubicBezTo>
                    <a:pt x="1630" y="786"/>
                    <a:pt x="1451" y="607"/>
                    <a:pt x="1297" y="464"/>
                  </a:cubicBezTo>
                  <a:cubicBezTo>
                    <a:pt x="964" y="191"/>
                    <a:pt x="584" y="84"/>
                    <a:pt x="370" y="49"/>
                  </a:cubicBezTo>
                  <a:cubicBezTo>
                    <a:pt x="144" y="1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11;p49">
              <a:extLst>
                <a:ext uri="{FF2B5EF4-FFF2-40B4-BE49-F238E27FC236}">
                  <a16:creationId xmlns:a16="http://schemas.microsoft.com/office/drawing/2014/main" id="{B88608F9-EFEF-7844-789B-37B8CDB1404D}"/>
                </a:ext>
              </a:extLst>
            </p:cNvPr>
            <p:cNvSpPr/>
            <p:nvPr/>
          </p:nvSpPr>
          <p:spPr>
            <a:xfrm>
              <a:off x="7390266" y="3810374"/>
              <a:ext cx="234833" cy="130717"/>
            </a:xfrm>
            <a:custGeom>
              <a:avLst/>
              <a:gdLst/>
              <a:ahLst/>
              <a:cxnLst/>
              <a:rect l="l" t="t" r="r" b="b"/>
              <a:pathLst>
                <a:path w="6471" h="3602" extrusionOk="0">
                  <a:moveTo>
                    <a:pt x="6471" y="0"/>
                  </a:moveTo>
                  <a:cubicBezTo>
                    <a:pt x="6471" y="0"/>
                    <a:pt x="6375" y="95"/>
                    <a:pt x="6233" y="274"/>
                  </a:cubicBezTo>
                  <a:cubicBezTo>
                    <a:pt x="6079" y="464"/>
                    <a:pt x="5852" y="655"/>
                    <a:pt x="5556" y="833"/>
                  </a:cubicBezTo>
                  <a:cubicBezTo>
                    <a:pt x="5413" y="916"/>
                    <a:pt x="5234" y="975"/>
                    <a:pt x="5044" y="1023"/>
                  </a:cubicBezTo>
                  <a:cubicBezTo>
                    <a:pt x="4932" y="1046"/>
                    <a:pt x="4809" y="1054"/>
                    <a:pt x="4684" y="1054"/>
                  </a:cubicBezTo>
                  <a:cubicBezTo>
                    <a:pt x="4611" y="1054"/>
                    <a:pt x="4536" y="1051"/>
                    <a:pt x="4462" y="1047"/>
                  </a:cubicBezTo>
                  <a:cubicBezTo>
                    <a:pt x="4259" y="1023"/>
                    <a:pt x="4045" y="975"/>
                    <a:pt x="3843" y="904"/>
                  </a:cubicBezTo>
                  <a:lnTo>
                    <a:pt x="3463" y="774"/>
                  </a:lnTo>
                  <a:cubicBezTo>
                    <a:pt x="3350" y="753"/>
                    <a:pt x="3290" y="697"/>
                    <a:pt x="3079" y="697"/>
                  </a:cubicBezTo>
                  <a:cubicBezTo>
                    <a:pt x="3045" y="697"/>
                    <a:pt x="3007" y="699"/>
                    <a:pt x="2963" y="702"/>
                  </a:cubicBezTo>
                  <a:cubicBezTo>
                    <a:pt x="2488" y="785"/>
                    <a:pt x="2250" y="1070"/>
                    <a:pt x="2084" y="1297"/>
                  </a:cubicBezTo>
                  <a:cubicBezTo>
                    <a:pt x="1893" y="1522"/>
                    <a:pt x="1786" y="1760"/>
                    <a:pt x="1667" y="1974"/>
                  </a:cubicBezTo>
                  <a:cubicBezTo>
                    <a:pt x="1453" y="2402"/>
                    <a:pt x="1286" y="2795"/>
                    <a:pt x="1061" y="3033"/>
                  </a:cubicBezTo>
                  <a:cubicBezTo>
                    <a:pt x="830" y="3321"/>
                    <a:pt x="534" y="3381"/>
                    <a:pt x="313" y="3381"/>
                  </a:cubicBezTo>
                  <a:cubicBezTo>
                    <a:pt x="154" y="3381"/>
                    <a:pt x="34" y="3350"/>
                    <a:pt x="7" y="3350"/>
                  </a:cubicBezTo>
                  <a:cubicBezTo>
                    <a:pt x="2" y="3350"/>
                    <a:pt x="1" y="3351"/>
                    <a:pt x="2" y="3353"/>
                  </a:cubicBezTo>
                  <a:cubicBezTo>
                    <a:pt x="2" y="3353"/>
                    <a:pt x="110" y="3425"/>
                    <a:pt x="335" y="3544"/>
                  </a:cubicBezTo>
                  <a:cubicBezTo>
                    <a:pt x="421" y="3553"/>
                    <a:pt x="537" y="3601"/>
                    <a:pt x="672" y="3601"/>
                  </a:cubicBezTo>
                  <a:cubicBezTo>
                    <a:pt x="706" y="3601"/>
                    <a:pt x="740" y="3598"/>
                    <a:pt x="776" y="3591"/>
                  </a:cubicBezTo>
                  <a:cubicBezTo>
                    <a:pt x="966" y="3591"/>
                    <a:pt x="1180" y="3508"/>
                    <a:pt x="1346" y="3377"/>
                  </a:cubicBezTo>
                  <a:cubicBezTo>
                    <a:pt x="1715" y="3115"/>
                    <a:pt x="2012" y="2735"/>
                    <a:pt x="2285" y="2331"/>
                  </a:cubicBezTo>
                  <a:cubicBezTo>
                    <a:pt x="2417" y="2140"/>
                    <a:pt x="2559" y="1939"/>
                    <a:pt x="2690" y="1772"/>
                  </a:cubicBezTo>
                  <a:cubicBezTo>
                    <a:pt x="2808" y="1594"/>
                    <a:pt x="2999" y="1511"/>
                    <a:pt x="3022" y="1511"/>
                  </a:cubicBezTo>
                  <a:cubicBezTo>
                    <a:pt x="3008" y="1500"/>
                    <a:pt x="3015" y="1496"/>
                    <a:pt x="3034" y="1496"/>
                  </a:cubicBezTo>
                  <a:cubicBezTo>
                    <a:pt x="3079" y="1496"/>
                    <a:pt x="3197" y="1521"/>
                    <a:pt x="3273" y="1546"/>
                  </a:cubicBezTo>
                  <a:lnTo>
                    <a:pt x="3617" y="1653"/>
                  </a:lnTo>
                  <a:cubicBezTo>
                    <a:pt x="3891" y="1736"/>
                    <a:pt x="4188" y="1749"/>
                    <a:pt x="4462" y="1749"/>
                  </a:cubicBezTo>
                  <a:cubicBezTo>
                    <a:pt x="4735" y="1749"/>
                    <a:pt x="4996" y="1677"/>
                    <a:pt x="5234" y="1570"/>
                  </a:cubicBezTo>
                  <a:cubicBezTo>
                    <a:pt x="5460" y="1463"/>
                    <a:pt x="5674" y="1332"/>
                    <a:pt x="5829" y="1189"/>
                  </a:cubicBezTo>
                  <a:cubicBezTo>
                    <a:pt x="6138" y="904"/>
                    <a:pt x="6293" y="547"/>
                    <a:pt x="6364" y="357"/>
                  </a:cubicBezTo>
                  <a:cubicBezTo>
                    <a:pt x="6435" y="132"/>
                    <a:pt x="6471" y="0"/>
                    <a:pt x="6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12;p49">
              <a:extLst>
                <a:ext uri="{FF2B5EF4-FFF2-40B4-BE49-F238E27FC236}">
                  <a16:creationId xmlns:a16="http://schemas.microsoft.com/office/drawing/2014/main" id="{22DBD570-7CC7-62D8-2425-BABBC047A4D3}"/>
                </a:ext>
              </a:extLst>
            </p:cNvPr>
            <p:cNvSpPr/>
            <p:nvPr/>
          </p:nvSpPr>
          <p:spPr>
            <a:xfrm>
              <a:off x="6197668" y="1849226"/>
              <a:ext cx="1004580" cy="2382765"/>
            </a:xfrm>
            <a:custGeom>
              <a:avLst/>
              <a:gdLst/>
              <a:ahLst/>
              <a:cxnLst/>
              <a:rect l="l" t="t" r="r" b="b"/>
              <a:pathLst>
                <a:path w="27682" h="65659" extrusionOk="0">
                  <a:moveTo>
                    <a:pt x="22283" y="1214"/>
                  </a:moveTo>
                  <a:cubicBezTo>
                    <a:pt x="24732" y="1214"/>
                    <a:pt x="25696" y="3021"/>
                    <a:pt x="25969" y="3722"/>
                  </a:cubicBezTo>
                  <a:cubicBezTo>
                    <a:pt x="25981" y="4043"/>
                    <a:pt x="25981" y="5042"/>
                    <a:pt x="26005" y="6564"/>
                  </a:cubicBezTo>
                  <a:lnTo>
                    <a:pt x="25720" y="6350"/>
                  </a:lnTo>
                  <a:cubicBezTo>
                    <a:pt x="25612" y="6266"/>
                    <a:pt x="25470" y="6243"/>
                    <a:pt x="25351" y="6195"/>
                  </a:cubicBezTo>
                  <a:cubicBezTo>
                    <a:pt x="25122" y="6108"/>
                    <a:pt x="24903" y="6051"/>
                    <a:pt x="24703" y="6051"/>
                  </a:cubicBezTo>
                  <a:cubicBezTo>
                    <a:pt x="24685" y="6051"/>
                    <a:pt x="24667" y="6051"/>
                    <a:pt x="24650" y="6052"/>
                  </a:cubicBezTo>
                  <a:cubicBezTo>
                    <a:pt x="24233" y="6065"/>
                    <a:pt x="23971" y="6136"/>
                    <a:pt x="23971" y="6136"/>
                  </a:cubicBezTo>
                  <a:cubicBezTo>
                    <a:pt x="23971" y="6136"/>
                    <a:pt x="24209" y="6326"/>
                    <a:pt x="24531" y="6493"/>
                  </a:cubicBezTo>
                  <a:cubicBezTo>
                    <a:pt x="24697" y="6540"/>
                    <a:pt x="24840" y="6718"/>
                    <a:pt x="25018" y="6826"/>
                  </a:cubicBezTo>
                  <a:cubicBezTo>
                    <a:pt x="25208" y="6921"/>
                    <a:pt x="25363" y="7075"/>
                    <a:pt x="25541" y="7218"/>
                  </a:cubicBezTo>
                  <a:cubicBezTo>
                    <a:pt x="25720" y="7325"/>
                    <a:pt x="25839" y="7515"/>
                    <a:pt x="26017" y="7646"/>
                  </a:cubicBezTo>
                  <a:cubicBezTo>
                    <a:pt x="26029" y="9656"/>
                    <a:pt x="26053" y="12330"/>
                    <a:pt x="26077" y="15387"/>
                  </a:cubicBezTo>
                  <a:cubicBezTo>
                    <a:pt x="25969" y="15268"/>
                    <a:pt x="25862" y="15149"/>
                    <a:pt x="25731" y="15041"/>
                  </a:cubicBezTo>
                  <a:cubicBezTo>
                    <a:pt x="25458" y="14887"/>
                    <a:pt x="25232" y="14673"/>
                    <a:pt x="24946" y="14602"/>
                  </a:cubicBezTo>
                  <a:cubicBezTo>
                    <a:pt x="24692" y="14538"/>
                    <a:pt x="24466" y="14456"/>
                    <a:pt x="24251" y="14456"/>
                  </a:cubicBezTo>
                  <a:cubicBezTo>
                    <a:pt x="24225" y="14456"/>
                    <a:pt x="24199" y="14457"/>
                    <a:pt x="24174" y="14459"/>
                  </a:cubicBezTo>
                  <a:cubicBezTo>
                    <a:pt x="23710" y="14471"/>
                    <a:pt x="23437" y="14554"/>
                    <a:pt x="23437" y="14554"/>
                  </a:cubicBezTo>
                  <a:cubicBezTo>
                    <a:pt x="23437" y="14554"/>
                    <a:pt x="23698" y="14732"/>
                    <a:pt x="24067" y="14887"/>
                  </a:cubicBezTo>
                  <a:cubicBezTo>
                    <a:pt x="24257" y="14935"/>
                    <a:pt x="24412" y="15149"/>
                    <a:pt x="24626" y="15244"/>
                  </a:cubicBezTo>
                  <a:cubicBezTo>
                    <a:pt x="24840" y="15339"/>
                    <a:pt x="25018" y="15541"/>
                    <a:pt x="25220" y="15672"/>
                  </a:cubicBezTo>
                  <a:cubicBezTo>
                    <a:pt x="25422" y="15826"/>
                    <a:pt x="25601" y="16005"/>
                    <a:pt x="25791" y="16159"/>
                  </a:cubicBezTo>
                  <a:cubicBezTo>
                    <a:pt x="25886" y="16254"/>
                    <a:pt x="25993" y="16338"/>
                    <a:pt x="26088" y="16421"/>
                  </a:cubicBezTo>
                  <a:cubicBezTo>
                    <a:pt x="26100" y="17681"/>
                    <a:pt x="26112" y="18989"/>
                    <a:pt x="26124" y="20344"/>
                  </a:cubicBezTo>
                  <a:cubicBezTo>
                    <a:pt x="25945" y="20143"/>
                    <a:pt x="25731" y="19953"/>
                    <a:pt x="25482" y="19774"/>
                  </a:cubicBezTo>
                  <a:cubicBezTo>
                    <a:pt x="25030" y="19465"/>
                    <a:pt x="24436" y="19263"/>
                    <a:pt x="23853" y="19239"/>
                  </a:cubicBezTo>
                  <a:cubicBezTo>
                    <a:pt x="23603" y="19239"/>
                    <a:pt x="23318" y="19274"/>
                    <a:pt x="23092" y="19310"/>
                  </a:cubicBezTo>
                  <a:cubicBezTo>
                    <a:pt x="23044" y="19239"/>
                    <a:pt x="22949" y="19096"/>
                    <a:pt x="22819" y="18930"/>
                  </a:cubicBezTo>
                  <a:cubicBezTo>
                    <a:pt x="22628" y="18656"/>
                    <a:pt x="22354" y="18312"/>
                    <a:pt x="22105" y="17955"/>
                  </a:cubicBezTo>
                  <a:cubicBezTo>
                    <a:pt x="21820" y="17610"/>
                    <a:pt x="21606" y="17242"/>
                    <a:pt x="21416" y="16956"/>
                  </a:cubicBezTo>
                  <a:cubicBezTo>
                    <a:pt x="21273" y="16647"/>
                    <a:pt x="21165" y="16433"/>
                    <a:pt x="21165" y="16433"/>
                  </a:cubicBezTo>
                  <a:cubicBezTo>
                    <a:pt x="21165" y="16433"/>
                    <a:pt x="21154" y="16492"/>
                    <a:pt x="21142" y="16587"/>
                  </a:cubicBezTo>
                  <a:cubicBezTo>
                    <a:pt x="21130" y="16695"/>
                    <a:pt x="21083" y="16861"/>
                    <a:pt x="21083" y="17039"/>
                  </a:cubicBezTo>
                  <a:cubicBezTo>
                    <a:pt x="21106" y="17218"/>
                    <a:pt x="21118" y="17443"/>
                    <a:pt x="21178" y="17670"/>
                  </a:cubicBezTo>
                  <a:cubicBezTo>
                    <a:pt x="21249" y="17884"/>
                    <a:pt x="21308" y="18133"/>
                    <a:pt x="21403" y="18359"/>
                  </a:cubicBezTo>
                  <a:cubicBezTo>
                    <a:pt x="21606" y="18799"/>
                    <a:pt x="21844" y="19215"/>
                    <a:pt x="22069" y="19488"/>
                  </a:cubicBezTo>
                  <a:cubicBezTo>
                    <a:pt x="22093" y="19524"/>
                    <a:pt x="22105" y="19548"/>
                    <a:pt x="22129" y="19572"/>
                  </a:cubicBezTo>
                  <a:cubicBezTo>
                    <a:pt x="21712" y="19715"/>
                    <a:pt x="21320" y="20024"/>
                    <a:pt x="21130" y="20083"/>
                  </a:cubicBezTo>
                  <a:cubicBezTo>
                    <a:pt x="21122" y="20083"/>
                    <a:pt x="21114" y="20083"/>
                    <a:pt x="21106" y="20083"/>
                  </a:cubicBezTo>
                  <a:cubicBezTo>
                    <a:pt x="20859" y="20083"/>
                    <a:pt x="20530" y="19902"/>
                    <a:pt x="20345" y="19821"/>
                  </a:cubicBezTo>
                  <a:cubicBezTo>
                    <a:pt x="20143" y="19715"/>
                    <a:pt x="20036" y="19655"/>
                    <a:pt x="20036" y="19655"/>
                  </a:cubicBezTo>
                  <a:lnTo>
                    <a:pt x="20036" y="19655"/>
                  </a:lnTo>
                  <a:lnTo>
                    <a:pt x="20286" y="19905"/>
                  </a:lnTo>
                  <a:cubicBezTo>
                    <a:pt x="20369" y="19988"/>
                    <a:pt x="20464" y="20083"/>
                    <a:pt x="20595" y="20190"/>
                  </a:cubicBezTo>
                  <a:cubicBezTo>
                    <a:pt x="20714" y="20285"/>
                    <a:pt x="20869" y="20416"/>
                    <a:pt x="21142" y="20440"/>
                  </a:cubicBezTo>
                  <a:cubicBezTo>
                    <a:pt x="21416" y="20440"/>
                    <a:pt x="21606" y="20333"/>
                    <a:pt x="21807" y="20273"/>
                  </a:cubicBezTo>
                  <a:cubicBezTo>
                    <a:pt x="22010" y="20226"/>
                    <a:pt x="22212" y="20167"/>
                    <a:pt x="22426" y="20130"/>
                  </a:cubicBezTo>
                  <a:cubicBezTo>
                    <a:pt x="22652" y="20083"/>
                    <a:pt x="22866" y="20071"/>
                    <a:pt x="23128" y="20048"/>
                  </a:cubicBezTo>
                  <a:cubicBezTo>
                    <a:pt x="23209" y="20040"/>
                    <a:pt x="23282" y="20037"/>
                    <a:pt x="23352" y="20037"/>
                  </a:cubicBezTo>
                  <a:cubicBezTo>
                    <a:pt x="23506" y="20037"/>
                    <a:pt x="23641" y="20051"/>
                    <a:pt x="23805" y="20059"/>
                  </a:cubicBezTo>
                  <a:cubicBezTo>
                    <a:pt x="24685" y="20130"/>
                    <a:pt x="25351" y="20772"/>
                    <a:pt x="25731" y="21332"/>
                  </a:cubicBezTo>
                  <a:cubicBezTo>
                    <a:pt x="25910" y="21593"/>
                    <a:pt x="26040" y="21819"/>
                    <a:pt x="26135" y="21998"/>
                  </a:cubicBezTo>
                  <a:cubicBezTo>
                    <a:pt x="26135" y="23401"/>
                    <a:pt x="26148" y="24828"/>
                    <a:pt x="26159" y="26278"/>
                  </a:cubicBezTo>
                  <a:cubicBezTo>
                    <a:pt x="26077" y="26218"/>
                    <a:pt x="25981" y="26171"/>
                    <a:pt x="25886" y="26159"/>
                  </a:cubicBezTo>
                  <a:cubicBezTo>
                    <a:pt x="25765" y="26137"/>
                    <a:pt x="25652" y="26120"/>
                    <a:pt x="25550" y="26120"/>
                  </a:cubicBezTo>
                  <a:cubicBezTo>
                    <a:pt x="25483" y="26120"/>
                    <a:pt x="25420" y="26128"/>
                    <a:pt x="25363" y="26147"/>
                  </a:cubicBezTo>
                  <a:cubicBezTo>
                    <a:pt x="25065" y="26242"/>
                    <a:pt x="24935" y="26385"/>
                    <a:pt x="24935" y="26385"/>
                  </a:cubicBezTo>
                  <a:cubicBezTo>
                    <a:pt x="24935" y="26385"/>
                    <a:pt x="25137" y="26504"/>
                    <a:pt x="25316" y="26599"/>
                  </a:cubicBezTo>
                  <a:cubicBezTo>
                    <a:pt x="25422" y="26622"/>
                    <a:pt x="25493" y="26765"/>
                    <a:pt x="25577" y="26801"/>
                  </a:cubicBezTo>
                  <a:cubicBezTo>
                    <a:pt x="25660" y="26860"/>
                    <a:pt x="25744" y="26955"/>
                    <a:pt x="25826" y="27027"/>
                  </a:cubicBezTo>
                  <a:cubicBezTo>
                    <a:pt x="25921" y="27134"/>
                    <a:pt x="26040" y="27253"/>
                    <a:pt x="26159" y="27372"/>
                  </a:cubicBezTo>
                  <a:cubicBezTo>
                    <a:pt x="26183" y="32033"/>
                    <a:pt x="26195" y="36837"/>
                    <a:pt x="26195" y="41200"/>
                  </a:cubicBezTo>
                  <a:cubicBezTo>
                    <a:pt x="26124" y="41212"/>
                    <a:pt x="26053" y="41212"/>
                    <a:pt x="25958" y="41224"/>
                  </a:cubicBezTo>
                  <a:cubicBezTo>
                    <a:pt x="25830" y="41233"/>
                    <a:pt x="25683" y="41241"/>
                    <a:pt x="25523" y="41241"/>
                  </a:cubicBezTo>
                  <a:cubicBezTo>
                    <a:pt x="25296" y="41241"/>
                    <a:pt x="25044" y="41225"/>
                    <a:pt x="24792" y="41176"/>
                  </a:cubicBezTo>
                  <a:cubicBezTo>
                    <a:pt x="24578" y="41152"/>
                    <a:pt x="24341" y="41141"/>
                    <a:pt x="24150" y="41070"/>
                  </a:cubicBezTo>
                  <a:cubicBezTo>
                    <a:pt x="23936" y="41010"/>
                    <a:pt x="23734" y="40986"/>
                    <a:pt x="23580" y="40903"/>
                  </a:cubicBezTo>
                  <a:cubicBezTo>
                    <a:pt x="23258" y="40772"/>
                    <a:pt x="23020" y="40689"/>
                    <a:pt x="23020" y="40689"/>
                  </a:cubicBezTo>
                  <a:lnTo>
                    <a:pt x="23020" y="40689"/>
                  </a:lnTo>
                  <a:cubicBezTo>
                    <a:pt x="23020" y="40689"/>
                    <a:pt x="23163" y="40879"/>
                    <a:pt x="23425" y="41152"/>
                  </a:cubicBezTo>
                  <a:cubicBezTo>
                    <a:pt x="23543" y="41307"/>
                    <a:pt x="23722" y="41414"/>
                    <a:pt x="23912" y="41557"/>
                  </a:cubicBezTo>
                  <a:cubicBezTo>
                    <a:pt x="24103" y="41712"/>
                    <a:pt x="24328" y="41830"/>
                    <a:pt x="24555" y="41949"/>
                  </a:cubicBezTo>
                  <a:cubicBezTo>
                    <a:pt x="25030" y="42151"/>
                    <a:pt x="25541" y="42270"/>
                    <a:pt x="25934" y="42318"/>
                  </a:cubicBezTo>
                  <a:cubicBezTo>
                    <a:pt x="26029" y="42330"/>
                    <a:pt x="26112" y="42341"/>
                    <a:pt x="26195" y="42341"/>
                  </a:cubicBezTo>
                  <a:cubicBezTo>
                    <a:pt x="26183" y="43364"/>
                    <a:pt x="26183" y="44363"/>
                    <a:pt x="26183" y="45326"/>
                  </a:cubicBezTo>
                  <a:cubicBezTo>
                    <a:pt x="26005" y="45314"/>
                    <a:pt x="25755" y="45279"/>
                    <a:pt x="25446" y="45219"/>
                  </a:cubicBezTo>
                  <a:cubicBezTo>
                    <a:pt x="25125" y="45195"/>
                    <a:pt x="24792" y="45052"/>
                    <a:pt x="24400" y="44957"/>
                  </a:cubicBezTo>
                  <a:cubicBezTo>
                    <a:pt x="24055" y="44791"/>
                    <a:pt x="23639" y="44660"/>
                    <a:pt x="23306" y="44423"/>
                  </a:cubicBezTo>
                  <a:lnTo>
                    <a:pt x="22782" y="44077"/>
                  </a:lnTo>
                  <a:cubicBezTo>
                    <a:pt x="22581" y="43982"/>
                    <a:pt x="22462" y="43816"/>
                    <a:pt x="22319" y="43673"/>
                  </a:cubicBezTo>
                  <a:cubicBezTo>
                    <a:pt x="22058" y="43376"/>
                    <a:pt x="21736" y="43126"/>
                    <a:pt x="21617" y="42817"/>
                  </a:cubicBezTo>
                  <a:cubicBezTo>
                    <a:pt x="21297" y="42246"/>
                    <a:pt x="21035" y="41842"/>
                    <a:pt x="21035" y="41842"/>
                  </a:cubicBezTo>
                  <a:lnTo>
                    <a:pt x="21035" y="41842"/>
                  </a:lnTo>
                  <a:cubicBezTo>
                    <a:pt x="21035" y="41842"/>
                    <a:pt x="21142" y="42282"/>
                    <a:pt x="21332" y="42960"/>
                  </a:cubicBezTo>
                  <a:cubicBezTo>
                    <a:pt x="21403" y="43316"/>
                    <a:pt x="21677" y="43625"/>
                    <a:pt x="21903" y="44018"/>
                  </a:cubicBezTo>
                  <a:cubicBezTo>
                    <a:pt x="22021" y="44209"/>
                    <a:pt x="22129" y="44423"/>
                    <a:pt x="22319" y="44577"/>
                  </a:cubicBezTo>
                  <a:lnTo>
                    <a:pt x="22687" y="44922"/>
                  </a:lnTo>
                  <a:cubicBezTo>
                    <a:pt x="22664" y="44957"/>
                    <a:pt x="22628" y="44993"/>
                    <a:pt x="22581" y="45041"/>
                  </a:cubicBezTo>
                  <a:cubicBezTo>
                    <a:pt x="22497" y="45184"/>
                    <a:pt x="22343" y="45350"/>
                    <a:pt x="22164" y="45504"/>
                  </a:cubicBezTo>
                  <a:cubicBezTo>
                    <a:pt x="21844" y="45861"/>
                    <a:pt x="21284" y="46027"/>
                    <a:pt x="21273" y="46051"/>
                  </a:cubicBezTo>
                  <a:cubicBezTo>
                    <a:pt x="21273" y="46051"/>
                    <a:pt x="21403" y="46122"/>
                    <a:pt x="21630" y="46206"/>
                  </a:cubicBezTo>
                  <a:cubicBezTo>
                    <a:pt x="21764" y="46236"/>
                    <a:pt x="21939" y="46261"/>
                    <a:pt x="22134" y="46261"/>
                  </a:cubicBezTo>
                  <a:cubicBezTo>
                    <a:pt x="22250" y="46261"/>
                    <a:pt x="22373" y="46252"/>
                    <a:pt x="22497" y="46230"/>
                  </a:cubicBezTo>
                  <a:cubicBezTo>
                    <a:pt x="22806" y="46146"/>
                    <a:pt x="23104" y="46003"/>
                    <a:pt x="23318" y="45873"/>
                  </a:cubicBezTo>
                  <a:cubicBezTo>
                    <a:pt x="23507" y="45750"/>
                    <a:pt x="23623" y="45597"/>
                    <a:pt x="23628" y="45597"/>
                  </a:cubicBezTo>
                  <a:lnTo>
                    <a:pt x="23628" y="45597"/>
                  </a:lnTo>
                  <a:cubicBezTo>
                    <a:pt x="23628" y="45597"/>
                    <a:pt x="23628" y="45598"/>
                    <a:pt x="23627" y="45599"/>
                  </a:cubicBezTo>
                  <a:lnTo>
                    <a:pt x="23639" y="45599"/>
                  </a:lnTo>
                  <a:cubicBezTo>
                    <a:pt x="23770" y="45671"/>
                    <a:pt x="23912" y="45754"/>
                    <a:pt x="24055" y="45826"/>
                  </a:cubicBezTo>
                  <a:cubicBezTo>
                    <a:pt x="24471" y="45980"/>
                    <a:pt x="24864" y="46170"/>
                    <a:pt x="25220" y="46241"/>
                  </a:cubicBezTo>
                  <a:cubicBezTo>
                    <a:pt x="25612" y="46336"/>
                    <a:pt x="25958" y="46384"/>
                    <a:pt x="26172" y="46396"/>
                  </a:cubicBezTo>
                  <a:cubicBezTo>
                    <a:pt x="26148" y="50450"/>
                    <a:pt x="26100" y="53792"/>
                    <a:pt x="26005" y="55777"/>
                  </a:cubicBezTo>
                  <a:cubicBezTo>
                    <a:pt x="25815" y="55362"/>
                    <a:pt x="25565" y="54933"/>
                    <a:pt x="25232" y="54482"/>
                  </a:cubicBezTo>
                  <a:cubicBezTo>
                    <a:pt x="24851" y="54006"/>
                    <a:pt x="24412" y="53494"/>
                    <a:pt x="23817" y="53079"/>
                  </a:cubicBezTo>
                  <a:cubicBezTo>
                    <a:pt x="23258" y="52638"/>
                    <a:pt x="22557" y="52318"/>
                    <a:pt x="21807" y="52115"/>
                  </a:cubicBezTo>
                  <a:cubicBezTo>
                    <a:pt x="21070" y="51913"/>
                    <a:pt x="20179" y="51925"/>
                    <a:pt x="19489" y="51913"/>
                  </a:cubicBezTo>
                  <a:lnTo>
                    <a:pt x="18336" y="51890"/>
                  </a:lnTo>
                  <a:lnTo>
                    <a:pt x="17254" y="51747"/>
                  </a:lnTo>
                  <a:cubicBezTo>
                    <a:pt x="16541" y="51639"/>
                    <a:pt x="15862" y="51378"/>
                    <a:pt x="15304" y="50986"/>
                  </a:cubicBezTo>
                  <a:cubicBezTo>
                    <a:pt x="14781" y="50522"/>
                    <a:pt x="14329" y="49963"/>
                    <a:pt x="13949" y="49345"/>
                  </a:cubicBezTo>
                  <a:cubicBezTo>
                    <a:pt x="13556" y="48738"/>
                    <a:pt x="13188" y="48144"/>
                    <a:pt x="12795" y="47585"/>
                  </a:cubicBezTo>
                  <a:cubicBezTo>
                    <a:pt x="12427" y="47038"/>
                    <a:pt x="12022" y="46539"/>
                    <a:pt x="11606" y="46111"/>
                  </a:cubicBezTo>
                  <a:cubicBezTo>
                    <a:pt x="11190" y="45683"/>
                    <a:pt x="10750" y="45350"/>
                    <a:pt x="10334" y="45112"/>
                  </a:cubicBezTo>
                  <a:cubicBezTo>
                    <a:pt x="9893" y="44886"/>
                    <a:pt x="9489" y="44767"/>
                    <a:pt x="9156" y="44708"/>
                  </a:cubicBezTo>
                  <a:cubicBezTo>
                    <a:pt x="8833" y="44669"/>
                    <a:pt x="8578" y="44658"/>
                    <a:pt x="8398" y="44658"/>
                  </a:cubicBezTo>
                  <a:cubicBezTo>
                    <a:pt x="8194" y="44658"/>
                    <a:pt x="8086" y="44672"/>
                    <a:pt x="8086" y="44672"/>
                  </a:cubicBezTo>
                  <a:cubicBezTo>
                    <a:pt x="8086" y="44672"/>
                    <a:pt x="8093" y="44672"/>
                    <a:pt x="8106" y="44672"/>
                  </a:cubicBezTo>
                  <a:cubicBezTo>
                    <a:pt x="8192" y="44672"/>
                    <a:pt x="8563" y="44680"/>
                    <a:pt x="9133" y="44814"/>
                  </a:cubicBezTo>
                  <a:cubicBezTo>
                    <a:pt x="9454" y="44898"/>
                    <a:pt x="9835" y="45052"/>
                    <a:pt x="10215" y="45302"/>
                  </a:cubicBezTo>
                  <a:cubicBezTo>
                    <a:pt x="10595" y="45564"/>
                    <a:pt x="10964" y="45921"/>
                    <a:pt x="11344" y="46336"/>
                  </a:cubicBezTo>
                  <a:cubicBezTo>
                    <a:pt x="11713" y="46764"/>
                    <a:pt x="12070" y="47264"/>
                    <a:pt x="12427" y="47847"/>
                  </a:cubicBezTo>
                  <a:cubicBezTo>
                    <a:pt x="12771" y="48394"/>
                    <a:pt x="13104" y="49012"/>
                    <a:pt x="13473" y="49642"/>
                  </a:cubicBezTo>
                  <a:cubicBezTo>
                    <a:pt x="13830" y="50273"/>
                    <a:pt x="14269" y="50926"/>
                    <a:pt x="14864" y="51509"/>
                  </a:cubicBezTo>
                  <a:cubicBezTo>
                    <a:pt x="15518" y="52032"/>
                    <a:pt x="16290" y="52377"/>
                    <a:pt x="17099" y="52543"/>
                  </a:cubicBezTo>
                  <a:lnTo>
                    <a:pt x="18312" y="52710"/>
                  </a:lnTo>
                  <a:lnTo>
                    <a:pt x="19466" y="52733"/>
                  </a:lnTo>
                  <a:cubicBezTo>
                    <a:pt x="20286" y="52757"/>
                    <a:pt x="20916" y="52757"/>
                    <a:pt x="21593" y="52936"/>
                  </a:cubicBezTo>
                  <a:cubicBezTo>
                    <a:pt x="22236" y="53114"/>
                    <a:pt x="22830" y="53375"/>
                    <a:pt x="23306" y="53768"/>
                  </a:cubicBezTo>
                  <a:cubicBezTo>
                    <a:pt x="23805" y="54125"/>
                    <a:pt x="24198" y="54577"/>
                    <a:pt x="24531" y="55005"/>
                  </a:cubicBezTo>
                  <a:cubicBezTo>
                    <a:pt x="25173" y="55896"/>
                    <a:pt x="25565" y="56741"/>
                    <a:pt x="25779" y="57359"/>
                  </a:cubicBezTo>
                  <a:cubicBezTo>
                    <a:pt x="25826" y="57454"/>
                    <a:pt x="25850" y="57549"/>
                    <a:pt x="25886" y="57644"/>
                  </a:cubicBezTo>
                  <a:cubicBezTo>
                    <a:pt x="25303" y="63899"/>
                    <a:pt x="23472" y="64446"/>
                    <a:pt x="21475" y="64446"/>
                  </a:cubicBezTo>
                  <a:cubicBezTo>
                    <a:pt x="20904" y="64446"/>
                    <a:pt x="20238" y="64386"/>
                    <a:pt x="19370" y="64243"/>
                  </a:cubicBezTo>
                  <a:cubicBezTo>
                    <a:pt x="14757" y="63506"/>
                    <a:pt x="10250" y="60522"/>
                    <a:pt x="8527" y="58643"/>
                  </a:cubicBezTo>
                  <a:cubicBezTo>
                    <a:pt x="7956" y="58025"/>
                    <a:pt x="7361" y="57430"/>
                    <a:pt x="6778" y="56860"/>
                  </a:cubicBezTo>
                  <a:cubicBezTo>
                    <a:pt x="5506" y="55599"/>
                    <a:pt x="4305" y="54410"/>
                    <a:pt x="4008" y="53471"/>
                  </a:cubicBezTo>
                  <a:cubicBezTo>
                    <a:pt x="3639" y="52377"/>
                    <a:pt x="4067" y="51937"/>
                    <a:pt x="4067" y="51937"/>
                  </a:cubicBezTo>
                  <a:cubicBezTo>
                    <a:pt x="4246" y="51782"/>
                    <a:pt x="4317" y="51557"/>
                    <a:pt x="4270" y="51343"/>
                  </a:cubicBezTo>
                  <a:cubicBezTo>
                    <a:pt x="4305" y="51307"/>
                    <a:pt x="4329" y="51259"/>
                    <a:pt x="4365" y="51211"/>
                  </a:cubicBezTo>
                  <a:cubicBezTo>
                    <a:pt x="4531" y="51010"/>
                    <a:pt x="4733" y="50712"/>
                    <a:pt x="4995" y="50463"/>
                  </a:cubicBezTo>
                  <a:cubicBezTo>
                    <a:pt x="5126" y="50344"/>
                    <a:pt x="5245" y="50189"/>
                    <a:pt x="5388" y="50106"/>
                  </a:cubicBezTo>
                  <a:cubicBezTo>
                    <a:pt x="5530" y="50011"/>
                    <a:pt x="5649" y="49856"/>
                    <a:pt x="5779" y="49797"/>
                  </a:cubicBezTo>
                  <a:cubicBezTo>
                    <a:pt x="6030" y="49642"/>
                    <a:pt x="6220" y="49523"/>
                    <a:pt x="6220" y="49523"/>
                  </a:cubicBezTo>
                  <a:cubicBezTo>
                    <a:pt x="6220" y="49523"/>
                    <a:pt x="6017" y="49488"/>
                    <a:pt x="5684" y="49475"/>
                  </a:cubicBezTo>
                  <a:cubicBezTo>
                    <a:pt x="5351" y="49488"/>
                    <a:pt x="4912" y="49607"/>
                    <a:pt x="4508" y="49821"/>
                  </a:cubicBezTo>
                  <a:cubicBezTo>
                    <a:pt x="4270" y="49951"/>
                    <a:pt x="4056" y="50117"/>
                    <a:pt x="3877" y="50296"/>
                  </a:cubicBezTo>
                  <a:cubicBezTo>
                    <a:pt x="3283" y="48691"/>
                    <a:pt x="2117" y="45398"/>
                    <a:pt x="1761" y="43020"/>
                  </a:cubicBezTo>
                  <a:cubicBezTo>
                    <a:pt x="1214" y="39405"/>
                    <a:pt x="1440" y="35921"/>
                    <a:pt x="1511" y="34934"/>
                  </a:cubicBezTo>
                  <a:cubicBezTo>
                    <a:pt x="1547" y="34530"/>
                    <a:pt x="1630" y="34102"/>
                    <a:pt x="1713" y="33602"/>
                  </a:cubicBezTo>
                  <a:cubicBezTo>
                    <a:pt x="1963" y="32187"/>
                    <a:pt x="2296" y="30261"/>
                    <a:pt x="2022" y="27372"/>
                  </a:cubicBezTo>
                  <a:cubicBezTo>
                    <a:pt x="1678" y="23853"/>
                    <a:pt x="3128" y="22045"/>
                    <a:pt x="3140" y="22033"/>
                  </a:cubicBezTo>
                  <a:cubicBezTo>
                    <a:pt x="3224" y="21926"/>
                    <a:pt x="3283" y="21784"/>
                    <a:pt x="3283" y="21641"/>
                  </a:cubicBezTo>
                  <a:cubicBezTo>
                    <a:pt x="3283" y="20820"/>
                    <a:pt x="3401" y="20000"/>
                    <a:pt x="3604" y="19227"/>
                  </a:cubicBezTo>
                  <a:cubicBezTo>
                    <a:pt x="3734" y="19298"/>
                    <a:pt x="3877" y="19382"/>
                    <a:pt x="4020" y="19441"/>
                  </a:cubicBezTo>
                  <a:cubicBezTo>
                    <a:pt x="4270" y="19596"/>
                    <a:pt x="4519" y="19762"/>
                    <a:pt x="4781" y="19916"/>
                  </a:cubicBezTo>
                  <a:cubicBezTo>
                    <a:pt x="5055" y="20048"/>
                    <a:pt x="5256" y="20273"/>
                    <a:pt x="5518" y="20440"/>
                  </a:cubicBezTo>
                  <a:cubicBezTo>
                    <a:pt x="5768" y="20618"/>
                    <a:pt x="6017" y="20809"/>
                    <a:pt x="6291" y="20975"/>
                  </a:cubicBezTo>
                  <a:cubicBezTo>
                    <a:pt x="6136" y="20713"/>
                    <a:pt x="5935" y="20463"/>
                    <a:pt x="5756" y="20202"/>
                  </a:cubicBezTo>
                  <a:cubicBezTo>
                    <a:pt x="5565" y="19940"/>
                    <a:pt x="5375" y="19691"/>
                    <a:pt x="5126" y="19477"/>
                  </a:cubicBezTo>
                  <a:cubicBezTo>
                    <a:pt x="4888" y="19263"/>
                    <a:pt x="4662" y="19025"/>
                    <a:pt x="4400" y="18835"/>
                  </a:cubicBezTo>
                  <a:cubicBezTo>
                    <a:pt x="4376" y="18822"/>
                    <a:pt x="4353" y="18811"/>
                    <a:pt x="4329" y="18787"/>
                  </a:cubicBezTo>
                  <a:cubicBezTo>
                    <a:pt x="4448" y="18740"/>
                    <a:pt x="4567" y="18692"/>
                    <a:pt x="4698" y="18632"/>
                  </a:cubicBezTo>
                  <a:cubicBezTo>
                    <a:pt x="5090" y="18502"/>
                    <a:pt x="5459" y="18264"/>
                    <a:pt x="5839" y="18074"/>
                  </a:cubicBezTo>
                  <a:cubicBezTo>
                    <a:pt x="6196" y="17860"/>
                    <a:pt x="6564" y="17646"/>
                    <a:pt x="6873" y="17384"/>
                  </a:cubicBezTo>
                  <a:cubicBezTo>
                    <a:pt x="7195" y="17110"/>
                    <a:pt x="7504" y="16837"/>
                    <a:pt x="7801" y="16540"/>
                  </a:cubicBezTo>
                  <a:lnTo>
                    <a:pt x="7801" y="16540"/>
                  </a:lnTo>
                  <a:cubicBezTo>
                    <a:pt x="7397" y="16682"/>
                    <a:pt x="7028" y="16849"/>
                    <a:pt x="6648" y="17015"/>
                  </a:cubicBezTo>
                  <a:cubicBezTo>
                    <a:pt x="6279" y="17218"/>
                    <a:pt x="5887" y="17348"/>
                    <a:pt x="5518" y="17479"/>
                  </a:cubicBezTo>
                  <a:cubicBezTo>
                    <a:pt x="5019" y="17693"/>
                    <a:pt x="4484" y="17884"/>
                    <a:pt x="3948" y="18074"/>
                  </a:cubicBezTo>
                  <a:cubicBezTo>
                    <a:pt x="4769" y="15767"/>
                    <a:pt x="6030" y="14055"/>
                    <a:pt x="6053" y="14031"/>
                  </a:cubicBezTo>
                  <a:cubicBezTo>
                    <a:pt x="6112" y="13960"/>
                    <a:pt x="6149" y="13876"/>
                    <a:pt x="6160" y="13781"/>
                  </a:cubicBezTo>
                  <a:cubicBezTo>
                    <a:pt x="6172" y="13710"/>
                    <a:pt x="6196" y="13638"/>
                    <a:pt x="6208" y="13567"/>
                  </a:cubicBezTo>
                  <a:cubicBezTo>
                    <a:pt x="7087" y="13424"/>
                    <a:pt x="7967" y="13342"/>
                    <a:pt x="8836" y="13282"/>
                  </a:cubicBezTo>
                  <a:cubicBezTo>
                    <a:pt x="9078" y="13282"/>
                    <a:pt x="9317" y="13277"/>
                    <a:pt x="9556" y="13277"/>
                  </a:cubicBezTo>
                  <a:cubicBezTo>
                    <a:pt x="9856" y="13277"/>
                    <a:pt x="10154" y="13284"/>
                    <a:pt x="10453" y="13318"/>
                  </a:cubicBezTo>
                  <a:cubicBezTo>
                    <a:pt x="11000" y="13342"/>
                    <a:pt x="11511" y="13472"/>
                    <a:pt x="12022" y="13556"/>
                  </a:cubicBezTo>
                  <a:lnTo>
                    <a:pt x="12034" y="13556"/>
                  </a:lnTo>
                  <a:cubicBezTo>
                    <a:pt x="12070" y="13567"/>
                    <a:pt x="12105" y="13567"/>
                    <a:pt x="12129" y="13567"/>
                  </a:cubicBezTo>
                  <a:cubicBezTo>
                    <a:pt x="12260" y="13627"/>
                    <a:pt x="12474" y="13746"/>
                    <a:pt x="12759" y="13889"/>
                  </a:cubicBezTo>
                  <a:cubicBezTo>
                    <a:pt x="12985" y="13984"/>
                    <a:pt x="13223" y="14162"/>
                    <a:pt x="13497" y="14293"/>
                  </a:cubicBezTo>
                  <a:cubicBezTo>
                    <a:pt x="13758" y="14459"/>
                    <a:pt x="14055" y="14613"/>
                    <a:pt x="14317" y="14816"/>
                  </a:cubicBezTo>
                  <a:cubicBezTo>
                    <a:pt x="14578" y="15006"/>
                    <a:pt x="14887" y="15160"/>
                    <a:pt x="15101" y="15387"/>
                  </a:cubicBezTo>
                  <a:cubicBezTo>
                    <a:pt x="15315" y="15612"/>
                    <a:pt x="15601" y="15755"/>
                    <a:pt x="15756" y="15957"/>
                  </a:cubicBezTo>
                  <a:cubicBezTo>
                    <a:pt x="16113" y="16314"/>
                    <a:pt x="16386" y="16563"/>
                    <a:pt x="16386" y="16563"/>
                  </a:cubicBezTo>
                  <a:cubicBezTo>
                    <a:pt x="16386" y="16563"/>
                    <a:pt x="16279" y="16230"/>
                    <a:pt x="16065" y="15731"/>
                  </a:cubicBezTo>
                  <a:cubicBezTo>
                    <a:pt x="15815" y="15244"/>
                    <a:pt x="15352" y="14661"/>
                    <a:pt x="14805" y="14174"/>
                  </a:cubicBezTo>
                  <a:cubicBezTo>
                    <a:pt x="14234" y="13710"/>
                    <a:pt x="13603" y="13342"/>
                    <a:pt x="13080" y="13151"/>
                  </a:cubicBezTo>
                  <a:cubicBezTo>
                    <a:pt x="12985" y="13104"/>
                    <a:pt x="12878" y="13068"/>
                    <a:pt x="12783" y="13044"/>
                  </a:cubicBezTo>
                  <a:cubicBezTo>
                    <a:pt x="13425" y="12426"/>
                    <a:pt x="14115" y="11831"/>
                    <a:pt x="14852" y="11332"/>
                  </a:cubicBezTo>
                  <a:cubicBezTo>
                    <a:pt x="15292" y="11035"/>
                    <a:pt x="15743" y="10726"/>
                    <a:pt x="16231" y="10535"/>
                  </a:cubicBezTo>
                  <a:cubicBezTo>
                    <a:pt x="16493" y="10417"/>
                    <a:pt x="16683" y="10321"/>
                    <a:pt x="16969" y="10250"/>
                  </a:cubicBezTo>
                  <a:cubicBezTo>
                    <a:pt x="17206" y="10179"/>
                    <a:pt x="17420" y="10155"/>
                    <a:pt x="17682" y="10143"/>
                  </a:cubicBezTo>
                  <a:cubicBezTo>
                    <a:pt x="17698" y="10142"/>
                    <a:pt x="17715" y="10142"/>
                    <a:pt x="17731" y="10142"/>
                  </a:cubicBezTo>
                  <a:cubicBezTo>
                    <a:pt x="18213" y="10142"/>
                    <a:pt x="18678" y="10301"/>
                    <a:pt x="19287" y="10393"/>
                  </a:cubicBezTo>
                  <a:cubicBezTo>
                    <a:pt x="19346" y="10402"/>
                    <a:pt x="19409" y="10407"/>
                    <a:pt x="19475" y="10407"/>
                  </a:cubicBezTo>
                  <a:cubicBezTo>
                    <a:pt x="19753" y="10407"/>
                    <a:pt x="20074" y="10321"/>
                    <a:pt x="20286" y="10119"/>
                  </a:cubicBezTo>
                  <a:cubicBezTo>
                    <a:pt x="20559" y="9893"/>
                    <a:pt x="20702" y="9619"/>
                    <a:pt x="20832" y="9358"/>
                  </a:cubicBezTo>
                  <a:cubicBezTo>
                    <a:pt x="21059" y="8800"/>
                    <a:pt x="21249" y="8312"/>
                    <a:pt x="21416" y="7753"/>
                  </a:cubicBezTo>
                  <a:cubicBezTo>
                    <a:pt x="21558" y="7206"/>
                    <a:pt x="21689" y="6647"/>
                    <a:pt x="21677" y="6076"/>
                  </a:cubicBezTo>
                  <a:lnTo>
                    <a:pt x="21677" y="6076"/>
                  </a:lnTo>
                  <a:cubicBezTo>
                    <a:pt x="21570" y="6636"/>
                    <a:pt x="21368" y="7146"/>
                    <a:pt x="21154" y="7658"/>
                  </a:cubicBezTo>
                  <a:cubicBezTo>
                    <a:pt x="21059" y="7907"/>
                    <a:pt x="20904" y="8145"/>
                    <a:pt x="20785" y="8395"/>
                  </a:cubicBezTo>
                  <a:cubicBezTo>
                    <a:pt x="20655" y="8644"/>
                    <a:pt x="20536" y="8918"/>
                    <a:pt x="20417" y="9132"/>
                  </a:cubicBezTo>
                  <a:cubicBezTo>
                    <a:pt x="20286" y="9358"/>
                    <a:pt x="20131" y="9572"/>
                    <a:pt x="19953" y="9691"/>
                  </a:cubicBezTo>
                  <a:cubicBezTo>
                    <a:pt x="19844" y="9768"/>
                    <a:pt x="19731" y="9800"/>
                    <a:pt x="19600" y="9800"/>
                  </a:cubicBezTo>
                  <a:cubicBezTo>
                    <a:pt x="19529" y="9800"/>
                    <a:pt x="19454" y="9791"/>
                    <a:pt x="19370" y="9775"/>
                  </a:cubicBezTo>
                  <a:cubicBezTo>
                    <a:pt x="18906" y="9656"/>
                    <a:pt x="18312" y="9429"/>
                    <a:pt x="17693" y="9418"/>
                  </a:cubicBezTo>
                  <a:cubicBezTo>
                    <a:pt x="17655" y="9416"/>
                    <a:pt x="17616" y="9415"/>
                    <a:pt x="17576" y="9415"/>
                  </a:cubicBezTo>
                  <a:cubicBezTo>
                    <a:pt x="17308" y="9415"/>
                    <a:pt x="17013" y="9451"/>
                    <a:pt x="16755" y="9513"/>
                  </a:cubicBezTo>
                  <a:cubicBezTo>
                    <a:pt x="16493" y="9560"/>
                    <a:pt x="16172" y="9703"/>
                    <a:pt x="15922" y="9810"/>
                  </a:cubicBezTo>
                  <a:cubicBezTo>
                    <a:pt x="15363" y="10036"/>
                    <a:pt x="14876" y="10345"/>
                    <a:pt x="14388" y="10666"/>
                  </a:cubicBezTo>
                  <a:cubicBezTo>
                    <a:pt x="13497" y="11296"/>
                    <a:pt x="12700" y="12010"/>
                    <a:pt x="11962" y="12830"/>
                  </a:cubicBezTo>
                  <a:cubicBezTo>
                    <a:pt x="11555" y="12770"/>
                    <a:pt x="11139" y="12703"/>
                    <a:pt x="10722" y="12703"/>
                  </a:cubicBezTo>
                  <a:cubicBezTo>
                    <a:pt x="10640" y="12703"/>
                    <a:pt x="10558" y="12705"/>
                    <a:pt x="10477" y="12711"/>
                  </a:cubicBezTo>
                  <a:cubicBezTo>
                    <a:pt x="10408" y="12708"/>
                    <a:pt x="10339" y="12707"/>
                    <a:pt x="10271" y="12707"/>
                  </a:cubicBezTo>
                  <a:cubicBezTo>
                    <a:pt x="9771" y="12707"/>
                    <a:pt x="9279" y="12777"/>
                    <a:pt x="8788" y="12818"/>
                  </a:cubicBezTo>
                  <a:cubicBezTo>
                    <a:pt x="7920" y="12949"/>
                    <a:pt x="7076" y="13151"/>
                    <a:pt x="6244" y="13424"/>
                  </a:cubicBezTo>
                  <a:cubicBezTo>
                    <a:pt x="7147" y="10404"/>
                    <a:pt x="12581" y="5957"/>
                    <a:pt x="17741" y="2771"/>
                  </a:cubicBezTo>
                  <a:cubicBezTo>
                    <a:pt x="19429" y="1737"/>
                    <a:pt x="20951" y="1214"/>
                    <a:pt x="22283" y="1214"/>
                  </a:cubicBezTo>
                  <a:close/>
                  <a:moveTo>
                    <a:pt x="22283" y="1"/>
                  </a:moveTo>
                  <a:cubicBezTo>
                    <a:pt x="20726" y="1"/>
                    <a:pt x="18990" y="583"/>
                    <a:pt x="17111" y="1748"/>
                  </a:cubicBezTo>
                  <a:cubicBezTo>
                    <a:pt x="15244" y="2890"/>
                    <a:pt x="6006" y="8776"/>
                    <a:pt x="4995" y="13424"/>
                  </a:cubicBezTo>
                  <a:cubicBezTo>
                    <a:pt x="4508" y="14103"/>
                    <a:pt x="2153" y="17598"/>
                    <a:pt x="2070" y="21438"/>
                  </a:cubicBezTo>
                  <a:cubicBezTo>
                    <a:pt x="1654" y="22045"/>
                    <a:pt x="476" y="24054"/>
                    <a:pt x="809" y="27491"/>
                  </a:cubicBezTo>
                  <a:cubicBezTo>
                    <a:pt x="1083" y="30213"/>
                    <a:pt x="774" y="31973"/>
                    <a:pt x="524" y="33388"/>
                  </a:cubicBezTo>
                  <a:cubicBezTo>
                    <a:pt x="429" y="33923"/>
                    <a:pt x="346" y="34399"/>
                    <a:pt x="310" y="34839"/>
                  </a:cubicBezTo>
                  <a:cubicBezTo>
                    <a:pt x="227" y="35849"/>
                    <a:pt x="1" y="39464"/>
                    <a:pt x="560" y="43210"/>
                  </a:cubicBezTo>
                  <a:cubicBezTo>
                    <a:pt x="1000" y="46122"/>
                    <a:pt x="2534" y="50189"/>
                    <a:pt x="2986" y="51366"/>
                  </a:cubicBezTo>
                  <a:cubicBezTo>
                    <a:pt x="2688" y="51853"/>
                    <a:pt x="2474" y="52698"/>
                    <a:pt x="2854" y="53851"/>
                  </a:cubicBezTo>
                  <a:cubicBezTo>
                    <a:pt x="3247" y="55064"/>
                    <a:pt x="4495" y="56289"/>
                    <a:pt x="5922" y="57716"/>
                  </a:cubicBezTo>
                  <a:cubicBezTo>
                    <a:pt x="6493" y="58274"/>
                    <a:pt x="7076" y="58857"/>
                    <a:pt x="7634" y="59463"/>
                  </a:cubicBezTo>
                  <a:cubicBezTo>
                    <a:pt x="9478" y="61473"/>
                    <a:pt x="14281" y="64647"/>
                    <a:pt x="19180" y="65444"/>
                  </a:cubicBezTo>
                  <a:cubicBezTo>
                    <a:pt x="20108" y="65587"/>
                    <a:pt x="20832" y="65658"/>
                    <a:pt x="21475" y="65658"/>
                  </a:cubicBezTo>
                  <a:cubicBezTo>
                    <a:pt x="25184" y="65658"/>
                    <a:pt x="26790" y="63090"/>
                    <a:pt x="27182" y="56527"/>
                  </a:cubicBezTo>
                  <a:cubicBezTo>
                    <a:pt x="27681" y="48239"/>
                    <a:pt x="27182" y="4043"/>
                    <a:pt x="27182" y="3603"/>
                  </a:cubicBezTo>
                  <a:cubicBezTo>
                    <a:pt x="27182" y="3532"/>
                    <a:pt x="27170" y="3460"/>
                    <a:pt x="27147" y="3401"/>
                  </a:cubicBezTo>
                  <a:cubicBezTo>
                    <a:pt x="26540" y="1761"/>
                    <a:pt x="24946" y="1"/>
                    <a:pt x="22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13;p49">
              <a:extLst>
                <a:ext uri="{FF2B5EF4-FFF2-40B4-BE49-F238E27FC236}">
                  <a16:creationId xmlns:a16="http://schemas.microsoft.com/office/drawing/2014/main" id="{D936175B-CA77-FF91-0419-0B3DA285A1D5}"/>
                </a:ext>
              </a:extLst>
            </p:cNvPr>
            <p:cNvSpPr/>
            <p:nvPr/>
          </p:nvSpPr>
          <p:spPr>
            <a:xfrm>
              <a:off x="6822945" y="2265581"/>
              <a:ext cx="238607" cy="340945"/>
            </a:xfrm>
            <a:custGeom>
              <a:avLst/>
              <a:gdLst/>
              <a:ahLst/>
              <a:cxnLst/>
              <a:rect l="l" t="t" r="r" b="b"/>
              <a:pathLst>
                <a:path w="6575" h="9395" extrusionOk="0">
                  <a:moveTo>
                    <a:pt x="5675" y="1"/>
                  </a:moveTo>
                  <a:cubicBezTo>
                    <a:pt x="5492" y="1"/>
                    <a:pt x="5312" y="34"/>
                    <a:pt x="5124" y="61"/>
                  </a:cubicBezTo>
                  <a:cubicBezTo>
                    <a:pt x="4649" y="144"/>
                    <a:pt x="4149" y="275"/>
                    <a:pt x="3721" y="525"/>
                  </a:cubicBezTo>
                  <a:cubicBezTo>
                    <a:pt x="3496" y="632"/>
                    <a:pt x="3270" y="751"/>
                    <a:pt x="3092" y="905"/>
                  </a:cubicBezTo>
                  <a:cubicBezTo>
                    <a:pt x="2889" y="1048"/>
                    <a:pt x="2699" y="1203"/>
                    <a:pt x="2509" y="1369"/>
                  </a:cubicBezTo>
                  <a:cubicBezTo>
                    <a:pt x="2236" y="1607"/>
                    <a:pt x="1998" y="1892"/>
                    <a:pt x="1771" y="2189"/>
                  </a:cubicBezTo>
                  <a:cubicBezTo>
                    <a:pt x="1391" y="1785"/>
                    <a:pt x="987" y="1404"/>
                    <a:pt x="535" y="1060"/>
                  </a:cubicBezTo>
                  <a:lnTo>
                    <a:pt x="535" y="1060"/>
                  </a:lnTo>
                  <a:cubicBezTo>
                    <a:pt x="773" y="1618"/>
                    <a:pt x="1082" y="2130"/>
                    <a:pt x="1391" y="2630"/>
                  </a:cubicBezTo>
                  <a:cubicBezTo>
                    <a:pt x="1296" y="2784"/>
                    <a:pt x="1142" y="3093"/>
                    <a:pt x="951" y="3509"/>
                  </a:cubicBezTo>
                  <a:cubicBezTo>
                    <a:pt x="666" y="4115"/>
                    <a:pt x="404" y="4971"/>
                    <a:pt x="202" y="5851"/>
                  </a:cubicBezTo>
                  <a:cubicBezTo>
                    <a:pt x="107" y="6279"/>
                    <a:pt x="83" y="6744"/>
                    <a:pt x="24" y="7159"/>
                  </a:cubicBezTo>
                  <a:cubicBezTo>
                    <a:pt x="0" y="7587"/>
                    <a:pt x="72" y="7992"/>
                    <a:pt x="83" y="8324"/>
                  </a:cubicBezTo>
                  <a:cubicBezTo>
                    <a:pt x="83" y="8491"/>
                    <a:pt x="167" y="8646"/>
                    <a:pt x="202" y="8776"/>
                  </a:cubicBezTo>
                  <a:cubicBezTo>
                    <a:pt x="249" y="8908"/>
                    <a:pt x="286" y="9014"/>
                    <a:pt x="309" y="9109"/>
                  </a:cubicBezTo>
                  <a:cubicBezTo>
                    <a:pt x="381" y="9288"/>
                    <a:pt x="416" y="9395"/>
                    <a:pt x="416" y="9395"/>
                  </a:cubicBezTo>
                  <a:cubicBezTo>
                    <a:pt x="416" y="9395"/>
                    <a:pt x="404" y="8931"/>
                    <a:pt x="440" y="8313"/>
                  </a:cubicBezTo>
                  <a:cubicBezTo>
                    <a:pt x="535" y="7671"/>
                    <a:pt x="701" y="6850"/>
                    <a:pt x="987" y="6054"/>
                  </a:cubicBezTo>
                  <a:cubicBezTo>
                    <a:pt x="1118" y="5637"/>
                    <a:pt x="1224" y="5233"/>
                    <a:pt x="1379" y="4865"/>
                  </a:cubicBezTo>
                  <a:cubicBezTo>
                    <a:pt x="1522" y="4496"/>
                    <a:pt x="1641" y="4139"/>
                    <a:pt x="1760" y="3842"/>
                  </a:cubicBezTo>
                  <a:cubicBezTo>
                    <a:pt x="1985" y="3235"/>
                    <a:pt x="2128" y="2831"/>
                    <a:pt x="2128" y="2831"/>
                  </a:cubicBezTo>
                  <a:cubicBezTo>
                    <a:pt x="2140" y="2820"/>
                    <a:pt x="2140" y="2807"/>
                    <a:pt x="2140" y="2796"/>
                  </a:cubicBezTo>
                  <a:cubicBezTo>
                    <a:pt x="2283" y="2665"/>
                    <a:pt x="2413" y="2546"/>
                    <a:pt x="2545" y="2416"/>
                  </a:cubicBezTo>
                  <a:cubicBezTo>
                    <a:pt x="2723" y="2273"/>
                    <a:pt x="2841" y="2083"/>
                    <a:pt x="3032" y="1964"/>
                  </a:cubicBezTo>
                  <a:cubicBezTo>
                    <a:pt x="3211" y="1832"/>
                    <a:pt x="3377" y="1690"/>
                    <a:pt x="3555" y="1547"/>
                  </a:cubicBezTo>
                  <a:cubicBezTo>
                    <a:pt x="3710" y="1393"/>
                    <a:pt x="3912" y="1309"/>
                    <a:pt x="4090" y="1179"/>
                  </a:cubicBezTo>
                  <a:cubicBezTo>
                    <a:pt x="4281" y="1060"/>
                    <a:pt x="4459" y="929"/>
                    <a:pt x="4661" y="846"/>
                  </a:cubicBezTo>
                  <a:cubicBezTo>
                    <a:pt x="4863" y="739"/>
                    <a:pt x="5053" y="608"/>
                    <a:pt x="5256" y="537"/>
                  </a:cubicBezTo>
                  <a:cubicBezTo>
                    <a:pt x="5684" y="382"/>
                    <a:pt x="6099" y="215"/>
                    <a:pt x="6575" y="120"/>
                  </a:cubicBezTo>
                  <a:cubicBezTo>
                    <a:pt x="6350" y="37"/>
                    <a:pt x="6099" y="14"/>
                    <a:pt x="5862" y="14"/>
                  </a:cubicBezTo>
                  <a:cubicBezTo>
                    <a:pt x="5799" y="5"/>
                    <a:pt x="5737" y="1"/>
                    <a:pt x="56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14;p49">
              <a:extLst>
                <a:ext uri="{FF2B5EF4-FFF2-40B4-BE49-F238E27FC236}">
                  <a16:creationId xmlns:a16="http://schemas.microsoft.com/office/drawing/2014/main" id="{9017A88E-47BA-C49F-94EA-BD779FC8E25D}"/>
                </a:ext>
              </a:extLst>
            </p:cNvPr>
            <p:cNvSpPr/>
            <p:nvPr/>
          </p:nvSpPr>
          <p:spPr>
            <a:xfrm>
              <a:off x="6416025" y="2582248"/>
              <a:ext cx="579080" cy="820844"/>
            </a:xfrm>
            <a:custGeom>
              <a:avLst/>
              <a:gdLst/>
              <a:ahLst/>
              <a:cxnLst/>
              <a:rect l="l" t="t" r="r" b="b"/>
              <a:pathLst>
                <a:path w="15957" h="22619" extrusionOk="0">
                  <a:moveTo>
                    <a:pt x="7687" y="1"/>
                  </a:moveTo>
                  <a:cubicBezTo>
                    <a:pt x="7614" y="1"/>
                    <a:pt x="7541" y="1"/>
                    <a:pt x="7467" y="3"/>
                  </a:cubicBezTo>
                  <a:cubicBezTo>
                    <a:pt x="9750" y="122"/>
                    <a:pt x="12093" y="847"/>
                    <a:pt x="13710" y="2417"/>
                  </a:cubicBezTo>
                  <a:lnTo>
                    <a:pt x="13734" y="2441"/>
                  </a:lnTo>
                  <a:cubicBezTo>
                    <a:pt x="14744" y="3308"/>
                    <a:pt x="15481" y="4640"/>
                    <a:pt x="15280" y="5924"/>
                  </a:cubicBezTo>
                  <a:cubicBezTo>
                    <a:pt x="15244" y="6233"/>
                    <a:pt x="15137" y="6590"/>
                    <a:pt x="14994" y="6756"/>
                  </a:cubicBezTo>
                  <a:cubicBezTo>
                    <a:pt x="14828" y="6959"/>
                    <a:pt x="14601" y="7042"/>
                    <a:pt x="14292" y="7066"/>
                  </a:cubicBezTo>
                  <a:cubicBezTo>
                    <a:pt x="14206" y="7072"/>
                    <a:pt x="14118" y="7075"/>
                    <a:pt x="14028" y="7075"/>
                  </a:cubicBezTo>
                  <a:cubicBezTo>
                    <a:pt x="13611" y="7075"/>
                    <a:pt x="13150" y="7017"/>
                    <a:pt x="12666" y="7017"/>
                  </a:cubicBezTo>
                  <a:cubicBezTo>
                    <a:pt x="12501" y="7017"/>
                    <a:pt x="12334" y="7024"/>
                    <a:pt x="12164" y="7042"/>
                  </a:cubicBezTo>
                  <a:cubicBezTo>
                    <a:pt x="11962" y="7066"/>
                    <a:pt x="11772" y="7102"/>
                    <a:pt x="11570" y="7161"/>
                  </a:cubicBezTo>
                  <a:cubicBezTo>
                    <a:pt x="11391" y="7221"/>
                    <a:pt x="11237" y="7256"/>
                    <a:pt x="11047" y="7327"/>
                  </a:cubicBezTo>
                  <a:cubicBezTo>
                    <a:pt x="10678" y="7470"/>
                    <a:pt x="10345" y="7649"/>
                    <a:pt x="10012" y="7863"/>
                  </a:cubicBezTo>
                  <a:cubicBezTo>
                    <a:pt x="9358" y="8278"/>
                    <a:pt x="8811" y="8920"/>
                    <a:pt x="8502" y="9670"/>
                  </a:cubicBezTo>
                  <a:cubicBezTo>
                    <a:pt x="8027" y="10823"/>
                    <a:pt x="8133" y="12036"/>
                    <a:pt x="8455" y="13130"/>
                  </a:cubicBezTo>
                  <a:cubicBezTo>
                    <a:pt x="8157" y="13023"/>
                    <a:pt x="7860" y="12952"/>
                    <a:pt x="7539" y="12880"/>
                  </a:cubicBezTo>
                  <a:cubicBezTo>
                    <a:pt x="7253" y="12833"/>
                    <a:pt x="6957" y="12797"/>
                    <a:pt x="6671" y="12797"/>
                  </a:cubicBezTo>
                  <a:cubicBezTo>
                    <a:pt x="6564" y="12701"/>
                    <a:pt x="6397" y="12571"/>
                    <a:pt x="6183" y="12416"/>
                  </a:cubicBezTo>
                  <a:cubicBezTo>
                    <a:pt x="5779" y="12072"/>
                    <a:pt x="5197" y="11739"/>
                    <a:pt x="4626" y="11370"/>
                  </a:cubicBezTo>
                  <a:cubicBezTo>
                    <a:pt x="4055" y="11002"/>
                    <a:pt x="3425" y="10740"/>
                    <a:pt x="2985" y="10502"/>
                  </a:cubicBezTo>
                  <a:cubicBezTo>
                    <a:pt x="2628" y="10323"/>
                    <a:pt x="2378" y="10193"/>
                    <a:pt x="2272" y="10146"/>
                  </a:cubicBezTo>
                  <a:cubicBezTo>
                    <a:pt x="2438" y="9919"/>
                    <a:pt x="2592" y="9705"/>
                    <a:pt x="2747" y="9491"/>
                  </a:cubicBezTo>
                  <a:cubicBezTo>
                    <a:pt x="3044" y="9134"/>
                    <a:pt x="3282" y="8754"/>
                    <a:pt x="3544" y="8481"/>
                  </a:cubicBezTo>
                  <a:cubicBezTo>
                    <a:pt x="4008" y="7886"/>
                    <a:pt x="4341" y="7482"/>
                    <a:pt x="4341" y="7482"/>
                  </a:cubicBezTo>
                  <a:lnTo>
                    <a:pt x="4341" y="7482"/>
                  </a:lnTo>
                  <a:cubicBezTo>
                    <a:pt x="4341" y="7482"/>
                    <a:pt x="3841" y="7684"/>
                    <a:pt x="3223" y="8159"/>
                  </a:cubicBezTo>
                  <a:cubicBezTo>
                    <a:pt x="2592" y="8611"/>
                    <a:pt x="1844" y="9348"/>
                    <a:pt x="1237" y="10205"/>
                  </a:cubicBezTo>
                  <a:cubicBezTo>
                    <a:pt x="975" y="10669"/>
                    <a:pt x="666" y="11097"/>
                    <a:pt x="500" y="11560"/>
                  </a:cubicBezTo>
                  <a:cubicBezTo>
                    <a:pt x="405" y="11798"/>
                    <a:pt x="333" y="12024"/>
                    <a:pt x="262" y="12238"/>
                  </a:cubicBezTo>
                  <a:cubicBezTo>
                    <a:pt x="203" y="12464"/>
                    <a:pt x="108" y="12654"/>
                    <a:pt x="95" y="12857"/>
                  </a:cubicBezTo>
                  <a:cubicBezTo>
                    <a:pt x="0" y="13653"/>
                    <a:pt x="0" y="14164"/>
                    <a:pt x="0" y="14164"/>
                  </a:cubicBezTo>
                  <a:cubicBezTo>
                    <a:pt x="0" y="14164"/>
                    <a:pt x="262" y="13676"/>
                    <a:pt x="523" y="12999"/>
                  </a:cubicBezTo>
                  <a:cubicBezTo>
                    <a:pt x="655" y="12654"/>
                    <a:pt x="940" y="12297"/>
                    <a:pt x="1130" y="11882"/>
                  </a:cubicBezTo>
                  <a:cubicBezTo>
                    <a:pt x="1297" y="11560"/>
                    <a:pt x="1522" y="11239"/>
                    <a:pt x="1736" y="10918"/>
                  </a:cubicBezTo>
                  <a:cubicBezTo>
                    <a:pt x="1772" y="10942"/>
                    <a:pt x="1796" y="10954"/>
                    <a:pt x="1831" y="10966"/>
                  </a:cubicBezTo>
                  <a:lnTo>
                    <a:pt x="1868" y="10989"/>
                  </a:lnTo>
                  <a:cubicBezTo>
                    <a:pt x="1868" y="10989"/>
                    <a:pt x="2164" y="11121"/>
                    <a:pt x="2605" y="11322"/>
                  </a:cubicBezTo>
                  <a:cubicBezTo>
                    <a:pt x="3044" y="11525"/>
                    <a:pt x="3662" y="11750"/>
                    <a:pt x="4222" y="12072"/>
                  </a:cubicBezTo>
                  <a:cubicBezTo>
                    <a:pt x="4721" y="12357"/>
                    <a:pt x="5244" y="12630"/>
                    <a:pt x="5612" y="12892"/>
                  </a:cubicBezTo>
                  <a:cubicBezTo>
                    <a:pt x="5565" y="12904"/>
                    <a:pt x="5517" y="12904"/>
                    <a:pt x="5482" y="12915"/>
                  </a:cubicBezTo>
                  <a:cubicBezTo>
                    <a:pt x="5137" y="12975"/>
                    <a:pt x="4816" y="13118"/>
                    <a:pt x="4495" y="13237"/>
                  </a:cubicBezTo>
                  <a:cubicBezTo>
                    <a:pt x="4198" y="13403"/>
                    <a:pt x="3889" y="13546"/>
                    <a:pt x="3615" y="13760"/>
                  </a:cubicBezTo>
                  <a:cubicBezTo>
                    <a:pt x="3330" y="13950"/>
                    <a:pt x="3092" y="14188"/>
                    <a:pt x="2843" y="14414"/>
                  </a:cubicBezTo>
                  <a:cubicBezTo>
                    <a:pt x="2592" y="14628"/>
                    <a:pt x="2402" y="14913"/>
                    <a:pt x="2188" y="15151"/>
                  </a:cubicBezTo>
                  <a:cubicBezTo>
                    <a:pt x="1950" y="15436"/>
                    <a:pt x="1808" y="15686"/>
                    <a:pt x="1617" y="15948"/>
                  </a:cubicBezTo>
                  <a:cubicBezTo>
                    <a:pt x="1439" y="16221"/>
                    <a:pt x="1273" y="16530"/>
                    <a:pt x="1118" y="16815"/>
                  </a:cubicBezTo>
                  <a:cubicBezTo>
                    <a:pt x="833" y="17410"/>
                    <a:pt x="571" y="18017"/>
                    <a:pt x="441" y="18670"/>
                  </a:cubicBezTo>
                  <a:cubicBezTo>
                    <a:pt x="167" y="19954"/>
                    <a:pt x="250" y="21358"/>
                    <a:pt x="928" y="22535"/>
                  </a:cubicBezTo>
                  <a:cubicBezTo>
                    <a:pt x="951" y="22589"/>
                    <a:pt x="1001" y="22618"/>
                    <a:pt x="1052" y="22618"/>
                  </a:cubicBezTo>
                  <a:cubicBezTo>
                    <a:pt x="1079" y="22618"/>
                    <a:pt x="1106" y="22610"/>
                    <a:pt x="1130" y="22594"/>
                  </a:cubicBezTo>
                  <a:cubicBezTo>
                    <a:pt x="1213" y="22559"/>
                    <a:pt x="1237" y="22464"/>
                    <a:pt x="1202" y="22392"/>
                  </a:cubicBezTo>
                  <a:lnTo>
                    <a:pt x="1189" y="22369"/>
                  </a:lnTo>
                  <a:cubicBezTo>
                    <a:pt x="631" y="21286"/>
                    <a:pt x="583" y="19954"/>
                    <a:pt x="893" y="18778"/>
                  </a:cubicBezTo>
                  <a:cubicBezTo>
                    <a:pt x="1035" y="18171"/>
                    <a:pt x="1308" y="17613"/>
                    <a:pt x="1582" y="17066"/>
                  </a:cubicBezTo>
                  <a:cubicBezTo>
                    <a:pt x="1749" y="16804"/>
                    <a:pt x="1903" y="16542"/>
                    <a:pt x="2082" y="16281"/>
                  </a:cubicBezTo>
                  <a:cubicBezTo>
                    <a:pt x="2272" y="16031"/>
                    <a:pt x="2462" y="15745"/>
                    <a:pt x="2652" y="15531"/>
                  </a:cubicBezTo>
                  <a:cubicBezTo>
                    <a:pt x="2866" y="15317"/>
                    <a:pt x="3044" y="15068"/>
                    <a:pt x="3282" y="14878"/>
                  </a:cubicBezTo>
                  <a:cubicBezTo>
                    <a:pt x="3520" y="14675"/>
                    <a:pt x="3734" y="14474"/>
                    <a:pt x="3995" y="14319"/>
                  </a:cubicBezTo>
                  <a:cubicBezTo>
                    <a:pt x="4246" y="14141"/>
                    <a:pt x="4519" y="14022"/>
                    <a:pt x="4780" y="13903"/>
                  </a:cubicBezTo>
                  <a:cubicBezTo>
                    <a:pt x="5066" y="13795"/>
                    <a:pt x="5339" y="13689"/>
                    <a:pt x="5636" y="13653"/>
                  </a:cubicBezTo>
                  <a:cubicBezTo>
                    <a:pt x="5893" y="13605"/>
                    <a:pt x="6155" y="13581"/>
                    <a:pt x="6417" y="13581"/>
                  </a:cubicBezTo>
                  <a:cubicBezTo>
                    <a:pt x="6737" y="13581"/>
                    <a:pt x="7058" y="13617"/>
                    <a:pt x="7372" y="13689"/>
                  </a:cubicBezTo>
                  <a:cubicBezTo>
                    <a:pt x="7943" y="13819"/>
                    <a:pt x="8526" y="14057"/>
                    <a:pt x="8989" y="14355"/>
                  </a:cubicBezTo>
                  <a:cubicBezTo>
                    <a:pt x="9059" y="14401"/>
                    <a:pt x="9143" y="14427"/>
                    <a:pt x="9229" y="14427"/>
                  </a:cubicBezTo>
                  <a:cubicBezTo>
                    <a:pt x="9276" y="14427"/>
                    <a:pt x="9324" y="14419"/>
                    <a:pt x="9370" y="14402"/>
                  </a:cubicBezTo>
                  <a:cubicBezTo>
                    <a:pt x="9608" y="14331"/>
                    <a:pt x="9739" y="14069"/>
                    <a:pt x="9655" y="13832"/>
                  </a:cubicBezTo>
                  <a:lnTo>
                    <a:pt x="9655" y="13819"/>
                  </a:lnTo>
                  <a:cubicBezTo>
                    <a:pt x="9251" y="12547"/>
                    <a:pt x="8942" y="11180"/>
                    <a:pt x="9406" y="10027"/>
                  </a:cubicBezTo>
                  <a:cubicBezTo>
                    <a:pt x="9620" y="9456"/>
                    <a:pt x="10000" y="8957"/>
                    <a:pt x="10511" y="8587"/>
                  </a:cubicBezTo>
                  <a:cubicBezTo>
                    <a:pt x="10773" y="8410"/>
                    <a:pt x="11058" y="8231"/>
                    <a:pt x="11344" y="8112"/>
                  </a:cubicBezTo>
                  <a:cubicBezTo>
                    <a:pt x="11475" y="8053"/>
                    <a:pt x="11665" y="7993"/>
                    <a:pt x="11819" y="7934"/>
                  </a:cubicBezTo>
                  <a:cubicBezTo>
                    <a:pt x="11950" y="7898"/>
                    <a:pt x="12104" y="7850"/>
                    <a:pt x="12260" y="7826"/>
                  </a:cubicBezTo>
                  <a:cubicBezTo>
                    <a:pt x="12464" y="7796"/>
                    <a:pt x="12674" y="7787"/>
                    <a:pt x="12893" y="7787"/>
                  </a:cubicBezTo>
                  <a:cubicBezTo>
                    <a:pt x="13150" y="7787"/>
                    <a:pt x="13417" y="7799"/>
                    <a:pt x="13698" y="7799"/>
                  </a:cubicBezTo>
                  <a:cubicBezTo>
                    <a:pt x="13916" y="7799"/>
                    <a:pt x="14141" y="7792"/>
                    <a:pt x="14376" y="7768"/>
                  </a:cubicBezTo>
                  <a:cubicBezTo>
                    <a:pt x="14756" y="7720"/>
                    <a:pt x="15244" y="7530"/>
                    <a:pt x="15505" y="7149"/>
                  </a:cubicBezTo>
                  <a:cubicBezTo>
                    <a:pt x="15779" y="6745"/>
                    <a:pt x="15827" y="6388"/>
                    <a:pt x="15874" y="5995"/>
                  </a:cubicBezTo>
                  <a:cubicBezTo>
                    <a:pt x="15957" y="5223"/>
                    <a:pt x="15755" y="4450"/>
                    <a:pt x="15399" y="3796"/>
                  </a:cubicBezTo>
                  <a:cubicBezTo>
                    <a:pt x="15029" y="3142"/>
                    <a:pt x="14542" y="2595"/>
                    <a:pt x="13959" y="2132"/>
                  </a:cubicBezTo>
                  <a:lnTo>
                    <a:pt x="13959" y="2132"/>
                  </a:lnTo>
                  <a:lnTo>
                    <a:pt x="13972" y="2143"/>
                  </a:lnTo>
                  <a:cubicBezTo>
                    <a:pt x="13092" y="1347"/>
                    <a:pt x="12022" y="800"/>
                    <a:pt x="10904" y="467"/>
                  </a:cubicBezTo>
                  <a:cubicBezTo>
                    <a:pt x="9857" y="166"/>
                    <a:pt x="8777" y="1"/>
                    <a:pt x="76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5;p49">
              <a:extLst>
                <a:ext uri="{FF2B5EF4-FFF2-40B4-BE49-F238E27FC236}">
                  <a16:creationId xmlns:a16="http://schemas.microsoft.com/office/drawing/2014/main" id="{E84F7059-FC22-41DD-2CF9-79DCC3D9DF9F}"/>
                </a:ext>
              </a:extLst>
            </p:cNvPr>
            <p:cNvSpPr/>
            <p:nvPr/>
          </p:nvSpPr>
          <p:spPr>
            <a:xfrm>
              <a:off x="6589056" y="2642308"/>
              <a:ext cx="236901" cy="235195"/>
            </a:xfrm>
            <a:custGeom>
              <a:avLst/>
              <a:gdLst/>
              <a:ahLst/>
              <a:cxnLst/>
              <a:rect l="l" t="t" r="r" b="b"/>
              <a:pathLst>
                <a:path w="6528" h="6481" extrusionOk="0">
                  <a:moveTo>
                    <a:pt x="6528" y="1"/>
                  </a:moveTo>
                  <a:cubicBezTo>
                    <a:pt x="6528" y="1"/>
                    <a:pt x="6052" y="36"/>
                    <a:pt x="5363" y="250"/>
                  </a:cubicBezTo>
                  <a:cubicBezTo>
                    <a:pt x="4673" y="477"/>
                    <a:pt x="3782" y="868"/>
                    <a:pt x="2985" y="1487"/>
                  </a:cubicBezTo>
                  <a:cubicBezTo>
                    <a:pt x="2604" y="1820"/>
                    <a:pt x="2236" y="2176"/>
                    <a:pt x="1951" y="2593"/>
                  </a:cubicBezTo>
                  <a:cubicBezTo>
                    <a:pt x="1808" y="2783"/>
                    <a:pt x="1677" y="2985"/>
                    <a:pt x="1605" y="3199"/>
                  </a:cubicBezTo>
                  <a:cubicBezTo>
                    <a:pt x="1523" y="3413"/>
                    <a:pt x="1415" y="3603"/>
                    <a:pt x="1404" y="3806"/>
                  </a:cubicBezTo>
                  <a:cubicBezTo>
                    <a:pt x="1344" y="4067"/>
                    <a:pt x="1309" y="4281"/>
                    <a:pt x="1309" y="4472"/>
                  </a:cubicBezTo>
                  <a:cubicBezTo>
                    <a:pt x="1118" y="4519"/>
                    <a:pt x="952" y="4602"/>
                    <a:pt x="821" y="4697"/>
                  </a:cubicBezTo>
                  <a:cubicBezTo>
                    <a:pt x="559" y="4887"/>
                    <a:pt x="393" y="5138"/>
                    <a:pt x="262" y="5339"/>
                  </a:cubicBezTo>
                  <a:cubicBezTo>
                    <a:pt x="36" y="5756"/>
                    <a:pt x="1" y="6076"/>
                    <a:pt x="1" y="6076"/>
                  </a:cubicBezTo>
                  <a:cubicBezTo>
                    <a:pt x="1" y="6076"/>
                    <a:pt x="239" y="5898"/>
                    <a:pt x="607" y="5637"/>
                  </a:cubicBezTo>
                  <a:cubicBezTo>
                    <a:pt x="888" y="5425"/>
                    <a:pt x="1272" y="5223"/>
                    <a:pt x="1585" y="5223"/>
                  </a:cubicBezTo>
                  <a:cubicBezTo>
                    <a:pt x="1642" y="5223"/>
                    <a:pt x="1697" y="5229"/>
                    <a:pt x="1748" y="5244"/>
                  </a:cubicBezTo>
                  <a:cubicBezTo>
                    <a:pt x="1927" y="5268"/>
                    <a:pt x="2117" y="5387"/>
                    <a:pt x="2319" y="5529"/>
                  </a:cubicBezTo>
                  <a:cubicBezTo>
                    <a:pt x="2498" y="5672"/>
                    <a:pt x="2699" y="5827"/>
                    <a:pt x="2842" y="5970"/>
                  </a:cubicBezTo>
                  <a:cubicBezTo>
                    <a:pt x="3151" y="6279"/>
                    <a:pt x="3401" y="6481"/>
                    <a:pt x="3401" y="6481"/>
                  </a:cubicBezTo>
                  <a:cubicBezTo>
                    <a:pt x="3401" y="6481"/>
                    <a:pt x="3401" y="6398"/>
                    <a:pt x="3365" y="6267"/>
                  </a:cubicBezTo>
                  <a:cubicBezTo>
                    <a:pt x="3330" y="6136"/>
                    <a:pt x="3330" y="5934"/>
                    <a:pt x="3222" y="5720"/>
                  </a:cubicBezTo>
                  <a:cubicBezTo>
                    <a:pt x="3068" y="5387"/>
                    <a:pt x="2831" y="4864"/>
                    <a:pt x="2284" y="4591"/>
                  </a:cubicBezTo>
                  <a:cubicBezTo>
                    <a:pt x="2284" y="4567"/>
                    <a:pt x="2284" y="4531"/>
                    <a:pt x="2295" y="4495"/>
                  </a:cubicBezTo>
                  <a:cubicBezTo>
                    <a:pt x="2331" y="4377"/>
                    <a:pt x="2379" y="4234"/>
                    <a:pt x="2426" y="4091"/>
                  </a:cubicBezTo>
                  <a:cubicBezTo>
                    <a:pt x="2509" y="3793"/>
                    <a:pt x="2640" y="3461"/>
                    <a:pt x="2818" y="3116"/>
                  </a:cubicBezTo>
                  <a:cubicBezTo>
                    <a:pt x="2985" y="2759"/>
                    <a:pt x="3246" y="2414"/>
                    <a:pt x="3532" y="2081"/>
                  </a:cubicBezTo>
                  <a:cubicBezTo>
                    <a:pt x="4115" y="1415"/>
                    <a:pt x="4876" y="881"/>
                    <a:pt x="5482" y="548"/>
                  </a:cubicBezTo>
                  <a:cubicBezTo>
                    <a:pt x="6088" y="191"/>
                    <a:pt x="6528" y="1"/>
                    <a:pt x="6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6;p49">
              <a:extLst>
                <a:ext uri="{FF2B5EF4-FFF2-40B4-BE49-F238E27FC236}">
                  <a16:creationId xmlns:a16="http://schemas.microsoft.com/office/drawing/2014/main" id="{C9FACB60-D936-112E-6B6D-F36CDD3462E6}"/>
                </a:ext>
              </a:extLst>
            </p:cNvPr>
            <p:cNvSpPr/>
            <p:nvPr/>
          </p:nvSpPr>
          <p:spPr>
            <a:xfrm>
              <a:off x="6436311" y="2610336"/>
              <a:ext cx="168749" cy="69532"/>
            </a:xfrm>
            <a:custGeom>
              <a:avLst/>
              <a:gdLst/>
              <a:ahLst/>
              <a:cxnLst/>
              <a:rect l="l" t="t" r="r" b="b"/>
              <a:pathLst>
                <a:path w="4650" h="1916" extrusionOk="0">
                  <a:moveTo>
                    <a:pt x="3095" y="1"/>
                  </a:moveTo>
                  <a:cubicBezTo>
                    <a:pt x="3082" y="1"/>
                    <a:pt x="3069" y="1"/>
                    <a:pt x="3056" y="2"/>
                  </a:cubicBezTo>
                  <a:cubicBezTo>
                    <a:pt x="2723" y="2"/>
                    <a:pt x="2355" y="2"/>
                    <a:pt x="2022" y="121"/>
                  </a:cubicBezTo>
                  <a:lnTo>
                    <a:pt x="1510" y="299"/>
                  </a:lnTo>
                  <a:cubicBezTo>
                    <a:pt x="1367" y="383"/>
                    <a:pt x="1225" y="489"/>
                    <a:pt x="1082" y="573"/>
                  </a:cubicBezTo>
                  <a:cubicBezTo>
                    <a:pt x="809" y="751"/>
                    <a:pt x="595" y="977"/>
                    <a:pt x="440" y="1191"/>
                  </a:cubicBezTo>
                  <a:cubicBezTo>
                    <a:pt x="131" y="1607"/>
                    <a:pt x="1" y="1916"/>
                    <a:pt x="1" y="1916"/>
                  </a:cubicBezTo>
                  <a:cubicBezTo>
                    <a:pt x="1" y="1916"/>
                    <a:pt x="334" y="1773"/>
                    <a:pt x="738" y="1535"/>
                  </a:cubicBezTo>
                  <a:cubicBezTo>
                    <a:pt x="916" y="1393"/>
                    <a:pt x="1177" y="1298"/>
                    <a:pt x="1439" y="1191"/>
                  </a:cubicBezTo>
                  <a:cubicBezTo>
                    <a:pt x="1689" y="1060"/>
                    <a:pt x="1951" y="953"/>
                    <a:pt x="2236" y="893"/>
                  </a:cubicBezTo>
                  <a:cubicBezTo>
                    <a:pt x="2379" y="858"/>
                    <a:pt x="2509" y="787"/>
                    <a:pt x="2652" y="787"/>
                  </a:cubicBezTo>
                  <a:cubicBezTo>
                    <a:pt x="2794" y="774"/>
                    <a:pt x="2926" y="739"/>
                    <a:pt x="3068" y="715"/>
                  </a:cubicBezTo>
                  <a:cubicBezTo>
                    <a:pt x="3303" y="695"/>
                    <a:pt x="3530" y="665"/>
                    <a:pt x="3740" y="665"/>
                  </a:cubicBezTo>
                  <a:cubicBezTo>
                    <a:pt x="3774" y="665"/>
                    <a:pt x="3807" y="666"/>
                    <a:pt x="3841" y="668"/>
                  </a:cubicBezTo>
                  <a:cubicBezTo>
                    <a:pt x="3890" y="670"/>
                    <a:pt x="3939" y="671"/>
                    <a:pt x="3986" y="671"/>
                  </a:cubicBezTo>
                  <a:cubicBezTo>
                    <a:pt x="4076" y="671"/>
                    <a:pt x="4162" y="668"/>
                    <a:pt x="4237" y="668"/>
                  </a:cubicBezTo>
                  <a:cubicBezTo>
                    <a:pt x="4304" y="668"/>
                    <a:pt x="4363" y="671"/>
                    <a:pt x="4411" y="679"/>
                  </a:cubicBezTo>
                  <a:cubicBezTo>
                    <a:pt x="4566" y="692"/>
                    <a:pt x="4649" y="703"/>
                    <a:pt x="4649" y="703"/>
                  </a:cubicBezTo>
                  <a:cubicBezTo>
                    <a:pt x="4649" y="703"/>
                    <a:pt x="4424" y="430"/>
                    <a:pt x="3936" y="216"/>
                  </a:cubicBezTo>
                  <a:cubicBezTo>
                    <a:pt x="3817" y="156"/>
                    <a:pt x="3674" y="132"/>
                    <a:pt x="3532" y="97"/>
                  </a:cubicBezTo>
                  <a:cubicBezTo>
                    <a:pt x="3400" y="64"/>
                    <a:pt x="3248" y="1"/>
                    <a:pt x="3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7;p49">
              <a:extLst>
                <a:ext uri="{FF2B5EF4-FFF2-40B4-BE49-F238E27FC236}">
                  <a16:creationId xmlns:a16="http://schemas.microsoft.com/office/drawing/2014/main" id="{8A1EC0D0-2BF7-7F45-7AEF-3D9D6A265583}"/>
                </a:ext>
              </a:extLst>
            </p:cNvPr>
            <p:cNvSpPr/>
            <p:nvPr/>
          </p:nvSpPr>
          <p:spPr>
            <a:xfrm>
              <a:off x="6700792" y="3041026"/>
              <a:ext cx="412545" cy="595083"/>
            </a:xfrm>
            <a:custGeom>
              <a:avLst/>
              <a:gdLst/>
              <a:ahLst/>
              <a:cxnLst/>
              <a:rect l="l" t="t" r="r" b="b"/>
              <a:pathLst>
                <a:path w="11368" h="16398" extrusionOk="0">
                  <a:moveTo>
                    <a:pt x="3152" y="1"/>
                  </a:moveTo>
                  <a:lnTo>
                    <a:pt x="3152" y="1"/>
                  </a:lnTo>
                  <a:cubicBezTo>
                    <a:pt x="3211" y="238"/>
                    <a:pt x="3283" y="476"/>
                    <a:pt x="3366" y="725"/>
                  </a:cubicBezTo>
                  <a:cubicBezTo>
                    <a:pt x="3461" y="963"/>
                    <a:pt x="3497" y="1237"/>
                    <a:pt x="3639" y="1451"/>
                  </a:cubicBezTo>
                  <a:lnTo>
                    <a:pt x="4056" y="2105"/>
                  </a:lnTo>
                  <a:cubicBezTo>
                    <a:pt x="4175" y="2342"/>
                    <a:pt x="4376" y="2521"/>
                    <a:pt x="4555" y="2723"/>
                  </a:cubicBezTo>
                  <a:cubicBezTo>
                    <a:pt x="4733" y="2913"/>
                    <a:pt x="4923" y="3116"/>
                    <a:pt x="5150" y="3258"/>
                  </a:cubicBezTo>
                  <a:cubicBezTo>
                    <a:pt x="5364" y="3401"/>
                    <a:pt x="5578" y="3579"/>
                    <a:pt x="5827" y="3686"/>
                  </a:cubicBezTo>
                  <a:cubicBezTo>
                    <a:pt x="6077" y="3793"/>
                    <a:pt x="6315" y="3924"/>
                    <a:pt x="6577" y="3996"/>
                  </a:cubicBezTo>
                  <a:cubicBezTo>
                    <a:pt x="6588" y="3996"/>
                    <a:pt x="6612" y="3996"/>
                    <a:pt x="6624" y="4007"/>
                  </a:cubicBezTo>
                  <a:cubicBezTo>
                    <a:pt x="6493" y="4197"/>
                    <a:pt x="6363" y="4400"/>
                    <a:pt x="6244" y="4602"/>
                  </a:cubicBezTo>
                  <a:cubicBezTo>
                    <a:pt x="5768" y="5410"/>
                    <a:pt x="5328" y="6255"/>
                    <a:pt x="4912" y="7146"/>
                  </a:cubicBezTo>
                  <a:cubicBezTo>
                    <a:pt x="4876" y="7170"/>
                    <a:pt x="4828" y="7194"/>
                    <a:pt x="4781" y="7217"/>
                  </a:cubicBezTo>
                  <a:cubicBezTo>
                    <a:pt x="4270" y="7479"/>
                    <a:pt x="3568" y="7800"/>
                    <a:pt x="2867" y="7883"/>
                  </a:cubicBezTo>
                  <a:cubicBezTo>
                    <a:pt x="2703" y="7917"/>
                    <a:pt x="2537" y="7929"/>
                    <a:pt x="2373" y="7929"/>
                  </a:cubicBezTo>
                  <a:cubicBezTo>
                    <a:pt x="2192" y="7929"/>
                    <a:pt x="2013" y="7914"/>
                    <a:pt x="1844" y="7896"/>
                  </a:cubicBezTo>
                  <a:cubicBezTo>
                    <a:pt x="1511" y="7836"/>
                    <a:pt x="1178" y="7777"/>
                    <a:pt x="928" y="7658"/>
                  </a:cubicBezTo>
                  <a:cubicBezTo>
                    <a:pt x="396" y="7461"/>
                    <a:pt x="34" y="7253"/>
                    <a:pt x="3" y="7253"/>
                  </a:cubicBezTo>
                  <a:cubicBezTo>
                    <a:pt x="2" y="7253"/>
                    <a:pt x="1" y="7253"/>
                    <a:pt x="1" y="7254"/>
                  </a:cubicBezTo>
                  <a:cubicBezTo>
                    <a:pt x="1" y="7254"/>
                    <a:pt x="61" y="7349"/>
                    <a:pt x="167" y="7491"/>
                  </a:cubicBezTo>
                  <a:cubicBezTo>
                    <a:pt x="286" y="7622"/>
                    <a:pt x="429" y="7872"/>
                    <a:pt x="703" y="8050"/>
                  </a:cubicBezTo>
                  <a:cubicBezTo>
                    <a:pt x="822" y="8145"/>
                    <a:pt x="964" y="8264"/>
                    <a:pt x="1131" y="8335"/>
                  </a:cubicBezTo>
                  <a:cubicBezTo>
                    <a:pt x="1297" y="8419"/>
                    <a:pt x="1475" y="8549"/>
                    <a:pt x="1678" y="8585"/>
                  </a:cubicBezTo>
                  <a:cubicBezTo>
                    <a:pt x="1945" y="8671"/>
                    <a:pt x="2238" y="8716"/>
                    <a:pt x="2533" y="8716"/>
                  </a:cubicBezTo>
                  <a:cubicBezTo>
                    <a:pt x="2685" y="8716"/>
                    <a:pt x="2836" y="8705"/>
                    <a:pt x="2986" y="8680"/>
                  </a:cubicBezTo>
                  <a:cubicBezTo>
                    <a:pt x="3438" y="8609"/>
                    <a:pt x="3853" y="8466"/>
                    <a:pt x="4199" y="8252"/>
                  </a:cubicBezTo>
                  <a:cubicBezTo>
                    <a:pt x="4317" y="8192"/>
                    <a:pt x="4413" y="8121"/>
                    <a:pt x="4508" y="8050"/>
                  </a:cubicBezTo>
                  <a:lnTo>
                    <a:pt x="4508" y="8050"/>
                  </a:lnTo>
                  <a:cubicBezTo>
                    <a:pt x="4495" y="8086"/>
                    <a:pt x="4472" y="8121"/>
                    <a:pt x="4460" y="8157"/>
                  </a:cubicBezTo>
                  <a:cubicBezTo>
                    <a:pt x="3961" y="9429"/>
                    <a:pt x="3544" y="10832"/>
                    <a:pt x="3842" y="12200"/>
                  </a:cubicBezTo>
                  <a:cubicBezTo>
                    <a:pt x="3984" y="12877"/>
                    <a:pt x="4341" y="13472"/>
                    <a:pt x="4733" y="13936"/>
                  </a:cubicBezTo>
                  <a:cubicBezTo>
                    <a:pt x="5161" y="14411"/>
                    <a:pt x="5613" y="14708"/>
                    <a:pt x="5982" y="15030"/>
                  </a:cubicBezTo>
                  <a:cubicBezTo>
                    <a:pt x="6814" y="15648"/>
                    <a:pt x="7587" y="16028"/>
                    <a:pt x="8146" y="16230"/>
                  </a:cubicBezTo>
                  <a:cubicBezTo>
                    <a:pt x="8603" y="16382"/>
                    <a:pt x="8914" y="16398"/>
                    <a:pt x="9021" y="16398"/>
                  </a:cubicBezTo>
                  <a:cubicBezTo>
                    <a:pt x="9047" y="16398"/>
                    <a:pt x="9061" y="16397"/>
                    <a:pt x="9061" y="16397"/>
                  </a:cubicBezTo>
                  <a:cubicBezTo>
                    <a:pt x="9061" y="16397"/>
                    <a:pt x="8728" y="16349"/>
                    <a:pt x="8205" y="16087"/>
                  </a:cubicBezTo>
                  <a:cubicBezTo>
                    <a:pt x="7694" y="15838"/>
                    <a:pt x="7016" y="15339"/>
                    <a:pt x="6279" y="14697"/>
                  </a:cubicBezTo>
                  <a:cubicBezTo>
                    <a:pt x="5934" y="14340"/>
                    <a:pt x="5494" y="13983"/>
                    <a:pt x="5185" y="13567"/>
                  </a:cubicBezTo>
                  <a:cubicBezTo>
                    <a:pt x="4864" y="13139"/>
                    <a:pt x="4638" y="12628"/>
                    <a:pt x="4531" y="12069"/>
                  </a:cubicBezTo>
                  <a:cubicBezTo>
                    <a:pt x="4329" y="10939"/>
                    <a:pt x="4722" y="9667"/>
                    <a:pt x="5197" y="8466"/>
                  </a:cubicBezTo>
                  <a:cubicBezTo>
                    <a:pt x="5697" y="7265"/>
                    <a:pt x="6315" y="6052"/>
                    <a:pt x="6873" y="4971"/>
                  </a:cubicBezTo>
                  <a:cubicBezTo>
                    <a:pt x="7005" y="4744"/>
                    <a:pt x="7124" y="4543"/>
                    <a:pt x="7242" y="4329"/>
                  </a:cubicBezTo>
                  <a:cubicBezTo>
                    <a:pt x="7349" y="4566"/>
                    <a:pt x="7480" y="4780"/>
                    <a:pt x="7647" y="4971"/>
                  </a:cubicBezTo>
                  <a:cubicBezTo>
                    <a:pt x="7872" y="5315"/>
                    <a:pt x="8205" y="5553"/>
                    <a:pt x="8503" y="5814"/>
                  </a:cubicBezTo>
                  <a:cubicBezTo>
                    <a:pt x="9132" y="6290"/>
                    <a:pt x="9834" y="6647"/>
                    <a:pt x="10572" y="6849"/>
                  </a:cubicBezTo>
                  <a:cubicBezTo>
                    <a:pt x="9953" y="6397"/>
                    <a:pt x="9383" y="5922"/>
                    <a:pt x="8871" y="5399"/>
                  </a:cubicBezTo>
                  <a:cubicBezTo>
                    <a:pt x="8645" y="5113"/>
                    <a:pt x="8395" y="4852"/>
                    <a:pt x="8229" y="4554"/>
                  </a:cubicBezTo>
                  <a:cubicBezTo>
                    <a:pt x="8146" y="4411"/>
                    <a:pt x="8027" y="4281"/>
                    <a:pt x="7991" y="4115"/>
                  </a:cubicBezTo>
                  <a:lnTo>
                    <a:pt x="7801" y="3663"/>
                  </a:lnTo>
                  <a:lnTo>
                    <a:pt x="7801" y="3650"/>
                  </a:lnTo>
                  <a:cubicBezTo>
                    <a:pt x="7789" y="3603"/>
                    <a:pt x="7766" y="3568"/>
                    <a:pt x="7742" y="3544"/>
                  </a:cubicBezTo>
                  <a:cubicBezTo>
                    <a:pt x="8075" y="3044"/>
                    <a:pt x="8419" y="2593"/>
                    <a:pt x="8776" y="2212"/>
                  </a:cubicBezTo>
                  <a:cubicBezTo>
                    <a:pt x="9430" y="1486"/>
                    <a:pt x="10060" y="952"/>
                    <a:pt x="10559" y="654"/>
                  </a:cubicBezTo>
                  <a:cubicBezTo>
                    <a:pt x="11047" y="345"/>
                    <a:pt x="11368" y="226"/>
                    <a:pt x="11368" y="226"/>
                  </a:cubicBezTo>
                  <a:lnTo>
                    <a:pt x="11368" y="226"/>
                  </a:lnTo>
                  <a:cubicBezTo>
                    <a:pt x="11368" y="226"/>
                    <a:pt x="11035" y="262"/>
                    <a:pt x="10488" y="500"/>
                  </a:cubicBezTo>
                  <a:cubicBezTo>
                    <a:pt x="9941" y="749"/>
                    <a:pt x="9180" y="1166"/>
                    <a:pt x="8431" y="1879"/>
                  </a:cubicBezTo>
                  <a:cubicBezTo>
                    <a:pt x="7991" y="2283"/>
                    <a:pt x="7552" y="2759"/>
                    <a:pt x="7124" y="3306"/>
                  </a:cubicBezTo>
                  <a:cubicBezTo>
                    <a:pt x="7016" y="3282"/>
                    <a:pt x="6909" y="3258"/>
                    <a:pt x="6814" y="3222"/>
                  </a:cubicBezTo>
                  <a:cubicBezTo>
                    <a:pt x="6588" y="3175"/>
                    <a:pt x="6386" y="3068"/>
                    <a:pt x="6172" y="2973"/>
                  </a:cubicBezTo>
                  <a:cubicBezTo>
                    <a:pt x="5958" y="2902"/>
                    <a:pt x="5779" y="2747"/>
                    <a:pt x="5578" y="2640"/>
                  </a:cubicBezTo>
                  <a:cubicBezTo>
                    <a:pt x="5364" y="2533"/>
                    <a:pt x="5185" y="2379"/>
                    <a:pt x="5007" y="2223"/>
                  </a:cubicBezTo>
                  <a:cubicBezTo>
                    <a:pt x="4841" y="2069"/>
                    <a:pt x="4627" y="1950"/>
                    <a:pt x="4484" y="1760"/>
                  </a:cubicBezTo>
                  <a:lnTo>
                    <a:pt x="4008" y="1213"/>
                  </a:lnTo>
                  <a:cubicBezTo>
                    <a:pt x="3699" y="844"/>
                    <a:pt x="3461" y="405"/>
                    <a:pt x="3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8;p49">
              <a:extLst>
                <a:ext uri="{FF2B5EF4-FFF2-40B4-BE49-F238E27FC236}">
                  <a16:creationId xmlns:a16="http://schemas.microsoft.com/office/drawing/2014/main" id="{3D8CD177-87CA-318E-8BCE-DD0AEA51ED10}"/>
                </a:ext>
              </a:extLst>
            </p:cNvPr>
            <p:cNvSpPr/>
            <p:nvPr/>
          </p:nvSpPr>
          <p:spPr>
            <a:xfrm>
              <a:off x="6508347" y="3597206"/>
              <a:ext cx="475544" cy="462189"/>
            </a:xfrm>
            <a:custGeom>
              <a:avLst/>
              <a:gdLst/>
              <a:ahLst/>
              <a:cxnLst/>
              <a:rect l="l" t="t" r="r" b="b"/>
              <a:pathLst>
                <a:path w="13104" h="12736" extrusionOk="0">
                  <a:moveTo>
                    <a:pt x="1404" y="0"/>
                  </a:moveTo>
                  <a:cubicBezTo>
                    <a:pt x="1404" y="0"/>
                    <a:pt x="1464" y="60"/>
                    <a:pt x="1547" y="156"/>
                  </a:cubicBezTo>
                  <a:cubicBezTo>
                    <a:pt x="1642" y="227"/>
                    <a:pt x="1713" y="405"/>
                    <a:pt x="1808" y="560"/>
                  </a:cubicBezTo>
                  <a:cubicBezTo>
                    <a:pt x="1927" y="774"/>
                    <a:pt x="2022" y="1035"/>
                    <a:pt x="2117" y="1332"/>
                  </a:cubicBezTo>
                  <a:cubicBezTo>
                    <a:pt x="1939" y="1332"/>
                    <a:pt x="1725" y="1356"/>
                    <a:pt x="1499" y="1451"/>
                  </a:cubicBezTo>
                  <a:cubicBezTo>
                    <a:pt x="738" y="1736"/>
                    <a:pt x="167" y="2688"/>
                    <a:pt x="72" y="3746"/>
                  </a:cubicBezTo>
                  <a:cubicBezTo>
                    <a:pt x="1" y="4281"/>
                    <a:pt x="13" y="4852"/>
                    <a:pt x="108" y="5446"/>
                  </a:cubicBezTo>
                  <a:cubicBezTo>
                    <a:pt x="132" y="5732"/>
                    <a:pt x="227" y="6041"/>
                    <a:pt x="286" y="6350"/>
                  </a:cubicBezTo>
                  <a:cubicBezTo>
                    <a:pt x="370" y="6611"/>
                    <a:pt x="441" y="6933"/>
                    <a:pt x="584" y="7230"/>
                  </a:cubicBezTo>
                  <a:cubicBezTo>
                    <a:pt x="714" y="7527"/>
                    <a:pt x="845" y="7837"/>
                    <a:pt x="988" y="8146"/>
                  </a:cubicBezTo>
                  <a:cubicBezTo>
                    <a:pt x="1178" y="8431"/>
                    <a:pt x="1392" y="8716"/>
                    <a:pt x="1606" y="9002"/>
                  </a:cubicBezTo>
                  <a:cubicBezTo>
                    <a:pt x="1879" y="9240"/>
                    <a:pt x="2189" y="9465"/>
                    <a:pt x="2486" y="9655"/>
                  </a:cubicBezTo>
                  <a:cubicBezTo>
                    <a:pt x="2831" y="9774"/>
                    <a:pt x="3164" y="9964"/>
                    <a:pt x="3509" y="10012"/>
                  </a:cubicBezTo>
                  <a:cubicBezTo>
                    <a:pt x="4888" y="10297"/>
                    <a:pt x="6160" y="10202"/>
                    <a:pt x="7385" y="10297"/>
                  </a:cubicBezTo>
                  <a:cubicBezTo>
                    <a:pt x="8586" y="10369"/>
                    <a:pt x="9716" y="10488"/>
                    <a:pt x="10607" y="10821"/>
                  </a:cubicBezTo>
                  <a:cubicBezTo>
                    <a:pt x="10833" y="10892"/>
                    <a:pt x="11047" y="10976"/>
                    <a:pt x="11225" y="11082"/>
                  </a:cubicBezTo>
                  <a:cubicBezTo>
                    <a:pt x="11428" y="11177"/>
                    <a:pt x="11606" y="11272"/>
                    <a:pt x="11761" y="11391"/>
                  </a:cubicBezTo>
                  <a:cubicBezTo>
                    <a:pt x="12081" y="11605"/>
                    <a:pt x="12319" y="11867"/>
                    <a:pt x="12509" y="12070"/>
                  </a:cubicBezTo>
                  <a:cubicBezTo>
                    <a:pt x="12890" y="12498"/>
                    <a:pt x="13104" y="12735"/>
                    <a:pt x="13104" y="12735"/>
                  </a:cubicBezTo>
                  <a:cubicBezTo>
                    <a:pt x="13104" y="12735"/>
                    <a:pt x="12926" y="12474"/>
                    <a:pt x="12593" y="11998"/>
                  </a:cubicBezTo>
                  <a:cubicBezTo>
                    <a:pt x="12414" y="11772"/>
                    <a:pt x="12200" y="11486"/>
                    <a:pt x="11891" y="11225"/>
                  </a:cubicBezTo>
                  <a:cubicBezTo>
                    <a:pt x="11594" y="10952"/>
                    <a:pt x="11201" y="10678"/>
                    <a:pt x="10738" y="10500"/>
                  </a:cubicBezTo>
                  <a:cubicBezTo>
                    <a:pt x="9811" y="10083"/>
                    <a:pt x="8657" y="9846"/>
                    <a:pt x="7433" y="9703"/>
                  </a:cubicBezTo>
                  <a:cubicBezTo>
                    <a:pt x="6231" y="9536"/>
                    <a:pt x="4864" y="9549"/>
                    <a:pt x="3699" y="9240"/>
                  </a:cubicBezTo>
                  <a:cubicBezTo>
                    <a:pt x="3401" y="9180"/>
                    <a:pt x="3164" y="9026"/>
                    <a:pt x="2891" y="8931"/>
                  </a:cubicBezTo>
                  <a:cubicBezTo>
                    <a:pt x="2653" y="8764"/>
                    <a:pt x="2439" y="8598"/>
                    <a:pt x="2236" y="8407"/>
                  </a:cubicBezTo>
                  <a:lnTo>
                    <a:pt x="1761" y="7718"/>
                  </a:lnTo>
                  <a:cubicBezTo>
                    <a:pt x="1654" y="7444"/>
                    <a:pt x="1547" y="7182"/>
                    <a:pt x="1440" y="6909"/>
                  </a:cubicBezTo>
                  <a:cubicBezTo>
                    <a:pt x="1321" y="6659"/>
                    <a:pt x="1274" y="6374"/>
                    <a:pt x="1178" y="6088"/>
                  </a:cubicBezTo>
                  <a:cubicBezTo>
                    <a:pt x="1118" y="5815"/>
                    <a:pt x="1047" y="5565"/>
                    <a:pt x="1023" y="5304"/>
                  </a:cubicBezTo>
                  <a:cubicBezTo>
                    <a:pt x="941" y="4793"/>
                    <a:pt x="941" y="4293"/>
                    <a:pt x="988" y="3853"/>
                  </a:cubicBezTo>
                  <a:cubicBezTo>
                    <a:pt x="1083" y="2973"/>
                    <a:pt x="1488" y="2367"/>
                    <a:pt x="1832" y="2260"/>
                  </a:cubicBezTo>
                  <a:cubicBezTo>
                    <a:pt x="1941" y="2209"/>
                    <a:pt x="2039" y="2193"/>
                    <a:pt x="2121" y="2193"/>
                  </a:cubicBezTo>
                  <a:cubicBezTo>
                    <a:pt x="2263" y="2193"/>
                    <a:pt x="2358" y="2241"/>
                    <a:pt x="2384" y="2241"/>
                  </a:cubicBezTo>
                  <a:cubicBezTo>
                    <a:pt x="2389" y="2241"/>
                    <a:pt x="2391" y="2240"/>
                    <a:pt x="2391" y="2236"/>
                  </a:cubicBezTo>
                  <a:cubicBezTo>
                    <a:pt x="2510" y="2640"/>
                    <a:pt x="2640" y="3033"/>
                    <a:pt x="2759" y="3354"/>
                  </a:cubicBezTo>
                  <a:cubicBezTo>
                    <a:pt x="2902" y="3758"/>
                    <a:pt x="3045" y="4032"/>
                    <a:pt x="3045" y="4032"/>
                  </a:cubicBezTo>
                  <a:cubicBezTo>
                    <a:pt x="3045" y="4032"/>
                    <a:pt x="3164" y="3746"/>
                    <a:pt x="3211" y="3295"/>
                  </a:cubicBezTo>
                  <a:cubicBezTo>
                    <a:pt x="3247" y="2854"/>
                    <a:pt x="3247" y="2260"/>
                    <a:pt x="3068" y="1677"/>
                  </a:cubicBezTo>
                  <a:cubicBezTo>
                    <a:pt x="2962" y="1392"/>
                    <a:pt x="2867" y="1107"/>
                    <a:pt x="2700" y="857"/>
                  </a:cubicBezTo>
                  <a:cubicBezTo>
                    <a:pt x="2545" y="607"/>
                    <a:pt x="2331" y="405"/>
                    <a:pt x="2153" y="251"/>
                  </a:cubicBezTo>
                  <a:cubicBezTo>
                    <a:pt x="1963" y="108"/>
                    <a:pt x="1761" y="37"/>
                    <a:pt x="1618" y="13"/>
                  </a:cubicBezTo>
                  <a:cubicBezTo>
                    <a:pt x="1488" y="0"/>
                    <a:pt x="1404" y="0"/>
                    <a:pt x="1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9;p49">
              <a:extLst>
                <a:ext uri="{FF2B5EF4-FFF2-40B4-BE49-F238E27FC236}">
                  <a16:creationId xmlns:a16="http://schemas.microsoft.com/office/drawing/2014/main" id="{E5FD0717-D4B9-8CCA-C65E-DC7004E98409}"/>
                </a:ext>
              </a:extLst>
            </p:cNvPr>
            <p:cNvSpPr/>
            <p:nvPr/>
          </p:nvSpPr>
          <p:spPr>
            <a:xfrm>
              <a:off x="6586878" y="3382333"/>
              <a:ext cx="209756" cy="166571"/>
            </a:xfrm>
            <a:custGeom>
              <a:avLst/>
              <a:gdLst/>
              <a:ahLst/>
              <a:cxnLst/>
              <a:rect l="l" t="t" r="r" b="b"/>
              <a:pathLst>
                <a:path w="5780" h="4590" extrusionOk="0">
                  <a:moveTo>
                    <a:pt x="1" y="0"/>
                  </a:moveTo>
                  <a:cubicBezTo>
                    <a:pt x="1" y="0"/>
                    <a:pt x="132" y="464"/>
                    <a:pt x="441" y="1142"/>
                  </a:cubicBezTo>
                  <a:cubicBezTo>
                    <a:pt x="584" y="1487"/>
                    <a:pt x="809" y="1855"/>
                    <a:pt x="1107" y="2212"/>
                  </a:cubicBezTo>
                  <a:cubicBezTo>
                    <a:pt x="1250" y="2402"/>
                    <a:pt x="1392" y="2605"/>
                    <a:pt x="1559" y="2782"/>
                  </a:cubicBezTo>
                  <a:lnTo>
                    <a:pt x="2117" y="3270"/>
                  </a:lnTo>
                  <a:cubicBezTo>
                    <a:pt x="2498" y="3603"/>
                    <a:pt x="2938" y="3841"/>
                    <a:pt x="3354" y="4055"/>
                  </a:cubicBezTo>
                  <a:cubicBezTo>
                    <a:pt x="3556" y="4186"/>
                    <a:pt x="3782" y="4233"/>
                    <a:pt x="3984" y="4304"/>
                  </a:cubicBezTo>
                  <a:cubicBezTo>
                    <a:pt x="4186" y="4364"/>
                    <a:pt x="4376" y="4447"/>
                    <a:pt x="4555" y="4483"/>
                  </a:cubicBezTo>
                  <a:cubicBezTo>
                    <a:pt x="4973" y="4571"/>
                    <a:pt x="5310" y="4589"/>
                    <a:pt x="5524" y="4589"/>
                  </a:cubicBezTo>
                  <a:cubicBezTo>
                    <a:pt x="5688" y="4589"/>
                    <a:pt x="5779" y="4578"/>
                    <a:pt x="5779" y="4578"/>
                  </a:cubicBezTo>
                  <a:cubicBezTo>
                    <a:pt x="5779" y="4578"/>
                    <a:pt x="5673" y="4518"/>
                    <a:pt x="5483" y="4436"/>
                  </a:cubicBezTo>
                  <a:cubicBezTo>
                    <a:pt x="5280" y="4364"/>
                    <a:pt x="5031" y="4198"/>
                    <a:pt x="4709" y="4055"/>
                  </a:cubicBezTo>
                  <a:cubicBezTo>
                    <a:pt x="4400" y="3889"/>
                    <a:pt x="4056" y="3675"/>
                    <a:pt x="3699" y="3437"/>
                  </a:cubicBezTo>
                  <a:cubicBezTo>
                    <a:pt x="3520" y="3318"/>
                    <a:pt x="3354" y="3187"/>
                    <a:pt x="3164" y="3068"/>
                  </a:cubicBezTo>
                  <a:cubicBezTo>
                    <a:pt x="2962" y="2961"/>
                    <a:pt x="2807" y="2782"/>
                    <a:pt x="2629" y="2640"/>
                  </a:cubicBezTo>
                  <a:cubicBezTo>
                    <a:pt x="2260" y="2367"/>
                    <a:pt x="1927" y="2069"/>
                    <a:pt x="1642" y="1749"/>
                  </a:cubicBezTo>
                  <a:cubicBezTo>
                    <a:pt x="1488" y="1593"/>
                    <a:pt x="1333" y="1451"/>
                    <a:pt x="1178" y="1320"/>
                  </a:cubicBezTo>
                  <a:cubicBezTo>
                    <a:pt x="1023" y="1189"/>
                    <a:pt x="928" y="1023"/>
                    <a:pt x="809" y="892"/>
                  </a:cubicBezTo>
                  <a:cubicBezTo>
                    <a:pt x="370" y="34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20;p49">
              <a:extLst>
                <a:ext uri="{FF2B5EF4-FFF2-40B4-BE49-F238E27FC236}">
                  <a16:creationId xmlns:a16="http://schemas.microsoft.com/office/drawing/2014/main" id="{7513516F-2894-67F5-5516-C8AF30EA2739}"/>
                </a:ext>
              </a:extLst>
            </p:cNvPr>
            <p:cNvSpPr/>
            <p:nvPr/>
          </p:nvSpPr>
          <p:spPr>
            <a:xfrm>
              <a:off x="6301675" y="3100251"/>
              <a:ext cx="111773" cy="121172"/>
            </a:xfrm>
            <a:custGeom>
              <a:avLst/>
              <a:gdLst/>
              <a:ahLst/>
              <a:cxnLst/>
              <a:rect l="l" t="t" r="r" b="b"/>
              <a:pathLst>
                <a:path w="3080" h="3339" extrusionOk="0">
                  <a:moveTo>
                    <a:pt x="2461" y="0"/>
                  </a:moveTo>
                  <a:cubicBezTo>
                    <a:pt x="2402" y="0"/>
                    <a:pt x="2338" y="3"/>
                    <a:pt x="2271" y="9"/>
                  </a:cubicBezTo>
                  <a:cubicBezTo>
                    <a:pt x="2141" y="9"/>
                    <a:pt x="2022" y="68"/>
                    <a:pt x="1880" y="92"/>
                  </a:cubicBezTo>
                  <a:cubicBezTo>
                    <a:pt x="1737" y="128"/>
                    <a:pt x="1570" y="152"/>
                    <a:pt x="1439" y="247"/>
                  </a:cubicBezTo>
                  <a:cubicBezTo>
                    <a:pt x="1154" y="401"/>
                    <a:pt x="881" y="604"/>
                    <a:pt x="667" y="877"/>
                  </a:cubicBezTo>
                  <a:cubicBezTo>
                    <a:pt x="429" y="1127"/>
                    <a:pt x="286" y="1436"/>
                    <a:pt x="191" y="1733"/>
                  </a:cubicBezTo>
                  <a:cubicBezTo>
                    <a:pt x="48" y="2007"/>
                    <a:pt x="25" y="2304"/>
                    <a:pt x="25" y="2541"/>
                  </a:cubicBezTo>
                  <a:cubicBezTo>
                    <a:pt x="1" y="3029"/>
                    <a:pt x="60" y="3339"/>
                    <a:pt x="60" y="3339"/>
                  </a:cubicBezTo>
                  <a:cubicBezTo>
                    <a:pt x="60" y="3339"/>
                    <a:pt x="262" y="3065"/>
                    <a:pt x="453" y="2673"/>
                  </a:cubicBezTo>
                  <a:cubicBezTo>
                    <a:pt x="524" y="2459"/>
                    <a:pt x="667" y="2245"/>
                    <a:pt x="821" y="2042"/>
                  </a:cubicBezTo>
                  <a:cubicBezTo>
                    <a:pt x="892" y="1923"/>
                    <a:pt x="976" y="1828"/>
                    <a:pt x="1035" y="1698"/>
                  </a:cubicBezTo>
                  <a:cubicBezTo>
                    <a:pt x="1095" y="1579"/>
                    <a:pt x="1201" y="1508"/>
                    <a:pt x="1285" y="1400"/>
                  </a:cubicBezTo>
                  <a:cubicBezTo>
                    <a:pt x="1428" y="1175"/>
                    <a:pt x="1629" y="1020"/>
                    <a:pt x="1820" y="853"/>
                  </a:cubicBezTo>
                  <a:cubicBezTo>
                    <a:pt x="2010" y="687"/>
                    <a:pt x="2212" y="544"/>
                    <a:pt x="2403" y="449"/>
                  </a:cubicBezTo>
                  <a:cubicBezTo>
                    <a:pt x="2593" y="354"/>
                    <a:pt x="2747" y="235"/>
                    <a:pt x="2878" y="200"/>
                  </a:cubicBezTo>
                  <a:cubicBezTo>
                    <a:pt x="2997" y="140"/>
                    <a:pt x="3080" y="116"/>
                    <a:pt x="3080" y="116"/>
                  </a:cubicBezTo>
                  <a:cubicBezTo>
                    <a:pt x="3080" y="116"/>
                    <a:pt x="2848" y="0"/>
                    <a:pt x="2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21;p49">
              <a:extLst>
                <a:ext uri="{FF2B5EF4-FFF2-40B4-BE49-F238E27FC236}">
                  <a16:creationId xmlns:a16="http://schemas.microsoft.com/office/drawing/2014/main" id="{3482F687-F999-809A-CE11-FDCE9F1EF646}"/>
                </a:ext>
              </a:extLst>
            </p:cNvPr>
            <p:cNvSpPr/>
            <p:nvPr/>
          </p:nvSpPr>
          <p:spPr>
            <a:xfrm>
              <a:off x="6373312" y="3391406"/>
              <a:ext cx="105314" cy="312421"/>
            </a:xfrm>
            <a:custGeom>
              <a:avLst/>
              <a:gdLst/>
              <a:ahLst/>
              <a:cxnLst/>
              <a:rect l="l" t="t" r="r" b="b"/>
              <a:pathLst>
                <a:path w="2902" h="8609" extrusionOk="0">
                  <a:moveTo>
                    <a:pt x="1154" y="0"/>
                  </a:moveTo>
                  <a:cubicBezTo>
                    <a:pt x="1368" y="357"/>
                    <a:pt x="1309" y="738"/>
                    <a:pt x="1237" y="1106"/>
                  </a:cubicBezTo>
                  <a:cubicBezTo>
                    <a:pt x="1177" y="1486"/>
                    <a:pt x="1047" y="1855"/>
                    <a:pt x="928" y="2212"/>
                  </a:cubicBezTo>
                  <a:cubicBezTo>
                    <a:pt x="654" y="2937"/>
                    <a:pt x="381" y="3686"/>
                    <a:pt x="83" y="4387"/>
                  </a:cubicBezTo>
                  <a:cubicBezTo>
                    <a:pt x="1" y="4566"/>
                    <a:pt x="36" y="4780"/>
                    <a:pt x="191" y="4923"/>
                  </a:cubicBezTo>
                  <a:lnTo>
                    <a:pt x="215" y="4947"/>
                  </a:lnTo>
                  <a:cubicBezTo>
                    <a:pt x="476" y="5208"/>
                    <a:pt x="762" y="5446"/>
                    <a:pt x="1023" y="5708"/>
                  </a:cubicBezTo>
                  <a:cubicBezTo>
                    <a:pt x="1272" y="5993"/>
                    <a:pt x="1534" y="6255"/>
                    <a:pt x="1748" y="6564"/>
                  </a:cubicBezTo>
                  <a:cubicBezTo>
                    <a:pt x="1998" y="6849"/>
                    <a:pt x="2176" y="7182"/>
                    <a:pt x="2355" y="7515"/>
                  </a:cubicBezTo>
                  <a:cubicBezTo>
                    <a:pt x="2545" y="7859"/>
                    <a:pt x="2675" y="8216"/>
                    <a:pt x="2783" y="8609"/>
                  </a:cubicBezTo>
                  <a:cubicBezTo>
                    <a:pt x="2902" y="8205"/>
                    <a:pt x="2842" y="7788"/>
                    <a:pt x="2794" y="7372"/>
                  </a:cubicBezTo>
                  <a:cubicBezTo>
                    <a:pt x="2771" y="7158"/>
                    <a:pt x="2688" y="6968"/>
                    <a:pt x="2628" y="6765"/>
                  </a:cubicBezTo>
                  <a:cubicBezTo>
                    <a:pt x="2580" y="6551"/>
                    <a:pt x="2474" y="6373"/>
                    <a:pt x="2390" y="6183"/>
                  </a:cubicBezTo>
                  <a:cubicBezTo>
                    <a:pt x="2236" y="5779"/>
                    <a:pt x="1951" y="5457"/>
                    <a:pt x="1713" y="5113"/>
                  </a:cubicBezTo>
                  <a:cubicBezTo>
                    <a:pt x="1594" y="4934"/>
                    <a:pt x="1427" y="4804"/>
                    <a:pt x="1285" y="4649"/>
                  </a:cubicBezTo>
                  <a:lnTo>
                    <a:pt x="1082" y="4459"/>
                  </a:lnTo>
                  <a:cubicBezTo>
                    <a:pt x="1344" y="3793"/>
                    <a:pt x="1546" y="3116"/>
                    <a:pt x="1653" y="2390"/>
                  </a:cubicBezTo>
                  <a:cubicBezTo>
                    <a:pt x="1700" y="1974"/>
                    <a:pt x="1748" y="1557"/>
                    <a:pt x="1713" y="1129"/>
                  </a:cubicBezTo>
                  <a:cubicBezTo>
                    <a:pt x="1677" y="915"/>
                    <a:pt x="1641" y="701"/>
                    <a:pt x="1558" y="500"/>
                  </a:cubicBezTo>
                  <a:cubicBezTo>
                    <a:pt x="1486" y="286"/>
                    <a:pt x="1332" y="107"/>
                    <a:pt x="1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22;p49">
              <a:extLst>
                <a:ext uri="{FF2B5EF4-FFF2-40B4-BE49-F238E27FC236}">
                  <a16:creationId xmlns:a16="http://schemas.microsoft.com/office/drawing/2014/main" id="{8DE57569-86B6-427E-8247-A3C4F98C15E7}"/>
                </a:ext>
              </a:extLst>
            </p:cNvPr>
            <p:cNvSpPr/>
            <p:nvPr/>
          </p:nvSpPr>
          <p:spPr>
            <a:xfrm>
              <a:off x="6545907" y="3163577"/>
              <a:ext cx="182140" cy="178220"/>
            </a:xfrm>
            <a:custGeom>
              <a:avLst/>
              <a:gdLst/>
              <a:ahLst/>
              <a:cxnLst/>
              <a:rect l="l" t="t" r="r" b="b"/>
              <a:pathLst>
                <a:path w="5019" h="4911" extrusionOk="0">
                  <a:moveTo>
                    <a:pt x="1" y="0"/>
                  </a:moveTo>
                  <a:cubicBezTo>
                    <a:pt x="1" y="0"/>
                    <a:pt x="179" y="309"/>
                    <a:pt x="535" y="714"/>
                  </a:cubicBezTo>
                  <a:cubicBezTo>
                    <a:pt x="714" y="915"/>
                    <a:pt x="963" y="1118"/>
                    <a:pt x="1249" y="1296"/>
                  </a:cubicBezTo>
                  <a:cubicBezTo>
                    <a:pt x="1463" y="1475"/>
                    <a:pt x="1737" y="1594"/>
                    <a:pt x="2010" y="1700"/>
                  </a:cubicBezTo>
                  <a:lnTo>
                    <a:pt x="2010" y="1927"/>
                  </a:lnTo>
                  <a:cubicBezTo>
                    <a:pt x="2022" y="2259"/>
                    <a:pt x="2105" y="2699"/>
                    <a:pt x="2152" y="3139"/>
                  </a:cubicBezTo>
                  <a:cubicBezTo>
                    <a:pt x="2236" y="3579"/>
                    <a:pt x="2355" y="4019"/>
                    <a:pt x="2403" y="4340"/>
                  </a:cubicBezTo>
                  <a:cubicBezTo>
                    <a:pt x="2474" y="4661"/>
                    <a:pt x="2545" y="4910"/>
                    <a:pt x="2545" y="4910"/>
                  </a:cubicBezTo>
                  <a:cubicBezTo>
                    <a:pt x="2545" y="4910"/>
                    <a:pt x="2640" y="4709"/>
                    <a:pt x="2759" y="4364"/>
                  </a:cubicBezTo>
                  <a:cubicBezTo>
                    <a:pt x="2902" y="4007"/>
                    <a:pt x="2913" y="3555"/>
                    <a:pt x="2961" y="3092"/>
                  </a:cubicBezTo>
                  <a:cubicBezTo>
                    <a:pt x="2973" y="2675"/>
                    <a:pt x="2949" y="2271"/>
                    <a:pt x="2913" y="1938"/>
                  </a:cubicBezTo>
                  <a:lnTo>
                    <a:pt x="2913" y="1938"/>
                  </a:lnTo>
                  <a:cubicBezTo>
                    <a:pt x="3021" y="1962"/>
                    <a:pt x="3140" y="1974"/>
                    <a:pt x="3235" y="1986"/>
                  </a:cubicBezTo>
                  <a:cubicBezTo>
                    <a:pt x="3313" y="1991"/>
                    <a:pt x="3390" y="1993"/>
                    <a:pt x="3465" y="1993"/>
                  </a:cubicBezTo>
                  <a:cubicBezTo>
                    <a:pt x="3722" y="1993"/>
                    <a:pt x="3960" y="1966"/>
                    <a:pt x="4162" y="1938"/>
                  </a:cubicBezTo>
                  <a:cubicBezTo>
                    <a:pt x="4697" y="1855"/>
                    <a:pt x="5018" y="1653"/>
                    <a:pt x="5018" y="1653"/>
                  </a:cubicBezTo>
                  <a:cubicBezTo>
                    <a:pt x="5018" y="1653"/>
                    <a:pt x="4662" y="1594"/>
                    <a:pt x="4174" y="1486"/>
                  </a:cubicBezTo>
                  <a:cubicBezTo>
                    <a:pt x="3924" y="1451"/>
                    <a:pt x="3639" y="1356"/>
                    <a:pt x="3354" y="1284"/>
                  </a:cubicBezTo>
                  <a:cubicBezTo>
                    <a:pt x="3127" y="1201"/>
                    <a:pt x="2890" y="1166"/>
                    <a:pt x="2652" y="1082"/>
                  </a:cubicBezTo>
                  <a:cubicBezTo>
                    <a:pt x="2593" y="1023"/>
                    <a:pt x="2509" y="987"/>
                    <a:pt x="2414" y="987"/>
                  </a:cubicBezTo>
                  <a:cubicBezTo>
                    <a:pt x="2117" y="904"/>
                    <a:pt x="1843" y="796"/>
                    <a:pt x="1582" y="666"/>
                  </a:cubicBezTo>
                  <a:cubicBezTo>
                    <a:pt x="1309" y="547"/>
                    <a:pt x="1011" y="487"/>
                    <a:pt x="809" y="345"/>
                  </a:cubicBezTo>
                  <a:cubicBezTo>
                    <a:pt x="357" y="11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23;p49">
              <a:extLst>
                <a:ext uri="{FF2B5EF4-FFF2-40B4-BE49-F238E27FC236}">
                  <a16:creationId xmlns:a16="http://schemas.microsoft.com/office/drawing/2014/main" id="{C74F0602-D5FA-3DEC-19F3-A09CF30492CC}"/>
                </a:ext>
              </a:extLst>
            </p:cNvPr>
            <p:cNvSpPr/>
            <p:nvPr/>
          </p:nvSpPr>
          <p:spPr>
            <a:xfrm>
              <a:off x="6449629" y="2394048"/>
              <a:ext cx="247752" cy="117543"/>
            </a:xfrm>
            <a:custGeom>
              <a:avLst/>
              <a:gdLst/>
              <a:ahLst/>
              <a:cxnLst/>
              <a:rect l="l" t="t" r="r" b="b"/>
              <a:pathLst>
                <a:path w="6827" h="3239" extrusionOk="0">
                  <a:moveTo>
                    <a:pt x="714" y="1"/>
                  </a:moveTo>
                  <a:cubicBezTo>
                    <a:pt x="554" y="1"/>
                    <a:pt x="429" y="79"/>
                    <a:pt x="323" y="100"/>
                  </a:cubicBezTo>
                  <a:cubicBezTo>
                    <a:pt x="109" y="231"/>
                    <a:pt x="2" y="314"/>
                    <a:pt x="2" y="314"/>
                  </a:cubicBezTo>
                  <a:cubicBezTo>
                    <a:pt x="0" y="316"/>
                    <a:pt x="1" y="317"/>
                    <a:pt x="4" y="317"/>
                  </a:cubicBezTo>
                  <a:cubicBezTo>
                    <a:pt x="28" y="317"/>
                    <a:pt x="193" y="254"/>
                    <a:pt x="407" y="254"/>
                  </a:cubicBezTo>
                  <a:cubicBezTo>
                    <a:pt x="617" y="254"/>
                    <a:pt x="874" y="314"/>
                    <a:pt x="1096" y="552"/>
                  </a:cubicBezTo>
                  <a:cubicBezTo>
                    <a:pt x="1357" y="778"/>
                    <a:pt x="1547" y="1170"/>
                    <a:pt x="1809" y="1586"/>
                  </a:cubicBezTo>
                  <a:cubicBezTo>
                    <a:pt x="1940" y="1801"/>
                    <a:pt x="2071" y="2026"/>
                    <a:pt x="2273" y="2252"/>
                  </a:cubicBezTo>
                  <a:cubicBezTo>
                    <a:pt x="2463" y="2466"/>
                    <a:pt x="2725" y="2739"/>
                    <a:pt x="3212" y="2776"/>
                  </a:cubicBezTo>
                  <a:cubicBezTo>
                    <a:pt x="3557" y="2763"/>
                    <a:pt x="3510" y="2728"/>
                    <a:pt x="3771" y="2644"/>
                  </a:cubicBezTo>
                  <a:lnTo>
                    <a:pt x="4092" y="2502"/>
                  </a:lnTo>
                  <a:cubicBezTo>
                    <a:pt x="4295" y="2419"/>
                    <a:pt x="4509" y="2359"/>
                    <a:pt x="4710" y="2324"/>
                  </a:cubicBezTo>
                  <a:cubicBezTo>
                    <a:pt x="4848" y="2300"/>
                    <a:pt x="4981" y="2287"/>
                    <a:pt x="5109" y="2287"/>
                  </a:cubicBezTo>
                  <a:cubicBezTo>
                    <a:pt x="5180" y="2287"/>
                    <a:pt x="5249" y="2291"/>
                    <a:pt x="5317" y="2300"/>
                  </a:cubicBezTo>
                  <a:cubicBezTo>
                    <a:pt x="5507" y="2324"/>
                    <a:pt x="5685" y="2383"/>
                    <a:pt x="5840" y="2454"/>
                  </a:cubicBezTo>
                  <a:cubicBezTo>
                    <a:pt x="6161" y="2620"/>
                    <a:pt x="6411" y="2787"/>
                    <a:pt x="6565" y="2977"/>
                  </a:cubicBezTo>
                  <a:lnTo>
                    <a:pt x="6827" y="3239"/>
                  </a:lnTo>
                  <a:cubicBezTo>
                    <a:pt x="6827" y="3239"/>
                    <a:pt x="6791" y="3108"/>
                    <a:pt x="6708" y="2882"/>
                  </a:cubicBezTo>
                  <a:cubicBezTo>
                    <a:pt x="6613" y="2692"/>
                    <a:pt x="6435" y="2347"/>
                    <a:pt x="6089" y="2074"/>
                  </a:cubicBezTo>
                  <a:cubicBezTo>
                    <a:pt x="5923" y="1943"/>
                    <a:pt x="5698" y="1824"/>
                    <a:pt x="5460" y="1729"/>
                  </a:cubicBezTo>
                  <a:cubicBezTo>
                    <a:pt x="5236" y="1654"/>
                    <a:pt x="4994" y="1608"/>
                    <a:pt x="4741" y="1608"/>
                  </a:cubicBezTo>
                  <a:cubicBezTo>
                    <a:pt x="4711" y="1608"/>
                    <a:pt x="4681" y="1609"/>
                    <a:pt x="4651" y="1610"/>
                  </a:cubicBezTo>
                  <a:cubicBezTo>
                    <a:pt x="4377" y="1634"/>
                    <a:pt x="4081" y="1669"/>
                    <a:pt x="3819" y="1777"/>
                  </a:cubicBezTo>
                  <a:lnTo>
                    <a:pt x="3415" y="1943"/>
                  </a:lnTo>
                  <a:cubicBezTo>
                    <a:pt x="3415" y="1942"/>
                    <a:pt x="3414" y="1942"/>
                    <a:pt x="3412" y="1942"/>
                  </a:cubicBezTo>
                  <a:cubicBezTo>
                    <a:pt x="3390" y="1942"/>
                    <a:pt x="3253" y="1986"/>
                    <a:pt x="3212" y="1986"/>
                  </a:cubicBezTo>
                  <a:cubicBezTo>
                    <a:pt x="3198" y="1986"/>
                    <a:pt x="3195" y="1981"/>
                    <a:pt x="3212" y="1967"/>
                  </a:cubicBezTo>
                  <a:lnTo>
                    <a:pt x="3212" y="1967"/>
                  </a:lnTo>
                  <a:cubicBezTo>
                    <a:pt x="3210" y="1968"/>
                    <a:pt x="3207" y="1968"/>
                    <a:pt x="3204" y="1968"/>
                  </a:cubicBezTo>
                  <a:cubicBezTo>
                    <a:pt x="3154" y="1968"/>
                    <a:pt x="2978" y="1886"/>
                    <a:pt x="2844" y="1729"/>
                  </a:cubicBezTo>
                  <a:cubicBezTo>
                    <a:pt x="2701" y="1563"/>
                    <a:pt x="2535" y="1384"/>
                    <a:pt x="2392" y="1182"/>
                  </a:cubicBezTo>
                  <a:cubicBezTo>
                    <a:pt x="2094" y="802"/>
                    <a:pt x="1750" y="421"/>
                    <a:pt x="1370" y="183"/>
                  </a:cubicBezTo>
                  <a:cubicBezTo>
                    <a:pt x="1193" y="73"/>
                    <a:pt x="984" y="3"/>
                    <a:pt x="813" y="3"/>
                  </a:cubicBezTo>
                  <a:cubicBezTo>
                    <a:pt x="800" y="3"/>
                    <a:pt x="788" y="4"/>
                    <a:pt x="775" y="5"/>
                  </a:cubicBezTo>
                  <a:cubicBezTo>
                    <a:pt x="754" y="2"/>
                    <a:pt x="734" y="1"/>
                    <a:pt x="7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24;p49">
              <a:extLst>
                <a:ext uri="{FF2B5EF4-FFF2-40B4-BE49-F238E27FC236}">
                  <a16:creationId xmlns:a16="http://schemas.microsoft.com/office/drawing/2014/main" id="{D2336835-EA78-8E7C-63B8-45E56E1AB815}"/>
                </a:ext>
              </a:extLst>
            </p:cNvPr>
            <p:cNvSpPr/>
            <p:nvPr/>
          </p:nvSpPr>
          <p:spPr>
            <a:xfrm>
              <a:off x="6288284" y="2689775"/>
              <a:ext cx="241256" cy="313727"/>
            </a:xfrm>
            <a:custGeom>
              <a:avLst/>
              <a:gdLst/>
              <a:ahLst/>
              <a:cxnLst/>
              <a:rect l="l" t="t" r="r" b="b"/>
              <a:pathLst>
                <a:path w="6648" h="8645" extrusionOk="0">
                  <a:moveTo>
                    <a:pt x="6648" y="1"/>
                  </a:moveTo>
                  <a:cubicBezTo>
                    <a:pt x="6648" y="1"/>
                    <a:pt x="6458" y="36"/>
                    <a:pt x="6125" y="96"/>
                  </a:cubicBezTo>
                  <a:cubicBezTo>
                    <a:pt x="5958" y="107"/>
                    <a:pt x="5779" y="215"/>
                    <a:pt x="5542" y="298"/>
                  </a:cubicBezTo>
                  <a:cubicBezTo>
                    <a:pt x="5304" y="381"/>
                    <a:pt x="5102" y="559"/>
                    <a:pt x="4852" y="738"/>
                  </a:cubicBezTo>
                  <a:cubicBezTo>
                    <a:pt x="4638" y="952"/>
                    <a:pt x="4389" y="1190"/>
                    <a:pt x="4222" y="1499"/>
                  </a:cubicBezTo>
                  <a:cubicBezTo>
                    <a:pt x="4032" y="1808"/>
                    <a:pt x="3889" y="2153"/>
                    <a:pt x="3806" y="2533"/>
                  </a:cubicBezTo>
                  <a:cubicBezTo>
                    <a:pt x="3734" y="2902"/>
                    <a:pt x="3663" y="3306"/>
                    <a:pt x="3687" y="3698"/>
                  </a:cubicBezTo>
                  <a:lnTo>
                    <a:pt x="3723" y="4293"/>
                  </a:lnTo>
                  <a:cubicBezTo>
                    <a:pt x="3711" y="4340"/>
                    <a:pt x="3758" y="4709"/>
                    <a:pt x="3699" y="4733"/>
                  </a:cubicBezTo>
                  <a:cubicBezTo>
                    <a:pt x="3675" y="4887"/>
                    <a:pt x="3461" y="5137"/>
                    <a:pt x="3176" y="5280"/>
                  </a:cubicBezTo>
                  <a:cubicBezTo>
                    <a:pt x="2902" y="5447"/>
                    <a:pt x="2581" y="5601"/>
                    <a:pt x="2260" y="5732"/>
                  </a:cubicBezTo>
                  <a:cubicBezTo>
                    <a:pt x="1606" y="6005"/>
                    <a:pt x="964" y="6314"/>
                    <a:pt x="524" y="6766"/>
                  </a:cubicBezTo>
                  <a:cubicBezTo>
                    <a:pt x="299" y="6992"/>
                    <a:pt x="156" y="7254"/>
                    <a:pt x="96" y="7503"/>
                  </a:cubicBezTo>
                  <a:cubicBezTo>
                    <a:pt x="1" y="7741"/>
                    <a:pt x="48" y="7967"/>
                    <a:pt x="25" y="8134"/>
                  </a:cubicBezTo>
                  <a:cubicBezTo>
                    <a:pt x="96" y="8467"/>
                    <a:pt x="143" y="8645"/>
                    <a:pt x="143" y="8645"/>
                  </a:cubicBezTo>
                  <a:cubicBezTo>
                    <a:pt x="143" y="8645"/>
                    <a:pt x="156" y="8467"/>
                    <a:pt x="180" y="8134"/>
                  </a:cubicBezTo>
                  <a:cubicBezTo>
                    <a:pt x="239" y="7991"/>
                    <a:pt x="251" y="7788"/>
                    <a:pt x="370" y="7611"/>
                  </a:cubicBezTo>
                  <a:cubicBezTo>
                    <a:pt x="465" y="7432"/>
                    <a:pt x="631" y="7265"/>
                    <a:pt x="822" y="7099"/>
                  </a:cubicBezTo>
                  <a:cubicBezTo>
                    <a:pt x="1226" y="6790"/>
                    <a:pt x="1844" y="6623"/>
                    <a:pt x="2510" y="6398"/>
                  </a:cubicBezTo>
                  <a:cubicBezTo>
                    <a:pt x="2843" y="6279"/>
                    <a:pt x="3211" y="6171"/>
                    <a:pt x="3568" y="5957"/>
                  </a:cubicBezTo>
                  <a:cubicBezTo>
                    <a:pt x="3925" y="5756"/>
                    <a:pt x="4353" y="5458"/>
                    <a:pt x="4484" y="4863"/>
                  </a:cubicBezTo>
                  <a:cubicBezTo>
                    <a:pt x="4567" y="4531"/>
                    <a:pt x="4508" y="4507"/>
                    <a:pt x="4508" y="4186"/>
                  </a:cubicBezTo>
                  <a:lnTo>
                    <a:pt x="4472" y="3663"/>
                  </a:lnTo>
                  <a:cubicBezTo>
                    <a:pt x="4448" y="3318"/>
                    <a:pt x="4460" y="2985"/>
                    <a:pt x="4495" y="2664"/>
                  </a:cubicBezTo>
                  <a:cubicBezTo>
                    <a:pt x="4555" y="2355"/>
                    <a:pt x="4614" y="2046"/>
                    <a:pt x="4745" y="1772"/>
                  </a:cubicBezTo>
                  <a:cubicBezTo>
                    <a:pt x="4841" y="1487"/>
                    <a:pt x="5018" y="1273"/>
                    <a:pt x="5173" y="1059"/>
                  </a:cubicBezTo>
                  <a:cubicBezTo>
                    <a:pt x="5364" y="881"/>
                    <a:pt x="5506" y="667"/>
                    <a:pt x="5697" y="559"/>
                  </a:cubicBezTo>
                  <a:cubicBezTo>
                    <a:pt x="5875" y="440"/>
                    <a:pt x="6017" y="298"/>
                    <a:pt x="6172" y="239"/>
                  </a:cubicBezTo>
                  <a:cubicBezTo>
                    <a:pt x="6469" y="96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25;p49">
              <a:extLst>
                <a:ext uri="{FF2B5EF4-FFF2-40B4-BE49-F238E27FC236}">
                  <a16:creationId xmlns:a16="http://schemas.microsoft.com/office/drawing/2014/main" id="{3A12FBF6-841F-F910-D9F8-2A502E782FFF}"/>
                </a:ext>
              </a:extLst>
            </p:cNvPr>
            <p:cNvSpPr/>
            <p:nvPr/>
          </p:nvSpPr>
          <p:spPr>
            <a:xfrm>
              <a:off x="6899299" y="2834754"/>
              <a:ext cx="167914" cy="217087"/>
            </a:xfrm>
            <a:custGeom>
              <a:avLst/>
              <a:gdLst/>
              <a:ahLst/>
              <a:cxnLst/>
              <a:rect l="l" t="t" r="r" b="b"/>
              <a:pathLst>
                <a:path w="4627" h="5982" extrusionOk="0">
                  <a:moveTo>
                    <a:pt x="4626" y="1"/>
                  </a:moveTo>
                  <a:cubicBezTo>
                    <a:pt x="4626" y="1"/>
                    <a:pt x="4483" y="12"/>
                    <a:pt x="4257" y="49"/>
                  </a:cubicBezTo>
                  <a:cubicBezTo>
                    <a:pt x="4043" y="84"/>
                    <a:pt x="3662" y="191"/>
                    <a:pt x="3330" y="464"/>
                  </a:cubicBezTo>
                  <a:cubicBezTo>
                    <a:pt x="3175" y="607"/>
                    <a:pt x="2997" y="786"/>
                    <a:pt x="2866" y="1000"/>
                  </a:cubicBezTo>
                  <a:cubicBezTo>
                    <a:pt x="2724" y="1214"/>
                    <a:pt x="2616" y="1463"/>
                    <a:pt x="2545" y="1725"/>
                  </a:cubicBezTo>
                  <a:cubicBezTo>
                    <a:pt x="2497" y="1999"/>
                    <a:pt x="2438" y="2284"/>
                    <a:pt x="2462" y="2557"/>
                  </a:cubicBezTo>
                  <a:lnTo>
                    <a:pt x="2486" y="2985"/>
                  </a:lnTo>
                  <a:cubicBezTo>
                    <a:pt x="2486" y="2985"/>
                    <a:pt x="2485" y="2985"/>
                    <a:pt x="2485" y="2985"/>
                  </a:cubicBezTo>
                  <a:cubicBezTo>
                    <a:pt x="2475" y="2985"/>
                    <a:pt x="2495" y="3260"/>
                    <a:pt x="2466" y="3260"/>
                  </a:cubicBezTo>
                  <a:cubicBezTo>
                    <a:pt x="2465" y="3260"/>
                    <a:pt x="2463" y="3260"/>
                    <a:pt x="2462" y="3259"/>
                  </a:cubicBezTo>
                  <a:cubicBezTo>
                    <a:pt x="2462" y="3294"/>
                    <a:pt x="2355" y="3461"/>
                    <a:pt x="2164" y="3556"/>
                  </a:cubicBezTo>
                  <a:cubicBezTo>
                    <a:pt x="1986" y="3663"/>
                    <a:pt x="1772" y="3770"/>
                    <a:pt x="1546" y="3865"/>
                  </a:cubicBezTo>
                  <a:cubicBezTo>
                    <a:pt x="1107" y="4055"/>
                    <a:pt x="655" y="4293"/>
                    <a:pt x="346" y="4626"/>
                  </a:cubicBezTo>
                  <a:cubicBezTo>
                    <a:pt x="0" y="4971"/>
                    <a:pt x="13" y="5399"/>
                    <a:pt x="24" y="5625"/>
                  </a:cubicBezTo>
                  <a:cubicBezTo>
                    <a:pt x="84" y="5862"/>
                    <a:pt x="119" y="5981"/>
                    <a:pt x="119" y="5981"/>
                  </a:cubicBezTo>
                  <a:cubicBezTo>
                    <a:pt x="119" y="5981"/>
                    <a:pt x="155" y="5839"/>
                    <a:pt x="179" y="5625"/>
                  </a:cubicBezTo>
                  <a:cubicBezTo>
                    <a:pt x="238" y="5411"/>
                    <a:pt x="369" y="5149"/>
                    <a:pt x="642" y="4971"/>
                  </a:cubicBezTo>
                  <a:cubicBezTo>
                    <a:pt x="916" y="4768"/>
                    <a:pt x="1332" y="4673"/>
                    <a:pt x="1796" y="4531"/>
                  </a:cubicBezTo>
                  <a:cubicBezTo>
                    <a:pt x="2034" y="4448"/>
                    <a:pt x="2296" y="4377"/>
                    <a:pt x="2557" y="4222"/>
                  </a:cubicBezTo>
                  <a:cubicBezTo>
                    <a:pt x="2819" y="4079"/>
                    <a:pt x="3139" y="3865"/>
                    <a:pt x="3258" y="3389"/>
                  </a:cubicBezTo>
                  <a:cubicBezTo>
                    <a:pt x="3306" y="3104"/>
                    <a:pt x="3271" y="3140"/>
                    <a:pt x="3271" y="2878"/>
                  </a:cubicBezTo>
                  <a:lnTo>
                    <a:pt x="3234" y="2533"/>
                  </a:lnTo>
                  <a:cubicBezTo>
                    <a:pt x="3223" y="2308"/>
                    <a:pt x="3223" y="2081"/>
                    <a:pt x="3247" y="1867"/>
                  </a:cubicBezTo>
                  <a:cubicBezTo>
                    <a:pt x="3282" y="1653"/>
                    <a:pt x="3306" y="1452"/>
                    <a:pt x="3389" y="1273"/>
                  </a:cubicBezTo>
                  <a:cubicBezTo>
                    <a:pt x="3448" y="1083"/>
                    <a:pt x="3556" y="928"/>
                    <a:pt x="3651" y="786"/>
                  </a:cubicBezTo>
                  <a:cubicBezTo>
                    <a:pt x="3876" y="512"/>
                    <a:pt x="4091" y="310"/>
                    <a:pt x="4305" y="191"/>
                  </a:cubicBezTo>
                  <a:cubicBezTo>
                    <a:pt x="4507" y="84"/>
                    <a:pt x="4626" y="1"/>
                    <a:pt x="4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6;p49">
              <a:extLst>
                <a:ext uri="{FF2B5EF4-FFF2-40B4-BE49-F238E27FC236}">
                  <a16:creationId xmlns:a16="http://schemas.microsoft.com/office/drawing/2014/main" id="{36EACC09-1875-991D-FBEE-7AABA6E77F82}"/>
                </a:ext>
              </a:extLst>
            </p:cNvPr>
            <p:cNvSpPr/>
            <p:nvPr/>
          </p:nvSpPr>
          <p:spPr>
            <a:xfrm>
              <a:off x="6783643" y="3810374"/>
              <a:ext cx="234433" cy="130717"/>
            </a:xfrm>
            <a:custGeom>
              <a:avLst/>
              <a:gdLst/>
              <a:ahLst/>
              <a:cxnLst/>
              <a:rect l="l" t="t" r="r" b="b"/>
              <a:pathLst>
                <a:path w="6460" h="360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5" y="132"/>
                    <a:pt x="96" y="357"/>
                  </a:cubicBezTo>
                  <a:cubicBezTo>
                    <a:pt x="167" y="547"/>
                    <a:pt x="322" y="904"/>
                    <a:pt x="631" y="1189"/>
                  </a:cubicBezTo>
                  <a:cubicBezTo>
                    <a:pt x="785" y="1332"/>
                    <a:pt x="1000" y="1463"/>
                    <a:pt x="1226" y="1570"/>
                  </a:cubicBezTo>
                  <a:cubicBezTo>
                    <a:pt x="1464" y="1677"/>
                    <a:pt x="1725" y="1749"/>
                    <a:pt x="2011" y="1749"/>
                  </a:cubicBezTo>
                  <a:cubicBezTo>
                    <a:pt x="2272" y="1749"/>
                    <a:pt x="2569" y="1736"/>
                    <a:pt x="2843" y="1653"/>
                  </a:cubicBezTo>
                  <a:lnTo>
                    <a:pt x="3187" y="1546"/>
                  </a:lnTo>
                  <a:cubicBezTo>
                    <a:pt x="3263" y="1521"/>
                    <a:pt x="3380" y="1496"/>
                    <a:pt x="3426" y="1496"/>
                  </a:cubicBezTo>
                  <a:cubicBezTo>
                    <a:pt x="3445" y="1496"/>
                    <a:pt x="3451" y="1500"/>
                    <a:pt x="3437" y="1511"/>
                  </a:cubicBezTo>
                  <a:cubicBezTo>
                    <a:pt x="3461" y="1511"/>
                    <a:pt x="3651" y="1594"/>
                    <a:pt x="3770" y="1772"/>
                  </a:cubicBezTo>
                  <a:cubicBezTo>
                    <a:pt x="3901" y="1939"/>
                    <a:pt x="4043" y="2140"/>
                    <a:pt x="4175" y="2331"/>
                  </a:cubicBezTo>
                  <a:cubicBezTo>
                    <a:pt x="4448" y="2735"/>
                    <a:pt x="4757" y="3115"/>
                    <a:pt x="5114" y="3377"/>
                  </a:cubicBezTo>
                  <a:cubicBezTo>
                    <a:pt x="5280" y="3508"/>
                    <a:pt x="5494" y="3591"/>
                    <a:pt x="5684" y="3591"/>
                  </a:cubicBezTo>
                  <a:cubicBezTo>
                    <a:pt x="5720" y="3598"/>
                    <a:pt x="5754" y="3601"/>
                    <a:pt x="5788" y="3601"/>
                  </a:cubicBezTo>
                  <a:cubicBezTo>
                    <a:pt x="5923" y="3601"/>
                    <a:pt x="6041" y="3553"/>
                    <a:pt x="6136" y="3544"/>
                  </a:cubicBezTo>
                  <a:cubicBezTo>
                    <a:pt x="6350" y="3425"/>
                    <a:pt x="6458" y="3353"/>
                    <a:pt x="6458" y="3353"/>
                  </a:cubicBezTo>
                  <a:cubicBezTo>
                    <a:pt x="6459" y="3351"/>
                    <a:pt x="6458" y="3350"/>
                    <a:pt x="6453" y="3350"/>
                  </a:cubicBezTo>
                  <a:cubicBezTo>
                    <a:pt x="6427" y="3350"/>
                    <a:pt x="6309" y="3381"/>
                    <a:pt x="6152" y="3381"/>
                  </a:cubicBezTo>
                  <a:cubicBezTo>
                    <a:pt x="5935" y="3381"/>
                    <a:pt x="5642" y="3321"/>
                    <a:pt x="5411" y="3033"/>
                  </a:cubicBezTo>
                  <a:cubicBezTo>
                    <a:pt x="5173" y="2795"/>
                    <a:pt x="5007" y="2402"/>
                    <a:pt x="4793" y="1974"/>
                  </a:cubicBezTo>
                  <a:cubicBezTo>
                    <a:pt x="4674" y="1760"/>
                    <a:pt x="4567" y="1522"/>
                    <a:pt x="4376" y="1297"/>
                  </a:cubicBezTo>
                  <a:cubicBezTo>
                    <a:pt x="4210" y="1070"/>
                    <a:pt x="3972" y="785"/>
                    <a:pt x="3496" y="702"/>
                  </a:cubicBezTo>
                  <a:cubicBezTo>
                    <a:pt x="3453" y="699"/>
                    <a:pt x="3415" y="697"/>
                    <a:pt x="3381" y="697"/>
                  </a:cubicBezTo>
                  <a:cubicBezTo>
                    <a:pt x="3172" y="697"/>
                    <a:pt x="3120" y="753"/>
                    <a:pt x="2997" y="774"/>
                  </a:cubicBezTo>
                  <a:lnTo>
                    <a:pt x="2617" y="904"/>
                  </a:lnTo>
                  <a:cubicBezTo>
                    <a:pt x="2415" y="975"/>
                    <a:pt x="2201" y="1023"/>
                    <a:pt x="1998" y="1047"/>
                  </a:cubicBezTo>
                  <a:cubicBezTo>
                    <a:pt x="1924" y="1051"/>
                    <a:pt x="1849" y="1054"/>
                    <a:pt x="1776" y="1054"/>
                  </a:cubicBezTo>
                  <a:cubicBezTo>
                    <a:pt x="1650" y="1054"/>
                    <a:pt x="1528" y="1046"/>
                    <a:pt x="1416" y="1023"/>
                  </a:cubicBezTo>
                  <a:cubicBezTo>
                    <a:pt x="1226" y="975"/>
                    <a:pt x="1047" y="916"/>
                    <a:pt x="904" y="833"/>
                  </a:cubicBezTo>
                  <a:cubicBezTo>
                    <a:pt x="608" y="655"/>
                    <a:pt x="381" y="464"/>
                    <a:pt x="239" y="274"/>
                  </a:cubicBezTo>
                  <a:cubicBezTo>
                    <a:pt x="84" y="9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0AD38B6-7D9C-34AF-4F33-C50DBC018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878" y="2699042"/>
            <a:ext cx="5022406" cy="1332612"/>
          </a:xfrm>
          <a:prstGeom prst="rect">
            <a:avLst/>
          </a:prstGeom>
        </p:spPr>
      </p:pic>
      <p:grpSp>
        <p:nvGrpSpPr>
          <p:cNvPr id="7" name="Google Shape;847;p51">
            <a:extLst>
              <a:ext uri="{FF2B5EF4-FFF2-40B4-BE49-F238E27FC236}">
                <a16:creationId xmlns:a16="http://schemas.microsoft.com/office/drawing/2014/main" id="{2CB15619-DBD8-E222-08A2-EE9642DAD6E3}"/>
              </a:ext>
            </a:extLst>
          </p:cNvPr>
          <p:cNvGrpSpPr/>
          <p:nvPr/>
        </p:nvGrpSpPr>
        <p:grpSpPr>
          <a:xfrm>
            <a:off x="-2961735" y="2445084"/>
            <a:ext cx="2751465" cy="2209677"/>
            <a:chOff x="8883548" y="335786"/>
            <a:chExt cx="4136297" cy="3321823"/>
          </a:xfrm>
        </p:grpSpPr>
        <p:sp>
          <p:nvSpPr>
            <p:cNvPr id="8" name="Google Shape;848;p51">
              <a:extLst>
                <a:ext uri="{FF2B5EF4-FFF2-40B4-BE49-F238E27FC236}">
                  <a16:creationId xmlns:a16="http://schemas.microsoft.com/office/drawing/2014/main" id="{31D4FAEF-24FC-5632-2673-5A9C226D0A94}"/>
                </a:ext>
              </a:extLst>
            </p:cNvPr>
            <p:cNvSpPr/>
            <p:nvPr/>
          </p:nvSpPr>
          <p:spPr>
            <a:xfrm>
              <a:off x="10811331" y="2450438"/>
              <a:ext cx="1149692" cy="1207171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42888" dist="47625" dir="336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849;p51">
              <a:extLst>
                <a:ext uri="{FF2B5EF4-FFF2-40B4-BE49-F238E27FC236}">
                  <a16:creationId xmlns:a16="http://schemas.microsoft.com/office/drawing/2014/main" id="{A68565EC-683D-A85D-2228-7C8287FC35CA}"/>
                </a:ext>
              </a:extLst>
            </p:cNvPr>
            <p:cNvGrpSpPr/>
            <p:nvPr/>
          </p:nvGrpSpPr>
          <p:grpSpPr>
            <a:xfrm>
              <a:off x="8883548" y="335786"/>
              <a:ext cx="4136297" cy="2663609"/>
              <a:chOff x="777700" y="2340275"/>
              <a:chExt cx="2901850" cy="1868675"/>
            </a:xfrm>
          </p:grpSpPr>
          <p:sp>
            <p:nvSpPr>
              <p:cNvPr id="10" name="Google Shape;850;p51">
                <a:extLst>
                  <a:ext uri="{FF2B5EF4-FFF2-40B4-BE49-F238E27FC236}">
                    <a16:creationId xmlns:a16="http://schemas.microsoft.com/office/drawing/2014/main" id="{E55A0450-FA69-7485-CC17-BD9C3EA0439F}"/>
                  </a:ext>
                </a:extLst>
              </p:cNvPr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1;p51">
                <a:extLst>
                  <a:ext uri="{FF2B5EF4-FFF2-40B4-BE49-F238E27FC236}">
                    <a16:creationId xmlns:a16="http://schemas.microsoft.com/office/drawing/2014/main" id="{4DBB567A-F1E5-05DF-13D6-E46EBED1FD1A}"/>
                  </a:ext>
                </a:extLst>
              </p:cNvPr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2;p51">
                <a:extLst>
                  <a:ext uri="{FF2B5EF4-FFF2-40B4-BE49-F238E27FC236}">
                    <a16:creationId xmlns:a16="http://schemas.microsoft.com/office/drawing/2014/main" id="{109AA7BB-418C-541F-992B-E0B9829D6E7D}"/>
                  </a:ext>
                </a:extLst>
              </p:cNvPr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53;p51">
                <a:extLst>
                  <a:ext uri="{FF2B5EF4-FFF2-40B4-BE49-F238E27FC236}">
                    <a16:creationId xmlns:a16="http://schemas.microsoft.com/office/drawing/2014/main" id="{818F7056-6744-1A54-356F-FEDCFA39B21A}"/>
                  </a:ext>
                </a:extLst>
              </p:cNvPr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54;p51">
                <a:extLst>
                  <a:ext uri="{FF2B5EF4-FFF2-40B4-BE49-F238E27FC236}">
                    <a16:creationId xmlns:a16="http://schemas.microsoft.com/office/drawing/2014/main" id="{B4423C1A-124C-A05C-B163-554C9C27401E}"/>
                  </a:ext>
                </a:extLst>
              </p:cNvPr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55;p51">
                <a:extLst>
                  <a:ext uri="{FF2B5EF4-FFF2-40B4-BE49-F238E27FC236}">
                    <a16:creationId xmlns:a16="http://schemas.microsoft.com/office/drawing/2014/main" id="{8AE998F3-2628-C516-58DF-995B52EC5BBA}"/>
                  </a:ext>
                </a:extLst>
              </p:cNvPr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856;p51">
                <a:extLst>
                  <a:ext uri="{FF2B5EF4-FFF2-40B4-BE49-F238E27FC236}">
                    <a16:creationId xmlns:a16="http://schemas.microsoft.com/office/drawing/2014/main" id="{5B20B333-A903-27AF-2710-450303D0A6A8}"/>
                  </a:ext>
                </a:extLst>
              </p:cNvPr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857;p51">
                <a:extLst>
                  <a:ext uri="{FF2B5EF4-FFF2-40B4-BE49-F238E27FC236}">
                    <a16:creationId xmlns:a16="http://schemas.microsoft.com/office/drawing/2014/main" id="{581EA770-7A8E-9172-FDB3-BF0B562DEBFB}"/>
                  </a:ext>
                </a:extLst>
              </p:cNvPr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858;p51">
                <a:extLst>
                  <a:ext uri="{FF2B5EF4-FFF2-40B4-BE49-F238E27FC236}">
                    <a16:creationId xmlns:a16="http://schemas.microsoft.com/office/drawing/2014/main" id="{DDD98166-AC76-C762-4BC4-6839D4A320CB}"/>
                  </a:ext>
                </a:extLst>
              </p:cNvPr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8058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39"/>
          <p:cNvGrpSpPr/>
          <p:nvPr/>
        </p:nvGrpSpPr>
        <p:grpSpPr>
          <a:xfrm>
            <a:off x="715100" y="609125"/>
            <a:ext cx="1232400" cy="1232400"/>
            <a:chOff x="715100" y="609125"/>
            <a:chExt cx="1232400" cy="1232400"/>
          </a:xfrm>
        </p:grpSpPr>
        <p:sp>
          <p:nvSpPr>
            <p:cNvPr id="428" name="Google Shape;428;p39"/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39"/>
          <p:cNvSpPr txBox="1">
            <a:spLocks noGrp="1"/>
          </p:cNvSpPr>
          <p:nvPr>
            <p:ph type="title"/>
          </p:nvPr>
        </p:nvSpPr>
        <p:spPr>
          <a:xfrm>
            <a:off x="2261391" y="804425"/>
            <a:ext cx="4476300" cy="9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</a:t>
            </a:r>
            <a:endParaRPr dirty="0"/>
          </a:p>
        </p:txBody>
      </p:sp>
      <p:sp>
        <p:nvSpPr>
          <p:cNvPr id="431" name="Google Shape;431;p39"/>
          <p:cNvSpPr txBox="1">
            <a:spLocks noGrp="1"/>
          </p:cNvSpPr>
          <p:nvPr>
            <p:ph type="title" idx="2"/>
          </p:nvPr>
        </p:nvSpPr>
        <p:spPr>
          <a:xfrm>
            <a:off x="905600" y="804425"/>
            <a:ext cx="8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" name="Google Shape;432;p39">
            <a:extLst>
              <a:ext uri="{FF2B5EF4-FFF2-40B4-BE49-F238E27FC236}">
                <a16:creationId xmlns:a16="http://schemas.microsoft.com/office/drawing/2014/main" id="{89E43F5E-7B8F-8D0D-D110-3EFB40ADFF89}"/>
              </a:ext>
            </a:extLst>
          </p:cNvPr>
          <p:cNvSpPr txBox="1">
            <a:spLocks/>
          </p:cNvSpPr>
          <p:nvPr/>
        </p:nvSpPr>
        <p:spPr>
          <a:xfrm>
            <a:off x="2183925" y="1680564"/>
            <a:ext cx="5227528" cy="545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6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pPr marL="0" indent="0"/>
            <a:r>
              <a:rPr lang="en-US" dirty="0"/>
              <a:t>We can conclude that the </a:t>
            </a:r>
            <a:r>
              <a:rPr lang="en-US" sz="1600" b="0" i="0" dirty="0">
                <a:solidFill>
                  <a:srgbClr val="00FFFF"/>
                </a:solidFill>
                <a:effectLst/>
                <a:latin typeface="Alata" panose="020B0604020202020204" charset="0"/>
                <a:ea typeface="Alata" panose="020B0604020202020204" charset="0"/>
                <a:cs typeface="Alata" panose="020B0604020202020204" charset="0"/>
              </a:rPr>
              <a:t>Decision Tree Classifier </a:t>
            </a:r>
            <a:r>
              <a:rPr lang="en-US" dirty="0"/>
              <a:t>is the best model because it has best evaluation metrics! </a:t>
            </a:r>
          </a:p>
        </p:txBody>
      </p:sp>
      <p:grpSp>
        <p:nvGrpSpPr>
          <p:cNvPr id="7" name="Google Shape;847;p51">
            <a:extLst>
              <a:ext uri="{FF2B5EF4-FFF2-40B4-BE49-F238E27FC236}">
                <a16:creationId xmlns:a16="http://schemas.microsoft.com/office/drawing/2014/main" id="{E923D4B1-805F-F7D8-5005-22326970B461}"/>
              </a:ext>
            </a:extLst>
          </p:cNvPr>
          <p:cNvGrpSpPr/>
          <p:nvPr/>
        </p:nvGrpSpPr>
        <p:grpSpPr>
          <a:xfrm>
            <a:off x="5891143" y="2543183"/>
            <a:ext cx="2751465" cy="2209677"/>
            <a:chOff x="8883548" y="335786"/>
            <a:chExt cx="4136297" cy="3321823"/>
          </a:xfrm>
        </p:grpSpPr>
        <p:sp>
          <p:nvSpPr>
            <p:cNvPr id="8" name="Google Shape;848;p51">
              <a:extLst>
                <a:ext uri="{FF2B5EF4-FFF2-40B4-BE49-F238E27FC236}">
                  <a16:creationId xmlns:a16="http://schemas.microsoft.com/office/drawing/2014/main" id="{B1E66F92-B0FC-2A39-462F-047EC7488B6B}"/>
                </a:ext>
              </a:extLst>
            </p:cNvPr>
            <p:cNvSpPr/>
            <p:nvPr/>
          </p:nvSpPr>
          <p:spPr>
            <a:xfrm>
              <a:off x="10811331" y="2450438"/>
              <a:ext cx="1149692" cy="1207171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42888" dist="47625" dir="336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849;p51">
              <a:extLst>
                <a:ext uri="{FF2B5EF4-FFF2-40B4-BE49-F238E27FC236}">
                  <a16:creationId xmlns:a16="http://schemas.microsoft.com/office/drawing/2014/main" id="{B3390113-6FA7-9223-06B4-6C4F3D8CADFE}"/>
                </a:ext>
              </a:extLst>
            </p:cNvPr>
            <p:cNvGrpSpPr/>
            <p:nvPr/>
          </p:nvGrpSpPr>
          <p:grpSpPr>
            <a:xfrm>
              <a:off x="8883548" y="335786"/>
              <a:ext cx="4136297" cy="2663609"/>
              <a:chOff x="777700" y="2340275"/>
              <a:chExt cx="2901850" cy="1868675"/>
            </a:xfrm>
          </p:grpSpPr>
          <p:sp>
            <p:nvSpPr>
              <p:cNvPr id="10" name="Google Shape;850;p51">
                <a:extLst>
                  <a:ext uri="{FF2B5EF4-FFF2-40B4-BE49-F238E27FC236}">
                    <a16:creationId xmlns:a16="http://schemas.microsoft.com/office/drawing/2014/main" id="{9AD4E824-3B88-22C5-0ACA-810F2C7B5B40}"/>
                  </a:ext>
                </a:extLst>
              </p:cNvPr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1;p51">
                <a:extLst>
                  <a:ext uri="{FF2B5EF4-FFF2-40B4-BE49-F238E27FC236}">
                    <a16:creationId xmlns:a16="http://schemas.microsoft.com/office/drawing/2014/main" id="{9682D7C0-61B0-D197-4166-27B936863557}"/>
                  </a:ext>
                </a:extLst>
              </p:cNvPr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2;p51">
                <a:extLst>
                  <a:ext uri="{FF2B5EF4-FFF2-40B4-BE49-F238E27FC236}">
                    <a16:creationId xmlns:a16="http://schemas.microsoft.com/office/drawing/2014/main" id="{25AEDCE1-A294-61DF-58E8-99A609E12882}"/>
                  </a:ext>
                </a:extLst>
              </p:cNvPr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53;p51">
                <a:extLst>
                  <a:ext uri="{FF2B5EF4-FFF2-40B4-BE49-F238E27FC236}">
                    <a16:creationId xmlns:a16="http://schemas.microsoft.com/office/drawing/2014/main" id="{53B4C4B0-E54B-CC14-A417-7B643D9258B1}"/>
                  </a:ext>
                </a:extLst>
              </p:cNvPr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54;p51">
                <a:extLst>
                  <a:ext uri="{FF2B5EF4-FFF2-40B4-BE49-F238E27FC236}">
                    <a16:creationId xmlns:a16="http://schemas.microsoft.com/office/drawing/2014/main" id="{39F37654-4CC3-6BB2-3F22-BDE66E542BBE}"/>
                  </a:ext>
                </a:extLst>
              </p:cNvPr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55;p51">
                <a:extLst>
                  <a:ext uri="{FF2B5EF4-FFF2-40B4-BE49-F238E27FC236}">
                    <a16:creationId xmlns:a16="http://schemas.microsoft.com/office/drawing/2014/main" id="{8418B2A6-5BE5-00EB-04A7-A69002BEE1C8}"/>
                  </a:ext>
                </a:extLst>
              </p:cNvPr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856;p51">
                <a:extLst>
                  <a:ext uri="{FF2B5EF4-FFF2-40B4-BE49-F238E27FC236}">
                    <a16:creationId xmlns:a16="http://schemas.microsoft.com/office/drawing/2014/main" id="{49769A26-7068-B930-7E35-C350FA3C0B70}"/>
                  </a:ext>
                </a:extLst>
              </p:cNvPr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857;p51">
                <a:extLst>
                  <a:ext uri="{FF2B5EF4-FFF2-40B4-BE49-F238E27FC236}">
                    <a16:creationId xmlns:a16="http://schemas.microsoft.com/office/drawing/2014/main" id="{1C068337-8359-357A-161B-22FB5B78B3EC}"/>
                  </a:ext>
                </a:extLst>
              </p:cNvPr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858;p51">
                <a:extLst>
                  <a:ext uri="{FF2B5EF4-FFF2-40B4-BE49-F238E27FC236}">
                    <a16:creationId xmlns:a16="http://schemas.microsoft.com/office/drawing/2014/main" id="{1E5C21E8-9A71-37F3-DC93-C9DC3180F19B}"/>
                  </a:ext>
                </a:extLst>
              </p:cNvPr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" name="Google Shape;432;p39">
            <a:extLst>
              <a:ext uri="{FF2B5EF4-FFF2-40B4-BE49-F238E27FC236}">
                <a16:creationId xmlns:a16="http://schemas.microsoft.com/office/drawing/2014/main" id="{72040022-6912-7D88-6277-A6BD5C338228}"/>
              </a:ext>
            </a:extLst>
          </p:cNvPr>
          <p:cNvSpPr txBox="1">
            <a:spLocks/>
          </p:cNvSpPr>
          <p:nvPr/>
        </p:nvSpPr>
        <p:spPr>
          <a:xfrm>
            <a:off x="606460" y="2444667"/>
            <a:ext cx="4802846" cy="545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6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pPr marL="0" indent="0"/>
            <a:r>
              <a:rPr lang="en-US" dirty="0"/>
              <a:t>Let’s save our model 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770F99-EF9C-FC90-490C-E430D58BF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84" y="3065328"/>
            <a:ext cx="5079621" cy="139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68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39"/>
          <p:cNvGrpSpPr/>
          <p:nvPr/>
        </p:nvGrpSpPr>
        <p:grpSpPr>
          <a:xfrm>
            <a:off x="715100" y="609125"/>
            <a:ext cx="1232400" cy="1232400"/>
            <a:chOff x="715100" y="609125"/>
            <a:chExt cx="1232400" cy="1232400"/>
          </a:xfrm>
        </p:grpSpPr>
        <p:sp>
          <p:nvSpPr>
            <p:cNvPr id="428" name="Google Shape;428;p39"/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39"/>
          <p:cNvSpPr txBox="1">
            <a:spLocks noGrp="1"/>
          </p:cNvSpPr>
          <p:nvPr>
            <p:ph type="title"/>
          </p:nvPr>
        </p:nvSpPr>
        <p:spPr>
          <a:xfrm>
            <a:off x="2261391" y="804425"/>
            <a:ext cx="4476300" cy="9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</a:t>
            </a:r>
            <a:endParaRPr dirty="0"/>
          </a:p>
        </p:txBody>
      </p:sp>
      <p:sp>
        <p:nvSpPr>
          <p:cNvPr id="431" name="Google Shape;431;p39"/>
          <p:cNvSpPr txBox="1">
            <a:spLocks noGrp="1"/>
          </p:cNvSpPr>
          <p:nvPr>
            <p:ph type="title" idx="2"/>
          </p:nvPr>
        </p:nvSpPr>
        <p:spPr>
          <a:xfrm>
            <a:off x="905600" y="804425"/>
            <a:ext cx="8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7" name="Google Shape;847;p51">
            <a:extLst>
              <a:ext uri="{FF2B5EF4-FFF2-40B4-BE49-F238E27FC236}">
                <a16:creationId xmlns:a16="http://schemas.microsoft.com/office/drawing/2014/main" id="{E923D4B1-805F-F7D8-5005-22326970B461}"/>
              </a:ext>
            </a:extLst>
          </p:cNvPr>
          <p:cNvGrpSpPr/>
          <p:nvPr/>
        </p:nvGrpSpPr>
        <p:grpSpPr>
          <a:xfrm flipH="1">
            <a:off x="493842" y="2571750"/>
            <a:ext cx="2751465" cy="2209677"/>
            <a:chOff x="8883548" y="335786"/>
            <a:chExt cx="4136297" cy="3321823"/>
          </a:xfrm>
        </p:grpSpPr>
        <p:sp>
          <p:nvSpPr>
            <p:cNvPr id="8" name="Google Shape;848;p51">
              <a:extLst>
                <a:ext uri="{FF2B5EF4-FFF2-40B4-BE49-F238E27FC236}">
                  <a16:creationId xmlns:a16="http://schemas.microsoft.com/office/drawing/2014/main" id="{B1E66F92-B0FC-2A39-462F-047EC7488B6B}"/>
                </a:ext>
              </a:extLst>
            </p:cNvPr>
            <p:cNvSpPr/>
            <p:nvPr/>
          </p:nvSpPr>
          <p:spPr>
            <a:xfrm>
              <a:off x="10811331" y="2450438"/>
              <a:ext cx="1149692" cy="1207171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42888" dist="47625" dir="336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849;p51">
              <a:extLst>
                <a:ext uri="{FF2B5EF4-FFF2-40B4-BE49-F238E27FC236}">
                  <a16:creationId xmlns:a16="http://schemas.microsoft.com/office/drawing/2014/main" id="{B3390113-6FA7-9223-06B4-6C4F3D8CADFE}"/>
                </a:ext>
              </a:extLst>
            </p:cNvPr>
            <p:cNvGrpSpPr/>
            <p:nvPr/>
          </p:nvGrpSpPr>
          <p:grpSpPr>
            <a:xfrm>
              <a:off x="8883548" y="335786"/>
              <a:ext cx="4136297" cy="2663609"/>
              <a:chOff x="777700" y="2340275"/>
              <a:chExt cx="2901850" cy="1868675"/>
            </a:xfrm>
          </p:grpSpPr>
          <p:sp>
            <p:nvSpPr>
              <p:cNvPr id="10" name="Google Shape;850;p51">
                <a:extLst>
                  <a:ext uri="{FF2B5EF4-FFF2-40B4-BE49-F238E27FC236}">
                    <a16:creationId xmlns:a16="http://schemas.microsoft.com/office/drawing/2014/main" id="{9AD4E824-3B88-22C5-0ACA-810F2C7B5B40}"/>
                  </a:ext>
                </a:extLst>
              </p:cNvPr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51;p51">
                <a:extLst>
                  <a:ext uri="{FF2B5EF4-FFF2-40B4-BE49-F238E27FC236}">
                    <a16:creationId xmlns:a16="http://schemas.microsoft.com/office/drawing/2014/main" id="{9682D7C0-61B0-D197-4166-27B936863557}"/>
                  </a:ext>
                </a:extLst>
              </p:cNvPr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52;p51">
                <a:extLst>
                  <a:ext uri="{FF2B5EF4-FFF2-40B4-BE49-F238E27FC236}">
                    <a16:creationId xmlns:a16="http://schemas.microsoft.com/office/drawing/2014/main" id="{25AEDCE1-A294-61DF-58E8-99A609E12882}"/>
                  </a:ext>
                </a:extLst>
              </p:cNvPr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53;p51">
                <a:extLst>
                  <a:ext uri="{FF2B5EF4-FFF2-40B4-BE49-F238E27FC236}">
                    <a16:creationId xmlns:a16="http://schemas.microsoft.com/office/drawing/2014/main" id="{53B4C4B0-E54B-CC14-A417-7B643D9258B1}"/>
                  </a:ext>
                </a:extLst>
              </p:cNvPr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54;p51">
                <a:extLst>
                  <a:ext uri="{FF2B5EF4-FFF2-40B4-BE49-F238E27FC236}">
                    <a16:creationId xmlns:a16="http://schemas.microsoft.com/office/drawing/2014/main" id="{39F37654-4CC3-6BB2-3F22-BDE66E542BBE}"/>
                  </a:ext>
                </a:extLst>
              </p:cNvPr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55;p51">
                <a:extLst>
                  <a:ext uri="{FF2B5EF4-FFF2-40B4-BE49-F238E27FC236}">
                    <a16:creationId xmlns:a16="http://schemas.microsoft.com/office/drawing/2014/main" id="{8418B2A6-5BE5-00EB-04A7-A69002BEE1C8}"/>
                  </a:ext>
                </a:extLst>
              </p:cNvPr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856;p51">
                <a:extLst>
                  <a:ext uri="{FF2B5EF4-FFF2-40B4-BE49-F238E27FC236}">
                    <a16:creationId xmlns:a16="http://schemas.microsoft.com/office/drawing/2014/main" id="{49769A26-7068-B930-7E35-C350FA3C0B70}"/>
                  </a:ext>
                </a:extLst>
              </p:cNvPr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857;p51">
                <a:extLst>
                  <a:ext uri="{FF2B5EF4-FFF2-40B4-BE49-F238E27FC236}">
                    <a16:creationId xmlns:a16="http://schemas.microsoft.com/office/drawing/2014/main" id="{1C068337-8359-357A-161B-22FB5B78B3EC}"/>
                  </a:ext>
                </a:extLst>
              </p:cNvPr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858;p51">
                <a:extLst>
                  <a:ext uri="{FF2B5EF4-FFF2-40B4-BE49-F238E27FC236}">
                    <a16:creationId xmlns:a16="http://schemas.microsoft.com/office/drawing/2014/main" id="{1E5C21E8-9A71-37F3-DC93-C9DC3180F19B}"/>
                  </a:ext>
                </a:extLst>
              </p:cNvPr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242888" dist="47625" dir="3360000" algn="bl" rotWithShape="0">
                  <a:schemeClr val="dk1">
                    <a:alpha val="9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" name="Google Shape;432;p39">
            <a:extLst>
              <a:ext uri="{FF2B5EF4-FFF2-40B4-BE49-F238E27FC236}">
                <a16:creationId xmlns:a16="http://schemas.microsoft.com/office/drawing/2014/main" id="{72040022-6912-7D88-6277-A6BD5C338228}"/>
              </a:ext>
            </a:extLst>
          </p:cNvPr>
          <p:cNvSpPr txBox="1">
            <a:spLocks/>
          </p:cNvSpPr>
          <p:nvPr/>
        </p:nvSpPr>
        <p:spPr>
          <a:xfrm>
            <a:off x="4783196" y="1827746"/>
            <a:ext cx="4802846" cy="545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6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pPr marL="0" indent="0"/>
            <a:r>
              <a:rPr lang="en-US" dirty="0"/>
              <a:t>To load our model again :</a:t>
            </a:r>
          </a:p>
        </p:txBody>
      </p:sp>
      <p:sp>
        <p:nvSpPr>
          <p:cNvPr id="5" name="Google Shape;432;p39">
            <a:extLst>
              <a:ext uri="{FF2B5EF4-FFF2-40B4-BE49-F238E27FC236}">
                <a16:creationId xmlns:a16="http://schemas.microsoft.com/office/drawing/2014/main" id="{AEC1D001-1DD9-577A-C797-2B645DC7A169}"/>
              </a:ext>
            </a:extLst>
          </p:cNvPr>
          <p:cNvSpPr txBox="1">
            <a:spLocks/>
          </p:cNvSpPr>
          <p:nvPr/>
        </p:nvSpPr>
        <p:spPr>
          <a:xfrm>
            <a:off x="4089962" y="3068694"/>
            <a:ext cx="6057971" cy="545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6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ata"/>
              <a:buNone/>
              <a:defRPr sz="12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r>
              <a:rPr lang="en-US" dirty="0"/>
              <a:t>You can now use the loaded model to</a:t>
            </a:r>
          </a:p>
          <a:p>
            <a:r>
              <a:rPr lang="en-US" dirty="0"/>
              <a:t> make predictions For example: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89E0FA9-5A9A-7ECD-EC5E-FD1465045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974" y="3726357"/>
            <a:ext cx="3953427" cy="247685"/>
          </a:xfrm>
          <a:prstGeom prst="rect">
            <a:avLst/>
          </a:prstGeom>
        </p:spPr>
      </p:pic>
      <p:sp>
        <p:nvSpPr>
          <p:cNvPr id="18" name="Google Shape;715;p45">
            <a:extLst>
              <a:ext uri="{FF2B5EF4-FFF2-40B4-BE49-F238E27FC236}">
                <a16:creationId xmlns:a16="http://schemas.microsoft.com/office/drawing/2014/main" id="{A540E41E-A39C-41E7-2220-394FA9DFB4A9}"/>
              </a:ext>
            </a:extLst>
          </p:cNvPr>
          <p:cNvSpPr/>
          <p:nvPr/>
        </p:nvSpPr>
        <p:spPr>
          <a:xfrm>
            <a:off x="-907869" y="687200"/>
            <a:ext cx="436130" cy="434991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0039;p77">
            <a:extLst>
              <a:ext uri="{FF2B5EF4-FFF2-40B4-BE49-F238E27FC236}">
                <a16:creationId xmlns:a16="http://schemas.microsoft.com/office/drawing/2014/main" id="{F06C5BC9-B07F-32B3-F052-D2C6A0C9B7F7}"/>
              </a:ext>
            </a:extLst>
          </p:cNvPr>
          <p:cNvGrpSpPr/>
          <p:nvPr/>
        </p:nvGrpSpPr>
        <p:grpSpPr>
          <a:xfrm>
            <a:off x="-1030811" y="3438338"/>
            <a:ext cx="500652" cy="446112"/>
            <a:chOff x="-31889075" y="2658950"/>
            <a:chExt cx="302475" cy="290775"/>
          </a:xfrm>
          <a:solidFill>
            <a:schemeClr val="tx1"/>
          </a:solidFill>
        </p:grpSpPr>
        <p:sp>
          <p:nvSpPr>
            <p:cNvPr id="20" name="Google Shape;10040;p77">
              <a:extLst>
                <a:ext uri="{FF2B5EF4-FFF2-40B4-BE49-F238E27FC236}">
                  <a16:creationId xmlns:a16="http://schemas.microsoft.com/office/drawing/2014/main" id="{DFEF0014-551C-30C0-3C98-9C8D4AF5AED7}"/>
                </a:ext>
              </a:extLst>
            </p:cNvPr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041;p77">
              <a:extLst>
                <a:ext uri="{FF2B5EF4-FFF2-40B4-BE49-F238E27FC236}">
                  <a16:creationId xmlns:a16="http://schemas.microsoft.com/office/drawing/2014/main" id="{E20862F1-6482-EB5B-F540-AF1F5C1D7957}"/>
                </a:ext>
              </a:extLst>
            </p:cNvPr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9665;p76">
            <a:extLst>
              <a:ext uri="{FF2B5EF4-FFF2-40B4-BE49-F238E27FC236}">
                <a16:creationId xmlns:a16="http://schemas.microsoft.com/office/drawing/2014/main" id="{003AA604-54ED-6A60-34D3-40069F03DC97}"/>
              </a:ext>
            </a:extLst>
          </p:cNvPr>
          <p:cNvGrpSpPr/>
          <p:nvPr/>
        </p:nvGrpSpPr>
        <p:grpSpPr>
          <a:xfrm>
            <a:off x="9855593" y="797581"/>
            <a:ext cx="584679" cy="463707"/>
            <a:chOff x="-62882850" y="1999375"/>
            <a:chExt cx="315850" cy="250500"/>
          </a:xfrm>
          <a:solidFill>
            <a:schemeClr val="tx1"/>
          </a:solidFill>
        </p:grpSpPr>
        <p:sp>
          <p:nvSpPr>
            <p:cNvPr id="23" name="Google Shape;9666;p76">
              <a:extLst>
                <a:ext uri="{FF2B5EF4-FFF2-40B4-BE49-F238E27FC236}">
                  <a16:creationId xmlns:a16="http://schemas.microsoft.com/office/drawing/2014/main" id="{B586643B-A4E0-5DE8-4243-4FAB6F5621B0}"/>
                </a:ext>
              </a:extLst>
            </p:cNvPr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67;p76">
              <a:extLst>
                <a:ext uri="{FF2B5EF4-FFF2-40B4-BE49-F238E27FC236}">
                  <a16:creationId xmlns:a16="http://schemas.microsoft.com/office/drawing/2014/main" id="{AD672C3F-587A-9F1F-5F4B-13FBB4C23825}"/>
                </a:ext>
              </a:extLst>
            </p:cNvPr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9184;p74">
            <a:extLst>
              <a:ext uri="{FF2B5EF4-FFF2-40B4-BE49-F238E27FC236}">
                <a16:creationId xmlns:a16="http://schemas.microsoft.com/office/drawing/2014/main" id="{82B88F92-71E4-C6ED-E957-0B9360457E78}"/>
              </a:ext>
            </a:extLst>
          </p:cNvPr>
          <p:cNvSpPr/>
          <p:nvPr/>
        </p:nvSpPr>
        <p:spPr>
          <a:xfrm>
            <a:off x="10049783" y="3818517"/>
            <a:ext cx="390489" cy="47603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9009B4-EBE3-11DD-DFC0-C063C04C5D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1710" y="2229522"/>
            <a:ext cx="4410691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354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uture improvements</a:t>
            </a:r>
            <a:endParaRPr dirty="0"/>
          </a:p>
        </p:txBody>
      </p:sp>
      <p:sp>
        <p:nvSpPr>
          <p:cNvPr id="908" name="Google Shape;908;p55"/>
          <p:cNvSpPr txBox="1"/>
          <p:nvPr/>
        </p:nvSpPr>
        <p:spPr>
          <a:xfrm>
            <a:off x="1216540" y="1958750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Bebas Neue"/>
              </a:rPr>
              <a:t>More Data,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Bebas Neue"/>
              </a:rPr>
              <a:t> More Power</a:t>
            </a:r>
            <a:endParaRPr sz="2400" dirty="0">
              <a:solidFill>
                <a:schemeClr val="dk1"/>
              </a:solidFill>
              <a:latin typeface="Bebas Neue"/>
              <a:sym typeface="Bebas Neue"/>
            </a:endParaRPr>
          </a:p>
        </p:txBody>
      </p:sp>
      <p:sp>
        <p:nvSpPr>
          <p:cNvPr id="909" name="Google Shape;909;p55"/>
          <p:cNvSpPr txBox="1"/>
          <p:nvPr/>
        </p:nvSpPr>
        <p:spPr>
          <a:xfrm>
            <a:off x="584163" y="2428033"/>
            <a:ext cx="2712534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Alata"/>
                <a:cs typeface="Alata"/>
              </a:rPr>
              <a:t>We’ll feed our model a data buffet. More data = smarter predictions!</a:t>
            </a:r>
            <a:endParaRPr sz="1200" dirty="0">
              <a:solidFill>
                <a:schemeClr val="dk1"/>
              </a:solidFill>
              <a:latin typeface="Alata"/>
              <a:cs typeface="Alata"/>
              <a:sym typeface="Alata"/>
            </a:endParaRPr>
          </a:p>
        </p:txBody>
      </p:sp>
      <p:sp>
        <p:nvSpPr>
          <p:cNvPr id="910" name="Google Shape;910;p55"/>
          <p:cNvSpPr txBox="1"/>
          <p:nvPr/>
        </p:nvSpPr>
        <p:spPr>
          <a:xfrm>
            <a:off x="1003502" y="3506625"/>
            <a:ext cx="19539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Bebas Neue"/>
              </a:rPr>
              <a:t>Deal with unbalanced data</a:t>
            </a:r>
            <a:endParaRPr sz="2400" dirty="0">
              <a:solidFill>
                <a:schemeClr val="dk1"/>
              </a:solidFill>
              <a:latin typeface="Bebas Neue"/>
              <a:sym typeface="Bebas Neue"/>
            </a:endParaRPr>
          </a:p>
        </p:txBody>
      </p:sp>
      <p:sp>
        <p:nvSpPr>
          <p:cNvPr id="911" name="Google Shape;911;p55"/>
          <p:cNvSpPr txBox="1"/>
          <p:nvPr/>
        </p:nvSpPr>
        <p:spPr>
          <a:xfrm>
            <a:off x="1045211" y="3969619"/>
            <a:ext cx="19539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Alata"/>
                <a:cs typeface="Alata"/>
              </a:rPr>
              <a:t>A little data makeover using SMOTE or whatever.</a:t>
            </a:r>
            <a:endParaRPr sz="1200" dirty="0">
              <a:solidFill>
                <a:schemeClr val="dk1"/>
              </a:solidFill>
              <a:latin typeface="Alata"/>
              <a:cs typeface="Alata"/>
              <a:sym typeface="Alata"/>
            </a:endParaRPr>
          </a:p>
        </p:txBody>
      </p:sp>
      <p:sp>
        <p:nvSpPr>
          <p:cNvPr id="912" name="Google Shape;912;p55"/>
          <p:cNvSpPr txBox="1"/>
          <p:nvPr/>
        </p:nvSpPr>
        <p:spPr>
          <a:xfrm>
            <a:off x="6586276" y="1646213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Bebas Neue"/>
              </a:rPr>
              <a:t>Model Optimization</a:t>
            </a:r>
            <a:endParaRPr sz="2400" dirty="0">
              <a:solidFill>
                <a:schemeClr val="dk1"/>
              </a:solidFill>
              <a:latin typeface="Bebas Neue"/>
              <a:sym typeface="Bebas Neue"/>
            </a:endParaRPr>
          </a:p>
        </p:txBody>
      </p:sp>
      <p:sp>
        <p:nvSpPr>
          <p:cNvPr id="913" name="Google Shape;913;p55"/>
          <p:cNvSpPr txBox="1"/>
          <p:nvPr/>
        </p:nvSpPr>
        <p:spPr>
          <a:xfrm>
            <a:off x="6515855" y="2185540"/>
            <a:ext cx="2235114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Alata"/>
                <a:cs typeface="Alata"/>
              </a:rPr>
              <a:t>Time for a model workout 💪 faster, better, stronger.</a:t>
            </a:r>
            <a:endParaRPr sz="1200" dirty="0">
              <a:solidFill>
                <a:schemeClr val="dk1"/>
              </a:solidFill>
              <a:latin typeface="Alata"/>
              <a:cs typeface="Alata"/>
              <a:sym typeface="Alata"/>
            </a:endParaRPr>
          </a:p>
        </p:txBody>
      </p:sp>
      <p:sp>
        <p:nvSpPr>
          <p:cNvPr id="914" name="Google Shape;914;p55"/>
          <p:cNvSpPr txBox="1"/>
          <p:nvPr/>
        </p:nvSpPr>
        <p:spPr>
          <a:xfrm>
            <a:off x="6586276" y="3375075"/>
            <a:ext cx="19539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Bebas Neue"/>
              </a:rPr>
              <a:t>User-Friendly Interface</a:t>
            </a:r>
            <a:endParaRPr sz="2400" dirty="0">
              <a:solidFill>
                <a:schemeClr val="dk1"/>
              </a:solidFill>
              <a:latin typeface="Bebas Neue"/>
              <a:sym typeface="Bebas Neue"/>
            </a:endParaRPr>
          </a:p>
        </p:txBody>
      </p:sp>
      <p:sp>
        <p:nvSpPr>
          <p:cNvPr id="915" name="Google Shape;915;p55"/>
          <p:cNvSpPr txBox="1"/>
          <p:nvPr/>
        </p:nvSpPr>
        <p:spPr>
          <a:xfrm>
            <a:off x="6586340" y="3985875"/>
            <a:ext cx="2164629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200" dirty="0">
                <a:solidFill>
                  <a:schemeClr val="dk1"/>
                </a:solidFill>
                <a:latin typeface="Alata"/>
                <a:cs typeface="Alata"/>
              </a:rPr>
              <a:t>Turning our model into an app everyone can use because everyone deserves predictive power!</a:t>
            </a:r>
          </a:p>
        </p:txBody>
      </p:sp>
      <p:grpSp>
        <p:nvGrpSpPr>
          <p:cNvPr id="916" name="Google Shape;916;p55"/>
          <p:cNvGrpSpPr/>
          <p:nvPr/>
        </p:nvGrpSpPr>
        <p:grpSpPr>
          <a:xfrm>
            <a:off x="3191669" y="1511725"/>
            <a:ext cx="1232400" cy="1232400"/>
            <a:chOff x="2989013" y="1275400"/>
            <a:chExt cx="1232400" cy="1232400"/>
          </a:xfrm>
        </p:grpSpPr>
        <p:sp>
          <p:nvSpPr>
            <p:cNvPr id="917" name="Google Shape;917;p55"/>
            <p:cNvSpPr/>
            <p:nvPr/>
          </p:nvSpPr>
          <p:spPr>
            <a:xfrm>
              <a:off x="2989013" y="127540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918" name="Google Shape;918;p55"/>
            <p:cNvSpPr/>
            <p:nvPr/>
          </p:nvSpPr>
          <p:spPr>
            <a:xfrm>
              <a:off x="3067013" y="13534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55"/>
          <p:cNvGrpSpPr/>
          <p:nvPr/>
        </p:nvGrpSpPr>
        <p:grpSpPr>
          <a:xfrm>
            <a:off x="5125244" y="1511725"/>
            <a:ext cx="1232400" cy="1232400"/>
            <a:chOff x="4922588" y="1275400"/>
            <a:chExt cx="1232400" cy="1232400"/>
          </a:xfrm>
        </p:grpSpPr>
        <p:sp>
          <p:nvSpPr>
            <p:cNvPr id="920" name="Google Shape;920;p55"/>
            <p:cNvSpPr/>
            <p:nvPr/>
          </p:nvSpPr>
          <p:spPr>
            <a:xfrm>
              <a:off x="4922588" y="127540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921" name="Google Shape;921;p55"/>
            <p:cNvSpPr/>
            <p:nvPr/>
          </p:nvSpPr>
          <p:spPr>
            <a:xfrm>
              <a:off x="5000588" y="13534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" name="Google Shape;922;p55"/>
          <p:cNvGrpSpPr/>
          <p:nvPr/>
        </p:nvGrpSpPr>
        <p:grpSpPr>
          <a:xfrm>
            <a:off x="3191669" y="3297075"/>
            <a:ext cx="1232400" cy="1232400"/>
            <a:chOff x="2989013" y="3060750"/>
            <a:chExt cx="1232400" cy="1232400"/>
          </a:xfrm>
        </p:grpSpPr>
        <p:sp>
          <p:nvSpPr>
            <p:cNvPr id="923" name="Google Shape;923;p55"/>
            <p:cNvSpPr/>
            <p:nvPr/>
          </p:nvSpPr>
          <p:spPr>
            <a:xfrm>
              <a:off x="2989013" y="306075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924" name="Google Shape;924;p55"/>
            <p:cNvSpPr/>
            <p:nvPr/>
          </p:nvSpPr>
          <p:spPr>
            <a:xfrm>
              <a:off x="3067013" y="313875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55"/>
          <p:cNvGrpSpPr/>
          <p:nvPr/>
        </p:nvGrpSpPr>
        <p:grpSpPr>
          <a:xfrm>
            <a:off x="5125244" y="3297075"/>
            <a:ext cx="1232400" cy="1232400"/>
            <a:chOff x="4922588" y="3060750"/>
            <a:chExt cx="1232400" cy="1232400"/>
          </a:xfrm>
        </p:grpSpPr>
        <p:sp>
          <p:nvSpPr>
            <p:cNvPr id="926" name="Google Shape;926;p55"/>
            <p:cNvSpPr/>
            <p:nvPr/>
          </p:nvSpPr>
          <p:spPr>
            <a:xfrm>
              <a:off x="4922588" y="306075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 </a:t>
              </a:r>
              <a:endParaRPr dirty="0"/>
            </a:p>
          </p:txBody>
        </p:sp>
        <p:sp>
          <p:nvSpPr>
            <p:cNvPr id="927" name="Google Shape;927;p55"/>
            <p:cNvSpPr/>
            <p:nvPr/>
          </p:nvSpPr>
          <p:spPr>
            <a:xfrm>
              <a:off x="5000588" y="313875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28" name="Google Shape;928;p55"/>
          <p:cNvCxnSpPr>
            <a:stCxn id="917" idx="6"/>
            <a:endCxn id="920" idx="2"/>
          </p:cNvCxnSpPr>
          <p:nvPr/>
        </p:nvCxnSpPr>
        <p:spPr>
          <a:xfrm>
            <a:off x="4424069" y="2127925"/>
            <a:ext cx="701100" cy="6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29" name="Google Shape;929;p55"/>
          <p:cNvCxnSpPr>
            <a:stCxn id="920" idx="4"/>
            <a:endCxn id="923" idx="0"/>
          </p:cNvCxnSpPr>
          <p:nvPr/>
        </p:nvCxnSpPr>
        <p:spPr>
          <a:xfrm rot="5400000">
            <a:off x="4498244" y="2053825"/>
            <a:ext cx="552900" cy="19335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30" name="Google Shape;930;p55"/>
          <p:cNvCxnSpPr>
            <a:stCxn id="923" idx="6"/>
            <a:endCxn id="926" idx="2"/>
          </p:cNvCxnSpPr>
          <p:nvPr/>
        </p:nvCxnSpPr>
        <p:spPr>
          <a:xfrm>
            <a:off x="4424069" y="3913275"/>
            <a:ext cx="701100" cy="6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" name="Google Shape;427;p39">
            <a:extLst>
              <a:ext uri="{FF2B5EF4-FFF2-40B4-BE49-F238E27FC236}">
                <a16:creationId xmlns:a16="http://schemas.microsoft.com/office/drawing/2014/main" id="{58C6D61A-8938-4AF2-35DF-7E163440D2D1}"/>
              </a:ext>
            </a:extLst>
          </p:cNvPr>
          <p:cNvGrpSpPr/>
          <p:nvPr/>
        </p:nvGrpSpPr>
        <p:grpSpPr>
          <a:xfrm>
            <a:off x="715100" y="609125"/>
            <a:ext cx="1232400" cy="1232400"/>
            <a:chOff x="715100" y="609125"/>
            <a:chExt cx="1232400" cy="1232400"/>
          </a:xfrm>
        </p:grpSpPr>
        <p:sp>
          <p:nvSpPr>
            <p:cNvPr id="3" name="Google Shape;428;p39">
              <a:extLst>
                <a:ext uri="{FF2B5EF4-FFF2-40B4-BE49-F238E27FC236}">
                  <a16:creationId xmlns:a16="http://schemas.microsoft.com/office/drawing/2014/main" id="{6359898B-CBD1-4319-2D76-E9636DCA5706}"/>
                </a:ext>
              </a:extLst>
            </p:cNvPr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" name="Google Shape;429;p39">
              <a:extLst>
                <a:ext uri="{FF2B5EF4-FFF2-40B4-BE49-F238E27FC236}">
                  <a16:creationId xmlns:a16="http://schemas.microsoft.com/office/drawing/2014/main" id="{BA41A90B-9716-F85F-0277-231B007CA651}"/>
                </a:ext>
              </a:extLst>
            </p:cNvPr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431;p39">
            <a:extLst>
              <a:ext uri="{FF2B5EF4-FFF2-40B4-BE49-F238E27FC236}">
                <a16:creationId xmlns:a16="http://schemas.microsoft.com/office/drawing/2014/main" id="{B2643A47-E6D0-A3AA-E5DD-34D475A2658B}"/>
              </a:ext>
            </a:extLst>
          </p:cNvPr>
          <p:cNvSpPr txBox="1">
            <a:spLocks/>
          </p:cNvSpPr>
          <p:nvPr/>
        </p:nvSpPr>
        <p:spPr>
          <a:xfrm>
            <a:off x="905600" y="804425"/>
            <a:ext cx="8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500" dirty="0">
                <a:solidFill>
                  <a:schemeClr val="dk1"/>
                </a:solidFill>
                <a:latin typeface="Bebas Neue"/>
                <a:sym typeface="Bebas Neue"/>
              </a:rPr>
              <a:t>06</a:t>
            </a:r>
          </a:p>
        </p:txBody>
      </p:sp>
      <p:grpSp>
        <p:nvGrpSpPr>
          <p:cNvPr id="7" name="Google Shape;9665;p76">
            <a:extLst>
              <a:ext uri="{FF2B5EF4-FFF2-40B4-BE49-F238E27FC236}">
                <a16:creationId xmlns:a16="http://schemas.microsoft.com/office/drawing/2014/main" id="{8CEB3E10-8576-4440-BBCA-666D16690205}"/>
              </a:ext>
            </a:extLst>
          </p:cNvPr>
          <p:cNvGrpSpPr/>
          <p:nvPr/>
        </p:nvGrpSpPr>
        <p:grpSpPr>
          <a:xfrm>
            <a:off x="5449104" y="1896072"/>
            <a:ext cx="584679" cy="463707"/>
            <a:chOff x="-62882850" y="1999375"/>
            <a:chExt cx="315850" cy="250500"/>
          </a:xfrm>
          <a:solidFill>
            <a:schemeClr val="tx1"/>
          </a:solidFill>
        </p:grpSpPr>
        <p:sp>
          <p:nvSpPr>
            <p:cNvPr id="8" name="Google Shape;9666;p76">
              <a:extLst>
                <a:ext uri="{FF2B5EF4-FFF2-40B4-BE49-F238E27FC236}">
                  <a16:creationId xmlns:a16="http://schemas.microsoft.com/office/drawing/2014/main" id="{F2C32846-4484-7A8C-D43F-B627C0E74701}"/>
                </a:ext>
              </a:extLst>
            </p:cNvPr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667;p76">
              <a:extLst>
                <a:ext uri="{FF2B5EF4-FFF2-40B4-BE49-F238E27FC236}">
                  <a16:creationId xmlns:a16="http://schemas.microsoft.com/office/drawing/2014/main" id="{3CD053BE-B714-5A95-DC4B-821255F579BE}"/>
                </a:ext>
              </a:extLst>
            </p:cNvPr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715;p45">
            <a:extLst>
              <a:ext uri="{FF2B5EF4-FFF2-40B4-BE49-F238E27FC236}">
                <a16:creationId xmlns:a16="http://schemas.microsoft.com/office/drawing/2014/main" id="{BF787E4B-7767-BB92-1C41-E63F152C0CB6}"/>
              </a:ext>
            </a:extLst>
          </p:cNvPr>
          <p:cNvSpPr/>
          <p:nvPr/>
        </p:nvSpPr>
        <p:spPr>
          <a:xfrm>
            <a:off x="3583920" y="1887280"/>
            <a:ext cx="436130" cy="434991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9184;p74">
            <a:extLst>
              <a:ext uri="{FF2B5EF4-FFF2-40B4-BE49-F238E27FC236}">
                <a16:creationId xmlns:a16="http://schemas.microsoft.com/office/drawing/2014/main" id="{245D91EF-47DB-49C3-953C-208C6F659B0D}"/>
              </a:ext>
            </a:extLst>
          </p:cNvPr>
          <p:cNvSpPr/>
          <p:nvPr/>
        </p:nvSpPr>
        <p:spPr>
          <a:xfrm>
            <a:off x="5576461" y="3681784"/>
            <a:ext cx="390489" cy="47603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8" name="Google Shape;10039;p77">
            <a:extLst>
              <a:ext uri="{FF2B5EF4-FFF2-40B4-BE49-F238E27FC236}">
                <a16:creationId xmlns:a16="http://schemas.microsoft.com/office/drawing/2014/main" id="{0CFF42E1-6F31-F9B4-DBE1-52B26BF5307C}"/>
              </a:ext>
            </a:extLst>
          </p:cNvPr>
          <p:cNvGrpSpPr/>
          <p:nvPr/>
        </p:nvGrpSpPr>
        <p:grpSpPr>
          <a:xfrm>
            <a:off x="3557231" y="3665169"/>
            <a:ext cx="500652" cy="446112"/>
            <a:chOff x="-31889075" y="2658950"/>
            <a:chExt cx="302475" cy="290775"/>
          </a:xfrm>
          <a:solidFill>
            <a:schemeClr val="tx1"/>
          </a:solidFill>
        </p:grpSpPr>
        <p:sp>
          <p:nvSpPr>
            <p:cNvPr id="19" name="Google Shape;10040;p77">
              <a:extLst>
                <a:ext uri="{FF2B5EF4-FFF2-40B4-BE49-F238E27FC236}">
                  <a16:creationId xmlns:a16="http://schemas.microsoft.com/office/drawing/2014/main" id="{0ED51DF5-543D-8FAB-B6BE-A381A054D945}"/>
                </a:ext>
              </a:extLst>
            </p:cNvPr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041;p77">
              <a:extLst>
                <a:ext uri="{FF2B5EF4-FFF2-40B4-BE49-F238E27FC236}">
                  <a16:creationId xmlns:a16="http://schemas.microsoft.com/office/drawing/2014/main" id="{4CF9DF0D-4FB3-C6FE-3520-948B853F7242}"/>
                </a:ext>
              </a:extLst>
            </p:cNvPr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1137;p61">
            <a:extLst>
              <a:ext uri="{FF2B5EF4-FFF2-40B4-BE49-F238E27FC236}">
                <a16:creationId xmlns:a16="http://schemas.microsoft.com/office/drawing/2014/main" id="{281A2949-8388-866D-1FEC-7EE5E52CD94F}"/>
              </a:ext>
            </a:extLst>
          </p:cNvPr>
          <p:cNvGrpSpPr/>
          <p:nvPr/>
        </p:nvGrpSpPr>
        <p:grpSpPr>
          <a:xfrm>
            <a:off x="9481268" y="1260500"/>
            <a:ext cx="3239345" cy="2601481"/>
            <a:chOff x="9278213" y="2786750"/>
            <a:chExt cx="2901859" cy="2330450"/>
          </a:xfrm>
        </p:grpSpPr>
        <p:sp>
          <p:nvSpPr>
            <p:cNvPr id="22" name="Google Shape;1138;p61">
              <a:extLst>
                <a:ext uri="{FF2B5EF4-FFF2-40B4-BE49-F238E27FC236}">
                  <a16:creationId xmlns:a16="http://schemas.microsoft.com/office/drawing/2014/main" id="{6DE211EC-1B10-D6E0-D124-5643EFD1AA4E}"/>
                </a:ext>
              </a:extLst>
            </p:cNvPr>
            <p:cNvSpPr/>
            <p:nvPr/>
          </p:nvSpPr>
          <p:spPr>
            <a:xfrm>
              <a:off x="9299375" y="2801225"/>
              <a:ext cx="2880697" cy="1839716"/>
            </a:xfrm>
            <a:custGeom>
              <a:avLst/>
              <a:gdLst/>
              <a:ahLst/>
              <a:cxnLst/>
              <a:rect l="l" t="t" r="r" b="b"/>
              <a:pathLst>
                <a:path w="290466" h="185783" extrusionOk="0">
                  <a:moveTo>
                    <a:pt x="147968" y="84563"/>
                  </a:moveTo>
                  <a:lnTo>
                    <a:pt x="148184" y="84635"/>
                  </a:lnTo>
                  <a:cubicBezTo>
                    <a:pt x="148040" y="84635"/>
                    <a:pt x="147896" y="84635"/>
                    <a:pt x="147752" y="84672"/>
                  </a:cubicBezTo>
                  <a:lnTo>
                    <a:pt x="147968" y="84563"/>
                  </a:lnTo>
                  <a:close/>
                  <a:moveTo>
                    <a:pt x="71033" y="138252"/>
                  </a:moveTo>
                  <a:lnTo>
                    <a:pt x="71033" y="138289"/>
                  </a:lnTo>
                  <a:lnTo>
                    <a:pt x="71038" y="138277"/>
                  </a:lnTo>
                  <a:lnTo>
                    <a:pt x="71038" y="138277"/>
                  </a:lnTo>
                  <a:lnTo>
                    <a:pt x="71033" y="138252"/>
                  </a:lnTo>
                  <a:close/>
                  <a:moveTo>
                    <a:pt x="157577" y="0"/>
                  </a:moveTo>
                  <a:cubicBezTo>
                    <a:pt x="156066" y="0"/>
                    <a:pt x="154589" y="576"/>
                    <a:pt x="153259" y="1727"/>
                  </a:cubicBezTo>
                  <a:lnTo>
                    <a:pt x="153043" y="1909"/>
                  </a:lnTo>
                  <a:cubicBezTo>
                    <a:pt x="152467" y="1837"/>
                    <a:pt x="151891" y="1799"/>
                    <a:pt x="151316" y="1765"/>
                  </a:cubicBezTo>
                  <a:lnTo>
                    <a:pt x="151350" y="1765"/>
                  </a:lnTo>
                  <a:cubicBezTo>
                    <a:pt x="149911" y="1151"/>
                    <a:pt x="147248" y="253"/>
                    <a:pt x="143722" y="253"/>
                  </a:cubicBezTo>
                  <a:cubicBezTo>
                    <a:pt x="139873" y="253"/>
                    <a:pt x="135986" y="1295"/>
                    <a:pt x="132172" y="3383"/>
                  </a:cubicBezTo>
                  <a:lnTo>
                    <a:pt x="131415" y="3780"/>
                  </a:lnTo>
                  <a:lnTo>
                    <a:pt x="130805" y="3167"/>
                  </a:lnTo>
                  <a:cubicBezTo>
                    <a:pt x="129904" y="2231"/>
                    <a:pt x="127601" y="685"/>
                    <a:pt x="122563" y="685"/>
                  </a:cubicBezTo>
                  <a:cubicBezTo>
                    <a:pt x="119721" y="685"/>
                    <a:pt x="116373" y="1189"/>
                    <a:pt x="112597" y="2159"/>
                  </a:cubicBezTo>
                  <a:lnTo>
                    <a:pt x="112199" y="2231"/>
                  </a:lnTo>
                  <a:lnTo>
                    <a:pt x="111839" y="2087"/>
                  </a:lnTo>
                  <a:cubicBezTo>
                    <a:pt x="111192" y="1799"/>
                    <a:pt x="109718" y="1333"/>
                    <a:pt x="107559" y="1333"/>
                  </a:cubicBezTo>
                  <a:cubicBezTo>
                    <a:pt x="104571" y="1333"/>
                    <a:pt x="99642" y="2303"/>
                    <a:pt x="93344" y="6909"/>
                  </a:cubicBezTo>
                  <a:lnTo>
                    <a:pt x="92984" y="7162"/>
                  </a:lnTo>
                  <a:lnTo>
                    <a:pt x="92517" y="7090"/>
                  </a:lnTo>
                  <a:cubicBezTo>
                    <a:pt x="91472" y="6946"/>
                    <a:pt x="89279" y="6693"/>
                    <a:pt x="86435" y="6693"/>
                  </a:cubicBezTo>
                  <a:cubicBezTo>
                    <a:pt x="79669" y="6693"/>
                    <a:pt x="67472" y="8242"/>
                    <a:pt x="61787" y="18424"/>
                  </a:cubicBezTo>
                  <a:lnTo>
                    <a:pt x="61499" y="18928"/>
                  </a:lnTo>
                  <a:lnTo>
                    <a:pt x="60886" y="19000"/>
                  </a:lnTo>
                  <a:cubicBezTo>
                    <a:pt x="58764" y="19253"/>
                    <a:pt x="53113" y="20117"/>
                    <a:pt x="47177" y="22454"/>
                  </a:cubicBezTo>
                  <a:cubicBezTo>
                    <a:pt x="37928" y="26125"/>
                    <a:pt x="32352" y="31776"/>
                    <a:pt x="30984" y="38863"/>
                  </a:cubicBezTo>
                  <a:lnTo>
                    <a:pt x="30840" y="39692"/>
                  </a:lnTo>
                  <a:lnTo>
                    <a:pt x="30011" y="39799"/>
                  </a:lnTo>
                  <a:cubicBezTo>
                    <a:pt x="28788" y="39943"/>
                    <a:pt x="22670" y="41022"/>
                    <a:pt x="21879" y="46636"/>
                  </a:cubicBezTo>
                  <a:lnTo>
                    <a:pt x="21772" y="47355"/>
                  </a:lnTo>
                  <a:lnTo>
                    <a:pt x="21052" y="47571"/>
                  </a:lnTo>
                  <a:cubicBezTo>
                    <a:pt x="19757" y="47931"/>
                    <a:pt x="13208" y="50162"/>
                    <a:pt x="12811" y="57503"/>
                  </a:cubicBezTo>
                  <a:lnTo>
                    <a:pt x="12776" y="58079"/>
                  </a:lnTo>
                  <a:lnTo>
                    <a:pt x="12307" y="58404"/>
                  </a:lnTo>
                  <a:cubicBezTo>
                    <a:pt x="10473" y="59627"/>
                    <a:pt x="6405" y="63404"/>
                    <a:pt x="8098" y="71393"/>
                  </a:cubicBezTo>
                  <a:lnTo>
                    <a:pt x="8098" y="71465"/>
                  </a:lnTo>
                  <a:cubicBezTo>
                    <a:pt x="8133" y="71718"/>
                    <a:pt x="8205" y="71969"/>
                    <a:pt x="8277" y="72184"/>
                  </a:cubicBezTo>
                  <a:lnTo>
                    <a:pt x="8421" y="72616"/>
                  </a:lnTo>
                  <a:lnTo>
                    <a:pt x="8170" y="73048"/>
                  </a:lnTo>
                  <a:cubicBezTo>
                    <a:pt x="7053" y="75101"/>
                    <a:pt x="3492" y="82260"/>
                    <a:pt x="4284" y="89025"/>
                  </a:cubicBezTo>
                  <a:lnTo>
                    <a:pt x="4318" y="89313"/>
                  </a:lnTo>
                  <a:lnTo>
                    <a:pt x="4212" y="89601"/>
                  </a:lnTo>
                  <a:cubicBezTo>
                    <a:pt x="3420" y="91616"/>
                    <a:pt x="0" y="102123"/>
                    <a:pt x="7917" y="111589"/>
                  </a:cubicBezTo>
                  <a:lnTo>
                    <a:pt x="8133" y="111839"/>
                  </a:lnTo>
                  <a:lnTo>
                    <a:pt x="8205" y="112164"/>
                  </a:lnTo>
                  <a:cubicBezTo>
                    <a:pt x="8386" y="113676"/>
                    <a:pt x="9394" y="119036"/>
                    <a:pt x="13064" y="124434"/>
                  </a:cubicBezTo>
                  <a:cubicBezTo>
                    <a:pt x="16950" y="130191"/>
                    <a:pt x="24795" y="137028"/>
                    <a:pt x="39943" y="137100"/>
                  </a:cubicBezTo>
                  <a:lnTo>
                    <a:pt x="40447" y="137100"/>
                  </a:lnTo>
                  <a:lnTo>
                    <a:pt x="40806" y="137460"/>
                  </a:lnTo>
                  <a:cubicBezTo>
                    <a:pt x="41814" y="138649"/>
                    <a:pt x="44909" y="141346"/>
                    <a:pt x="51135" y="141346"/>
                  </a:cubicBezTo>
                  <a:cubicBezTo>
                    <a:pt x="54121" y="141346"/>
                    <a:pt x="57469" y="140736"/>
                    <a:pt x="61102" y="139475"/>
                  </a:cubicBezTo>
                  <a:lnTo>
                    <a:pt x="61571" y="139297"/>
                  </a:lnTo>
                  <a:lnTo>
                    <a:pt x="62003" y="139512"/>
                  </a:lnTo>
                  <a:cubicBezTo>
                    <a:pt x="62613" y="139800"/>
                    <a:pt x="63586" y="140160"/>
                    <a:pt x="64953" y="140160"/>
                  </a:cubicBezTo>
                  <a:cubicBezTo>
                    <a:pt x="66355" y="140160"/>
                    <a:pt x="67795" y="139763"/>
                    <a:pt x="69234" y="139009"/>
                  </a:cubicBezTo>
                  <a:lnTo>
                    <a:pt x="70386" y="138396"/>
                  </a:lnTo>
                  <a:lnTo>
                    <a:pt x="70817" y="137929"/>
                  </a:lnTo>
                  <a:lnTo>
                    <a:pt x="70817" y="137713"/>
                  </a:lnTo>
                  <a:cubicBezTo>
                    <a:pt x="70889" y="137857"/>
                    <a:pt x="70999" y="137964"/>
                    <a:pt x="71105" y="138108"/>
                  </a:cubicBezTo>
                  <a:lnTo>
                    <a:pt x="71038" y="138277"/>
                  </a:lnTo>
                  <a:lnTo>
                    <a:pt x="71038" y="138277"/>
                  </a:lnTo>
                  <a:lnTo>
                    <a:pt x="71321" y="139835"/>
                  </a:lnTo>
                  <a:cubicBezTo>
                    <a:pt x="71862" y="142823"/>
                    <a:pt x="73805" y="148509"/>
                    <a:pt x="80786" y="152611"/>
                  </a:cubicBezTo>
                  <a:lnTo>
                    <a:pt x="81218" y="152861"/>
                  </a:lnTo>
                  <a:lnTo>
                    <a:pt x="81325" y="153365"/>
                  </a:lnTo>
                  <a:cubicBezTo>
                    <a:pt x="81829" y="155812"/>
                    <a:pt x="83988" y="161569"/>
                    <a:pt x="93344" y="162433"/>
                  </a:cubicBezTo>
                  <a:lnTo>
                    <a:pt x="93885" y="162505"/>
                  </a:lnTo>
                  <a:lnTo>
                    <a:pt x="94173" y="162937"/>
                  </a:lnTo>
                  <a:cubicBezTo>
                    <a:pt x="95252" y="164414"/>
                    <a:pt x="99210" y="169307"/>
                    <a:pt x="105760" y="169307"/>
                  </a:cubicBezTo>
                  <a:cubicBezTo>
                    <a:pt x="107090" y="169307"/>
                    <a:pt x="108457" y="169092"/>
                    <a:pt x="109862" y="168694"/>
                  </a:cubicBezTo>
                  <a:lnTo>
                    <a:pt x="110366" y="168550"/>
                  </a:lnTo>
                  <a:lnTo>
                    <a:pt x="110797" y="168804"/>
                  </a:lnTo>
                  <a:cubicBezTo>
                    <a:pt x="112055" y="169630"/>
                    <a:pt x="115403" y="171466"/>
                    <a:pt x="119578" y="171466"/>
                  </a:cubicBezTo>
                  <a:cubicBezTo>
                    <a:pt x="122995" y="171466"/>
                    <a:pt x="126127" y="170243"/>
                    <a:pt x="128933" y="167759"/>
                  </a:cubicBezTo>
                  <a:lnTo>
                    <a:pt x="129293" y="167436"/>
                  </a:lnTo>
                  <a:lnTo>
                    <a:pt x="129797" y="167471"/>
                  </a:lnTo>
                  <a:cubicBezTo>
                    <a:pt x="130157" y="167508"/>
                    <a:pt x="130517" y="167543"/>
                    <a:pt x="130911" y="167543"/>
                  </a:cubicBezTo>
                  <a:cubicBezTo>
                    <a:pt x="133108" y="167543"/>
                    <a:pt x="138577" y="166895"/>
                    <a:pt x="141600" y="161031"/>
                  </a:cubicBezTo>
                  <a:lnTo>
                    <a:pt x="141922" y="160346"/>
                  </a:lnTo>
                  <a:lnTo>
                    <a:pt x="142679" y="160383"/>
                  </a:lnTo>
                  <a:cubicBezTo>
                    <a:pt x="142913" y="160397"/>
                    <a:pt x="143186" y="160406"/>
                    <a:pt x="143491" y="160406"/>
                  </a:cubicBezTo>
                  <a:cubicBezTo>
                    <a:pt x="145626" y="160406"/>
                    <a:pt x="149373" y="159946"/>
                    <a:pt x="152899" y="157145"/>
                  </a:cubicBezTo>
                  <a:cubicBezTo>
                    <a:pt x="155418" y="158152"/>
                    <a:pt x="158115" y="158835"/>
                    <a:pt x="160994" y="159160"/>
                  </a:cubicBezTo>
                  <a:cubicBezTo>
                    <a:pt x="161031" y="161353"/>
                    <a:pt x="162111" y="169054"/>
                    <a:pt x="173804" y="171141"/>
                  </a:cubicBezTo>
                  <a:cubicBezTo>
                    <a:pt x="173804" y="171141"/>
                    <a:pt x="172331" y="177618"/>
                    <a:pt x="183880" y="178735"/>
                  </a:cubicBezTo>
                  <a:cubicBezTo>
                    <a:pt x="183880" y="178735"/>
                    <a:pt x="184749" y="184182"/>
                    <a:pt x="195457" y="184182"/>
                  </a:cubicBezTo>
                  <a:cubicBezTo>
                    <a:pt x="196683" y="184182"/>
                    <a:pt x="198038" y="184111"/>
                    <a:pt x="199535" y="183952"/>
                  </a:cubicBezTo>
                  <a:cubicBezTo>
                    <a:pt x="199535" y="183952"/>
                    <a:pt x="202918" y="185783"/>
                    <a:pt x="207144" y="185783"/>
                  </a:cubicBezTo>
                  <a:cubicBezTo>
                    <a:pt x="210665" y="185783"/>
                    <a:pt x="214772" y="184511"/>
                    <a:pt x="217993" y="179849"/>
                  </a:cubicBezTo>
                  <a:cubicBezTo>
                    <a:pt x="217993" y="179849"/>
                    <a:pt x="219269" y="180772"/>
                    <a:pt x="221644" y="180772"/>
                  </a:cubicBezTo>
                  <a:cubicBezTo>
                    <a:pt x="224937" y="180772"/>
                    <a:pt x="230343" y="178998"/>
                    <a:pt x="237390" y="170531"/>
                  </a:cubicBezTo>
                  <a:cubicBezTo>
                    <a:pt x="237390" y="170531"/>
                    <a:pt x="262902" y="159304"/>
                    <a:pt x="256750" y="129975"/>
                  </a:cubicBezTo>
                  <a:cubicBezTo>
                    <a:pt x="256750" y="129975"/>
                    <a:pt x="256318" y="129941"/>
                    <a:pt x="255561" y="129869"/>
                  </a:cubicBezTo>
                  <a:cubicBezTo>
                    <a:pt x="255598" y="129615"/>
                    <a:pt x="255598" y="129365"/>
                    <a:pt x="255598" y="129149"/>
                  </a:cubicBezTo>
                  <a:cubicBezTo>
                    <a:pt x="256246" y="129255"/>
                    <a:pt x="256966" y="129327"/>
                    <a:pt x="257757" y="129399"/>
                  </a:cubicBezTo>
                  <a:lnTo>
                    <a:pt x="258405" y="129975"/>
                  </a:lnTo>
                  <a:lnTo>
                    <a:pt x="258405" y="129869"/>
                  </a:lnTo>
                  <a:lnTo>
                    <a:pt x="260492" y="130839"/>
                  </a:lnTo>
                  <a:cubicBezTo>
                    <a:pt x="262686" y="131884"/>
                    <a:pt x="265996" y="133107"/>
                    <a:pt x="269416" y="133107"/>
                  </a:cubicBezTo>
                  <a:cubicBezTo>
                    <a:pt x="276288" y="133107"/>
                    <a:pt x="280534" y="128357"/>
                    <a:pt x="282083" y="118964"/>
                  </a:cubicBezTo>
                  <a:lnTo>
                    <a:pt x="282155" y="118460"/>
                  </a:lnTo>
                  <a:lnTo>
                    <a:pt x="282586" y="118172"/>
                  </a:lnTo>
                  <a:cubicBezTo>
                    <a:pt x="284492" y="116949"/>
                    <a:pt x="290466" y="111589"/>
                    <a:pt x="287912" y="94532"/>
                  </a:cubicBezTo>
                  <a:cubicBezTo>
                    <a:pt x="287803" y="93703"/>
                    <a:pt x="284780" y="74415"/>
                    <a:pt x="268587" y="66824"/>
                  </a:cubicBezTo>
                  <a:lnTo>
                    <a:pt x="267977" y="66536"/>
                  </a:lnTo>
                  <a:lnTo>
                    <a:pt x="267905" y="65889"/>
                  </a:lnTo>
                  <a:cubicBezTo>
                    <a:pt x="267617" y="62469"/>
                    <a:pt x="265924" y="51063"/>
                    <a:pt x="256030" y="47859"/>
                  </a:cubicBezTo>
                  <a:lnTo>
                    <a:pt x="255958" y="47825"/>
                  </a:lnTo>
                  <a:cubicBezTo>
                    <a:pt x="255598" y="47427"/>
                    <a:pt x="255201" y="46995"/>
                    <a:pt x="254807" y="46601"/>
                  </a:cubicBezTo>
                  <a:lnTo>
                    <a:pt x="255094" y="46204"/>
                  </a:lnTo>
                  <a:cubicBezTo>
                    <a:pt x="254481" y="43938"/>
                    <a:pt x="252394" y="38575"/>
                    <a:pt x="246133" y="38575"/>
                  </a:cubicBezTo>
                  <a:lnTo>
                    <a:pt x="245307" y="38575"/>
                  </a:lnTo>
                  <a:lnTo>
                    <a:pt x="244981" y="37783"/>
                  </a:lnTo>
                  <a:cubicBezTo>
                    <a:pt x="244011" y="34870"/>
                    <a:pt x="240016" y="25189"/>
                    <a:pt x="229042" y="22886"/>
                  </a:cubicBezTo>
                  <a:lnTo>
                    <a:pt x="228573" y="22779"/>
                  </a:lnTo>
                  <a:lnTo>
                    <a:pt x="228285" y="22348"/>
                  </a:lnTo>
                  <a:cubicBezTo>
                    <a:pt x="227493" y="20980"/>
                    <a:pt x="224542" y="16590"/>
                    <a:pt x="220478" y="16590"/>
                  </a:cubicBezTo>
                  <a:cubicBezTo>
                    <a:pt x="220224" y="16590"/>
                    <a:pt x="219974" y="16590"/>
                    <a:pt x="219686" y="16625"/>
                  </a:cubicBezTo>
                  <a:lnTo>
                    <a:pt x="219182" y="16697"/>
                  </a:lnTo>
                  <a:lnTo>
                    <a:pt x="218785" y="16374"/>
                  </a:lnTo>
                  <a:cubicBezTo>
                    <a:pt x="216698" y="14538"/>
                    <a:pt x="205615" y="5435"/>
                    <a:pt x="193236" y="5435"/>
                  </a:cubicBezTo>
                  <a:cubicBezTo>
                    <a:pt x="191509" y="5435"/>
                    <a:pt x="189853" y="5614"/>
                    <a:pt x="188236" y="5973"/>
                  </a:cubicBezTo>
                  <a:lnTo>
                    <a:pt x="187766" y="6083"/>
                  </a:lnTo>
                  <a:lnTo>
                    <a:pt x="187335" y="5795"/>
                  </a:lnTo>
                  <a:cubicBezTo>
                    <a:pt x="185573" y="4571"/>
                    <a:pt x="179130" y="648"/>
                    <a:pt x="170675" y="648"/>
                  </a:cubicBezTo>
                  <a:cubicBezTo>
                    <a:pt x="168047" y="648"/>
                    <a:pt x="165456" y="1008"/>
                    <a:pt x="162937" y="1799"/>
                  </a:cubicBezTo>
                  <a:lnTo>
                    <a:pt x="162361" y="1943"/>
                  </a:lnTo>
                  <a:lnTo>
                    <a:pt x="161895" y="1583"/>
                  </a:lnTo>
                  <a:cubicBezTo>
                    <a:pt x="161138" y="1008"/>
                    <a:pt x="159520" y="0"/>
                    <a:pt x="15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71463" dist="57150" dir="420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39;p61">
              <a:extLst>
                <a:ext uri="{FF2B5EF4-FFF2-40B4-BE49-F238E27FC236}">
                  <a16:creationId xmlns:a16="http://schemas.microsoft.com/office/drawing/2014/main" id="{31DEFE10-C414-5C2D-327A-1B9647D19D85}"/>
                </a:ext>
              </a:extLst>
            </p:cNvPr>
            <p:cNvSpPr/>
            <p:nvPr/>
          </p:nvSpPr>
          <p:spPr>
            <a:xfrm>
              <a:off x="10632981" y="4277775"/>
              <a:ext cx="780550" cy="826325"/>
            </a:xfrm>
            <a:custGeom>
              <a:avLst/>
              <a:gdLst/>
              <a:ahLst/>
              <a:cxnLst/>
              <a:rect l="l" t="t" r="r" b="b"/>
              <a:pathLst>
                <a:path w="31222" h="33053" extrusionOk="0">
                  <a:moveTo>
                    <a:pt x="4756" y="0"/>
                  </a:moveTo>
                  <a:cubicBezTo>
                    <a:pt x="3360" y="0"/>
                    <a:pt x="1850" y="554"/>
                    <a:pt x="257" y="1935"/>
                  </a:cubicBezTo>
                  <a:cubicBezTo>
                    <a:pt x="257" y="1935"/>
                    <a:pt x="0" y="6546"/>
                    <a:pt x="5440" y="7930"/>
                  </a:cubicBezTo>
                  <a:cubicBezTo>
                    <a:pt x="5440" y="7930"/>
                    <a:pt x="5710" y="10258"/>
                    <a:pt x="9865" y="12727"/>
                  </a:cubicBezTo>
                  <a:cubicBezTo>
                    <a:pt x="9865" y="12727"/>
                    <a:pt x="21100" y="33052"/>
                    <a:pt x="28734" y="33052"/>
                  </a:cubicBezTo>
                  <a:cubicBezTo>
                    <a:pt x="29619" y="33052"/>
                    <a:pt x="30456" y="32779"/>
                    <a:pt x="31221" y="32170"/>
                  </a:cubicBezTo>
                  <a:cubicBezTo>
                    <a:pt x="31221" y="32170"/>
                    <a:pt x="23912" y="26888"/>
                    <a:pt x="14205" y="9059"/>
                  </a:cubicBezTo>
                  <a:cubicBezTo>
                    <a:pt x="14205" y="9059"/>
                    <a:pt x="10405" y="0"/>
                    <a:pt x="4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42888" dist="57150" dir="3000000" algn="bl" rotWithShape="0">
                <a:schemeClr val="dk1">
                  <a:alpha val="8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40;p61">
              <a:extLst>
                <a:ext uri="{FF2B5EF4-FFF2-40B4-BE49-F238E27FC236}">
                  <a16:creationId xmlns:a16="http://schemas.microsoft.com/office/drawing/2014/main" id="{04BE78A7-FCA5-2761-99EC-E619FF246586}"/>
                </a:ext>
              </a:extLst>
            </p:cNvPr>
            <p:cNvSpPr/>
            <p:nvPr/>
          </p:nvSpPr>
          <p:spPr>
            <a:xfrm>
              <a:off x="10630663" y="4270300"/>
              <a:ext cx="806575" cy="846900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" name="Google Shape;1141;p61">
              <a:extLst>
                <a:ext uri="{FF2B5EF4-FFF2-40B4-BE49-F238E27FC236}">
                  <a16:creationId xmlns:a16="http://schemas.microsoft.com/office/drawing/2014/main" id="{5153E5D0-F6F0-B645-C0A0-0A5E7C71FE05}"/>
                </a:ext>
              </a:extLst>
            </p:cNvPr>
            <p:cNvGrpSpPr/>
            <p:nvPr/>
          </p:nvGrpSpPr>
          <p:grpSpPr>
            <a:xfrm>
              <a:off x="9287675" y="2801243"/>
              <a:ext cx="2880413" cy="1839673"/>
              <a:chOff x="9286225" y="2801238"/>
              <a:chExt cx="2444550" cy="1563550"/>
            </a:xfrm>
          </p:grpSpPr>
          <p:sp>
            <p:nvSpPr>
              <p:cNvPr id="36" name="Google Shape;1142;p61">
                <a:extLst>
                  <a:ext uri="{FF2B5EF4-FFF2-40B4-BE49-F238E27FC236}">
                    <a16:creationId xmlns:a16="http://schemas.microsoft.com/office/drawing/2014/main" id="{2EAC480C-87E5-0964-EDFA-758603FA51AC}"/>
                  </a:ext>
                </a:extLst>
              </p:cNvPr>
              <p:cNvSpPr/>
              <p:nvPr/>
            </p:nvSpPr>
            <p:spPr>
              <a:xfrm>
                <a:off x="9286225" y="2801238"/>
                <a:ext cx="2444550" cy="1563550"/>
              </a:xfrm>
              <a:custGeom>
                <a:avLst/>
                <a:gdLst/>
                <a:ahLst/>
                <a:cxnLst/>
                <a:rect l="l" t="t" r="r" b="b"/>
                <a:pathLst>
                  <a:path w="97782" h="62542" extrusionOk="0">
                    <a:moveTo>
                      <a:pt x="49812" y="28468"/>
                    </a:moveTo>
                    <a:lnTo>
                      <a:pt x="49884" y="28492"/>
                    </a:lnTo>
                    <a:cubicBezTo>
                      <a:pt x="49836" y="28492"/>
                      <a:pt x="49787" y="28492"/>
                      <a:pt x="49739" y="28504"/>
                    </a:cubicBezTo>
                    <a:lnTo>
                      <a:pt x="49812" y="28468"/>
                    </a:lnTo>
                    <a:close/>
                    <a:moveTo>
                      <a:pt x="53045" y="1"/>
                    </a:moveTo>
                    <a:cubicBezTo>
                      <a:pt x="52537" y="1"/>
                      <a:pt x="52052" y="195"/>
                      <a:pt x="51592" y="582"/>
                    </a:cubicBezTo>
                    <a:lnTo>
                      <a:pt x="51519" y="642"/>
                    </a:lnTo>
                    <a:cubicBezTo>
                      <a:pt x="51325" y="618"/>
                      <a:pt x="51131" y="607"/>
                      <a:pt x="50950" y="594"/>
                    </a:cubicBezTo>
                    <a:cubicBezTo>
                      <a:pt x="50466" y="389"/>
                      <a:pt x="49569" y="85"/>
                      <a:pt x="48382" y="85"/>
                    </a:cubicBezTo>
                    <a:cubicBezTo>
                      <a:pt x="47086" y="85"/>
                      <a:pt x="45777" y="437"/>
                      <a:pt x="44493" y="1140"/>
                    </a:cubicBezTo>
                    <a:lnTo>
                      <a:pt x="44239" y="1272"/>
                    </a:lnTo>
                    <a:lnTo>
                      <a:pt x="44045" y="1067"/>
                    </a:lnTo>
                    <a:cubicBezTo>
                      <a:pt x="43731" y="752"/>
                      <a:pt x="42955" y="231"/>
                      <a:pt x="41259" y="231"/>
                    </a:cubicBezTo>
                    <a:cubicBezTo>
                      <a:pt x="40302" y="231"/>
                      <a:pt x="39176" y="389"/>
                      <a:pt x="37903" y="728"/>
                    </a:cubicBezTo>
                    <a:lnTo>
                      <a:pt x="37771" y="752"/>
                    </a:lnTo>
                    <a:lnTo>
                      <a:pt x="37650" y="704"/>
                    </a:lnTo>
                    <a:cubicBezTo>
                      <a:pt x="37431" y="607"/>
                      <a:pt x="36934" y="449"/>
                      <a:pt x="36208" y="449"/>
                    </a:cubicBezTo>
                    <a:cubicBezTo>
                      <a:pt x="35203" y="449"/>
                      <a:pt x="33543" y="776"/>
                      <a:pt x="31435" y="2327"/>
                    </a:cubicBezTo>
                    <a:lnTo>
                      <a:pt x="31302" y="2411"/>
                    </a:lnTo>
                    <a:lnTo>
                      <a:pt x="31144" y="2387"/>
                    </a:lnTo>
                    <a:cubicBezTo>
                      <a:pt x="30793" y="2338"/>
                      <a:pt x="30054" y="2254"/>
                      <a:pt x="29109" y="2254"/>
                    </a:cubicBezTo>
                    <a:cubicBezTo>
                      <a:pt x="26820" y="2254"/>
                      <a:pt x="22713" y="2774"/>
                      <a:pt x="20799" y="6203"/>
                    </a:cubicBezTo>
                    <a:lnTo>
                      <a:pt x="20702" y="6373"/>
                    </a:lnTo>
                    <a:lnTo>
                      <a:pt x="20508" y="6397"/>
                    </a:lnTo>
                    <a:cubicBezTo>
                      <a:pt x="19781" y="6481"/>
                      <a:pt x="17880" y="6772"/>
                      <a:pt x="15881" y="7560"/>
                    </a:cubicBezTo>
                    <a:cubicBezTo>
                      <a:pt x="12768" y="8795"/>
                      <a:pt x="10890" y="10697"/>
                      <a:pt x="10430" y="13084"/>
                    </a:cubicBezTo>
                    <a:lnTo>
                      <a:pt x="10381" y="13362"/>
                    </a:lnTo>
                    <a:lnTo>
                      <a:pt x="10103" y="13386"/>
                    </a:lnTo>
                    <a:cubicBezTo>
                      <a:pt x="9691" y="13447"/>
                      <a:pt x="7632" y="13798"/>
                      <a:pt x="7366" y="15700"/>
                    </a:cubicBezTo>
                    <a:lnTo>
                      <a:pt x="7329" y="15942"/>
                    </a:lnTo>
                    <a:lnTo>
                      <a:pt x="7086" y="16015"/>
                    </a:lnTo>
                    <a:cubicBezTo>
                      <a:pt x="6650" y="16136"/>
                      <a:pt x="4446" y="16887"/>
                      <a:pt x="4313" y="19359"/>
                    </a:cubicBezTo>
                    <a:lnTo>
                      <a:pt x="4300" y="19552"/>
                    </a:lnTo>
                    <a:lnTo>
                      <a:pt x="4143" y="19661"/>
                    </a:lnTo>
                    <a:cubicBezTo>
                      <a:pt x="3525" y="20073"/>
                      <a:pt x="2157" y="21345"/>
                      <a:pt x="2726" y="24034"/>
                    </a:cubicBezTo>
                    <a:lnTo>
                      <a:pt x="2726" y="24059"/>
                    </a:lnTo>
                    <a:cubicBezTo>
                      <a:pt x="2738" y="24143"/>
                      <a:pt x="2762" y="24228"/>
                      <a:pt x="2787" y="24301"/>
                    </a:cubicBezTo>
                    <a:lnTo>
                      <a:pt x="2835" y="24446"/>
                    </a:lnTo>
                    <a:lnTo>
                      <a:pt x="2750" y="24592"/>
                    </a:lnTo>
                    <a:cubicBezTo>
                      <a:pt x="2375" y="25282"/>
                      <a:pt x="1175" y="27693"/>
                      <a:pt x="1442" y="29970"/>
                    </a:cubicBezTo>
                    <a:lnTo>
                      <a:pt x="1454" y="30067"/>
                    </a:lnTo>
                    <a:lnTo>
                      <a:pt x="1417" y="30151"/>
                    </a:lnTo>
                    <a:cubicBezTo>
                      <a:pt x="1163" y="30830"/>
                      <a:pt x="0" y="34379"/>
                      <a:pt x="2665" y="37565"/>
                    </a:cubicBezTo>
                    <a:lnTo>
                      <a:pt x="2738" y="37650"/>
                    </a:lnTo>
                    <a:lnTo>
                      <a:pt x="2762" y="37759"/>
                    </a:lnTo>
                    <a:cubicBezTo>
                      <a:pt x="2835" y="38267"/>
                      <a:pt x="3162" y="40073"/>
                      <a:pt x="4397" y="41890"/>
                    </a:cubicBezTo>
                    <a:cubicBezTo>
                      <a:pt x="5706" y="43828"/>
                      <a:pt x="8346" y="46130"/>
                      <a:pt x="13447" y="46141"/>
                    </a:cubicBezTo>
                    <a:lnTo>
                      <a:pt x="13616" y="46141"/>
                    </a:lnTo>
                    <a:lnTo>
                      <a:pt x="13737" y="46275"/>
                    </a:lnTo>
                    <a:cubicBezTo>
                      <a:pt x="14076" y="46674"/>
                      <a:pt x="15118" y="47583"/>
                      <a:pt x="17213" y="47583"/>
                    </a:cubicBezTo>
                    <a:cubicBezTo>
                      <a:pt x="18219" y="47583"/>
                      <a:pt x="19358" y="47365"/>
                      <a:pt x="20569" y="46941"/>
                    </a:cubicBezTo>
                    <a:lnTo>
                      <a:pt x="20726" y="46892"/>
                    </a:lnTo>
                    <a:lnTo>
                      <a:pt x="20872" y="46965"/>
                    </a:lnTo>
                    <a:cubicBezTo>
                      <a:pt x="21078" y="47062"/>
                      <a:pt x="21417" y="47183"/>
                      <a:pt x="21865" y="47183"/>
                    </a:cubicBezTo>
                    <a:cubicBezTo>
                      <a:pt x="22338" y="47183"/>
                      <a:pt x="22822" y="47050"/>
                      <a:pt x="23307" y="46795"/>
                    </a:cubicBezTo>
                    <a:lnTo>
                      <a:pt x="23695" y="46590"/>
                    </a:lnTo>
                    <a:lnTo>
                      <a:pt x="23840" y="46432"/>
                    </a:lnTo>
                    <a:lnTo>
                      <a:pt x="23840" y="46359"/>
                    </a:lnTo>
                    <a:cubicBezTo>
                      <a:pt x="23876" y="46396"/>
                      <a:pt x="23900" y="46445"/>
                      <a:pt x="23937" y="46493"/>
                    </a:cubicBezTo>
                    <a:lnTo>
                      <a:pt x="23913" y="46541"/>
                    </a:lnTo>
                    <a:lnTo>
                      <a:pt x="23924" y="46541"/>
                    </a:lnTo>
                    <a:lnTo>
                      <a:pt x="24010" y="47062"/>
                    </a:lnTo>
                    <a:cubicBezTo>
                      <a:pt x="24191" y="48079"/>
                      <a:pt x="24845" y="49993"/>
                      <a:pt x="27195" y="51374"/>
                    </a:cubicBezTo>
                    <a:lnTo>
                      <a:pt x="27340" y="51460"/>
                    </a:lnTo>
                    <a:lnTo>
                      <a:pt x="27377" y="51629"/>
                    </a:lnTo>
                    <a:cubicBezTo>
                      <a:pt x="27547" y="52440"/>
                      <a:pt x="28274" y="54391"/>
                      <a:pt x="31423" y="54682"/>
                    </a:cubicBezTo>
                    <a:lnTo>
                      <a:pt x="31604" y="54706"/>
                    </a:lnTo>
                    <a:lnTo>
                      <a:pt x="31701" y="54839"/>
                    </a:lnTo>
                    <a:cubicBezTo>
                      <a:pt x="32065" y="55348"/>
                      <a:pt x="33397" y="56995"/>
                      <a:pt x="35602" y="56995"/>
                    </a:cubicBezTo>
                    <a:cubicBezTo>
                      <a:pt x="36051" y="56995"/>
                      <a:pt x="36511" y="56922"/>
                      <a:pt x="36983" y="56790"/>
                    </a:cubicBezTo>
                    <a:lnTo>
                      <a:pt x="37152" y="56729"/>
                    </a:lnTo>
                    <a:lnTo>
                      <a:pt x="37298" y="56825"/>
                    </a:lnTo>
                    <a:cubicBezTo>
                      <a:pt x="37722" y="57105"/>
                      <a:pt x="38848" y="57722"/>
                      <a:pt x="40253" y="57722"/>
                    </a:cubicBezTo>
                    <a:cubicBezTo>
                      <a:pt x="41405" y="57722"/>
                      <a:pt x="42458" y="57310"/>
                      <a:pt x="43403" y="56475"/>
                    </a:cubicBezTo>
                    <a:lnTo>
                      <a:pt x="43524" y="56365"/>
                    </a:lnTo>
                    <a:lnTo>
                      <a:pt x="43694" y="56378"/>
                    </a:lnTo>
                    <a:cubicBezTo>
                      <a:pt x="43815" y="56389"/>
                      <a:pt x="43936" y="56402"/>
                      <a:pt x="44070" y="56402"/>
                    </a:cubicBezTo>
                    <a:cubicBezTo>
                      <a:pt x="44821" y="56402"/>
                      <a:pt x="46649" y="56184"/>
                      <a:pt x="47667" y="54209"/>
                    </a:cubicBezTo>
                    <a:lnTo>
                      <a:pt x="47776" y="53979"/>
                    </a:lnTo>
                    <a:lnTo>
                      <a:pt x="48030" y="53991"/>
                    </a:lnTo>
                    <a:cubicBezTo>
                      <a:pt x="48110" y="53996"/>
                      <a:pt x="48203" y="53999"/>
                      <a:pt x="48308" y="53999"/>
                    </a:cubicBezTo>
                    <a:cubicBezTo>
                      <a:pt x="49027" y="53999"/>
                      <a:pt x="50286" y="53842"/>
                      <a:pt x="51471" y="52901"/>
                    </a:cubicBezTo>
                    <a:cubicBezTo>
                      <a:pt x="52319" y="53240"/>
                      <a:pt x="53228" y="53470"/>
                      <a:pt x="54197" y="53567"/>
                    </a:cubicBezTo>
                    <a:cubicBezTo>
                      <a:pt x="54208" y="54318"/>
                      <a:pt x="54572" y="56911"/>
                      <a:pt x="58509" y="57613"/>
                    </a:cubicBezTo>
                    <a:cubicBezTo>
                      <a:pt x="58509" y="57613"/>
                      <a:pt x="58012" y="59794"/>
                      <a:pt x="61901" y="60169"/>
                    </a:cubicBezTo>
                    <a:cubicBezTo>
                      <a:pt x="61901" y="60169"/>
                      <a:pt x="62194" y="62003"/>
                      <a:pt x="65800" y="62003"/>
                    </a:cubicBezTo>
                    <a:cubicBezTo>
                      <a:pt x="66212" y="62003"/>
                      <a:pt x="66667" y="61979"/>
                      <a:pt x="67170" y="61926"/>
                    </a:cubicBezTo>
                    <a:cubicBezTo>
                      <a:pt x="67170" y="61926"/>
                      <a:pt x="68309" y="62542"/>
                      <a:pt x="69731" y="62542"/>
                    </a:cubicBezTo>
                    <a:cubicBezTo>
                      <a:pt x="70917" y="62542"/>
                      <a:pt x="72300" y="62114"/>
                      <a:pt x="73385" y="60545"/>
                    </a:cubicBezTo>
                    <a:cubicBezTo>
                      <a:pt x="73385" y="60545"/>
                      <a:pt x="73812" y="60851"/>
                      <a:pt x="74607" y="60851"/>
                    </a:cubicBezTo>
                    <a:cubicBezTo>
                      <a:pt x="75715" y="60851"/>
                      <a:pt x="77537" y="60256"/>
                      <a:pt x="79913" y="57407"/>
                    </a:cubicBezTo>
                    <a:cubicBezTo>
                      <a:pt x="79913" y="57407"/>
                      <a:pt x="88514" y="53627"/>
                      <a:pt x="86443" y="43755"/>
                    </a:cubicBezTo>
                    <a:cubicBezTo>
                      <a:pt x="86443" y="43755"/>
                      <a:pt x="86285" y="43743"/>
                      <a:pt x="86031" y="43719"/>
                    </a:cubicBezTo>
                    <a:cubicBezTo>
                      <a:pt x="86043" y="43634"/>
                      <a:pt x="86043" y="43549"/>
                      <a:pt x="86043" y="43476"/>
                    </a:cubicBezTo>
                    <a:cubicBezTo>
                      <a:pt x="86261" y="43513"/>
                      <a:pt x="86503" y="43537"/>
                      <a:pt x="86770" y="43549"/>
                    </a:cubicBezTo>
                    <a:lnTo>
                      <a:pt x="86988" y="43755"/>
                    </a:lnTo>
                    <a:lnTo>
                      <a:pt x="86988" y="43719"/>
                    </a:lnTo>
                    <a:lnTo>
                      <a:pt x="87690" y="44046"/>
                    </a:lnTo>
                    <a:cubicBezTo>
                      <a:pt x="88430" y="44397"/>
                      <a:pt x="89544" y="44809"/>
                      <a:pt x="90707" y="44809"/>
                    </a:cubicBezTo>
                    <a:cubicBezTo>
                      <a:pt x="93009" y="44809"/>
                      <a:pt x="94438" y="43210"/>
                      <a:pt x="94958" y="40049"/>
                    </a:cubicBezTo>
                    <a:lnTo>
                      <a:pt x="94983" y="39879"/>
                    </a:lnTo>
                    <a:lnTo>
                      <a:pt x="95128" y="39782"/>
                    </a:lnTo>
                    <a:cubicBezTo>
                      <a:pt x="95770" y="39370"/>
                      <a:pt x="97781" y="37565"/>
                      <a:pt x="96921" y="31811"/>
                    </a:cubicBezTo>
                    <a:cubicBezTo>
                      <a:pt x="96885" y="31545"/>
                      <a:pt x="95867" y="25052"/>
                      <a:pt x="90416" y="22495"/>
                    </a:cubicBezTo>
                    <a:lnTo>
                      <a:pt x="90210" y="22399"/>
                    </a:lnTo>
                    <a:lnTo>
                      <a:pt x="90186" y="22181"/>
                    </a:lnTo>
                    <a:cubicBezTo>
                      <a:pt x="90089" y="21030"/>
                      <a:pt x="89520" y="17190"/>
                      <a:pt x="86201" y="16112"/>
                    </a:cubicBezTo>
                    <a:lnTo>
                      <a:pt x="86164" y="16099"/>
                    </a:lnTo>
                    <a:cubicBezTo>
                      <a:pt x="86043" y="15967"/>
                      <a:pt x="85922" y="15821"/>
                      <a:pt x="85789" y="15688"/>
                    </a:cubicBezTo>
                    <a:lnTo>
                      <a:pt x="85873" y="15555"/>
                    </a:lnTo>
                    <a:cubicBezTo>
                      <a:pt x="85668" y="14791"/>
                      <a:pt x="84965" y="12974"/>
                      <a:pt x="82857" y="12974"/>
                    </a:cubicBezTo>
                    <a:lnTo>
                      <a:pt x="82578" y="12974"/>
                    </a:lnTo>
                    <a:lnTo>
                      <a:pt x="82470" y="12720"/>
                    </a:lnTo>
                    <a:cubicBezTo>
                      <a:pt x="82142" y="11739"/>
                      <a:pt x="80798" y="8480"/>
                      <a:pt x="77103" y="7705"/>
                    </a:cubicBezTo>
                    <a:lnTo>
                      <a:pt x="76946" y="7668"/>
                    </a:lnTo>
                    <a:lnTo>
                      <a:pt x="76861" y="7523"/>
                    </a:lnTo>
                    <a:cubicBezTo>
                      <a:pt x="76583" y="7063"/>
                      <a:pt x="75589" y="5585"/>
                      <a:pt x="74220" y="5585"/>
                    </a:cubicBezTo>
                    <a:cubicBezTo>
                      <a:pt x="74136" y="5585"/>
                      <a:pt x="74050" y="5585"/>
                      <a:pt x="73953" y="5597"/>
                    </a:cubicBezTo>
                    <a:lnTo>
                      <a:pt x="73784" y="5622"/>
                    </a:lnTo>
                    <a:lnTo>
                      <a:pt x="73651" y="5512"/>
                    </a:lnTo>
                    <a:cubicBezTo>
                      <a:pt x="72948" y="4895"/>
                      <a:pt x="69218" y="1830"/>
                      <a:pt x="65050" y="1830"/>
                    </a:cubicBezTo>
                    <a:cubicBezTo>
                      <a:pt x="64481" y="1830"/>
                      <a:pt x="63912" y="1891"/>
                      <a:pt x="63366" y="2012"/>
                    </a:cubicBezTo>
                    <a:lnTo>
                      <a:pt x="63209" y="2048"/>
                    </a:lnTo>
                    <a:lnTo>
                      <a:pt x="63075" y="1951"/>
                    </a:lnTo>
                    <a:cubicBezTo>
                      <a:pt x="62470" y="1539"/>
                      <a:pt x="60302" y="219"/>
                      <a:pt x="57455" y="219"/>
                    </a:cubicBezTo>
                    <a:cubicBezTo>
                      <a:pt x="56571" y="219"/>
                      <a:pt x="55699" y="340"/>
                      <a:pt x="54851" y="594"/>
                    </a:cubicBezTo>
                    <a:lnTo>
                      <a:pt x="54657" y="655"/>
                    </a:lnTo>
                    <a:lnTo>
                      <a:pt x="54499" y="534"/>
                    </a:lnTo>
                    <a:cubicBezTo>
                      <a:pt x="54245" y="340"/>
                      <a:pt x="53700" y="1"/>
                      <a:pt x="530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" name="Google Shape;1143;p61">
                <a:extLst>
                  <a:ext uri="{FF2B5EF4-FFF2-40B4-BE49-F238E27FC236}">
                    <a16:creationId xmlns:a16="http://schemas.microsoft.com/office/drawing/2014/main" id="{8B00B0BB-08E4-73DF-A19C-67F4DFAA85B3}"/>
                  </a:ext>
                </a:extLst>
              </p:cNvPr>
              <p:cNvGrpSpPr/>
              <p:nvPr/>
            </p:nvGrpSpPr>
            <p:grpSpPr>
              <a:xfrm>
                <a:off x="9355550" y="2807175"/>
                <a:ext cx="2344000" cy="1494525"/>
                <a:chOff x="13482525" y="1003675"/>
                <a:chExt cx="2344000" cy="1494525"/>
              </a:xfrm>
            </p:grpSpPr>
            <p:sp>
              <p:nvSpPr>
                <p:cNvPr id="38" name="Google Shape;1144;p61">
                  <a:extLst>
                    <a:ext uri="{FF2B5EF4-FFF2-40B4-BE49-F238E27FC236}">
                      <a16:creationId xmlns:a16="http://schemas.microsoft.com/office/drawing/2014/main" id="{14AAC5C3-A339-98FA-E2EF-3EC0EFFBC906}"/>
                    </a:ext>
                  </a:extLst>
                </p:cNvPr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1145;p61">
                  <a:extLst>
                    <a:ext uri="{FF2B5EF4-FFF2-40B4-BE49-F238E27FC236}">
                      <a16:creationId xmlns:a16="http://schemas.microsoft.com/office/drawing/2014/main" id="{901429BC-9DF1-A9A2-EFC0-DD414CD26F1B}"/>
                    </a:ext>
                  </a:extLst>
                </p:cNvPr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1146;p61">
                  <a:extLst>
                    <a:ext uri="{FF2B5EF4-FFF2-40B4-BE49-F238E27FC236}">
                      <a16:creationId xmlns:a16="http://schemas.microsoft.com/office/drawing/2014/main" id="{7DBC71CE-27CA-9040-A9A2-255F366FBDC2}"/>
                    </a:ext>
                  </a:extLst>
                </p:cNvPr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1147;p61">
                  <a:extLst>
                    <a:ext uri="{FF2B5EF4-FFF2-40B4-BE49-F238E27FC236}">
                      <a16:creationId xmlns:a16="http://schemas.microsoft.com/office/drawing/2014/main" id="{556A4B1A-517C-1D75-185A-D5CA3D008B75}"/>
                    </a:ext>
                  </a:extLst>
                </p:cNvPr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1148;p61">
                  <a:extLst>
                    <a:ext uri="{FF2B5EF4-FFF2-40B4-BE49-F238E27FC236}">
                      <a16:creationId xmlns:a16="http://schemas.microsoft.com/office/drawing/2014/main" id="{64B2A677-9D3F-1765-52C1-096FB2A418AD}"/>
                    </a:ext>
                  </a:extLst>
                </p:cNvPr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1149;p61">
                  <a:extLst>
                    <a:ext uri="{FF2B5EF4-FFF2-40B4-BE49-F238E27FC236}">
                      <a16:creationId xmlns:a16="http://schemas.microsoft.com/office/drawing/2014/main" id="{D2ADD506-6B77-B69E-6A56-647BF7E13167}"/>
                    </a:ext>
                  </a:extLst>
                </p:cNvPr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1150;p61">
                  <a:extLst>
                    <a:ext uri="{FF2B5EF4-FFF2-40B4-BE49-F238E27FC236}">
                      <a16:creationId xmlns:a16="http://schemas.microsoft.com/office/drawing/2014/main" id="{F2E5CBF3-303A-6F73-BEBC-39E25F090088}"/>
                    </a:ext>
                  </a:extLst>
                </p:cNvPr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1151;p61">
                  <a:extLst>
                    <a:ext uri="{FF2B5EF4-FFF2-40B4-BE49-F238E27FC236}">
                      <a16:creationId xmlns:a16="http://schemas.microsoft.com/office/drawing/2014/main" id="{03E2F526-6404-40A0-0D38-A03AAE7E3BA7}"/>
                    </a:ext>
                  </a:extLst>
                </p:cNvPr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1152;p61">
                  <a:extLst>
                    <a:ext uri="{FF2B5EF4-FFF2-40B4-BE49-F238E27FC236}">
                      <a16:creationId xmlns:a16="http://schemas.microsoft.com/office/drawing/2014/main" id="{9FD8B3AD-873C-7BFF-8990-BF49AD5269FE}"/>
                    </a:ext>
                  </a:extLst>
                </p:cNvPr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1153;p61">
                  <a:extLst>
                    <a:ext uri="{FF2B5EF4-FFF2-40B4-BE49-F238E27FC236}">
                      <a16:creationId xmlns:a16="http://schemas.microsoft.com/office/drawing/2014/main" id="{BA8C42AB-00BA-9ED4-7233-5216EBA31DFE}"/>
                    </a:ext>
                  </a:extLst>
                </p:cNvPr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1154;p61">
                  <a:extLst>
                    <a:ext uri="{FF2B5EF4-FFF2-40B4-BE49-F238E27FC236}">
                      <a16:creationId xmlns:a16="http://schemas.microsoft.com/office/drawing/2014/main" id="{EE51C803-44BC-8196-DAF6-59193B965A93}"/>
                    </a:ext>
                  </a:extLst>
                </p:cNvPr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1155;p61">
                  <a:extLst>
                    <a:ext uri="{FF2B5EF4-FFF2-40B4-BE49-F238E27FC236}">
                      <a16:creationId xmlns:a16="http://schemas.microsoft.com/office/drawing/2014/main" id="{3A744505-5BA2-B1D7-9D30-2C81A3ED9FFA}"/>
                    </a:ext>
                  </a:extLst>
                </p:cNvPr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1156;p61">
                  <a:extLst>
                    <a:ext uri="{FF2B5EF4-FFF2-40B4-BE49-F238E27FC236}">
                      <a16:creationId xmlns:a16="http://schemas.microsoft.com/office/drawing/2014/main" id="{DBEAB3A1-A93F-A221-A6AC-B44AC121E243}"/>
                    </a:ext>
                  </a:extLst>
                </p:cNvPr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1157;p61">
                  <a:extLst>
                    <a:ext uri="{FF2B5EF4-FFF2-40B4-BE49-F238E27FC236}">
                      <a16:creationId xmlns:a16="http://schemas.microsoft.com/office/drawing/2014/main" id="{43671BD7-66D0-B653-4981-E9B645B2DD20}"/>
                    </a:ext>
                  </a:extLst>
                </p:cNvPr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1158;p61">
                  <a:extLst>
                    <a:ext uri="{FF2B5EF4-FFF2-40B4-BE49-F238E27FC236}">
                      <a16:creationId xmlns:a16="http://schemas.microsoft.com/office/drawing/2014/main" id="{3830848D-5C0F-0A31-FC16-0DD19F6EC7DE}"/>
                    </a:ext>
                  </a:extLst>
                </p:cNvPr>
                <p:cNvSpPr/>
                <p:nvPr/>
              </p:nvSpPr>
              <p:spPr>
                <a:xfrm>
                  <a:off x="15403725" y="1619050"/>
                  <a:ext cx="173250" cy="6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0" h="27946" extrusionOk="0">
                      <a:moveTo>
                        <a:pt x="5730" y="0"/>
                      </a:moveTo>
                      <a:cubicBezTo>
                        <a:pt x="5221" y="0"/>
                        <a:pt x="4822" y="412"/>
                        <a:pt x="4822" y="908"/>
                      </a:cubicBezTo>
                      <a:cubicBezTo>
                        <a:pt x="4822" y="1308"/>
                        <a:pt x="5064" y="1635"/>
                        <a:pt x="5415" y="1769"/>
                      </a:cubicBezTo>
                      <a:lnTo>
                        <a:pt x="5415" y="7632"/>
                      </a:lnTo>
                      <a:lnTo>
                        <a:pt x="1" y="13046"/>
                      </a:lnTo>
                      <a:lnTo>
                        <a:pt x="1" y="27946"/>
                      </a:lnTo>
                      <a:lnTo>
                        <a:pt x="6930" y="21017"/>
                      </a:lnTo>
                      <a:cubicBezTo>
                        <a:pt x="6917" y="20836"/>
                        <a:pt x="6906" y="20653"/>
                        <a:pt x="6881" y="20472"/>
                      </a:cubicBezTo>
                      <a:lnTo>
                        <a:pt x="413" y="26941"/>
                      </a:lnTo>
                      <a:lnTo>
                        <a:pt x="413" y="13216"/>
                      </a:lnTo>
                      <a:lnTo>
                        <a:pt x="5840" y="7801"/>
                      </a:lnTo>
                      <a:lnTo>
                        <a:pt x="5840" y="1817"/>
                      </a:lnTo>
                      <a:cubicBezTo>
                        <a:pt x="6287" y="1756"/>
                        <a:pt x="6639" y="1381"/>
                        <a:pt x="6639" y="908"/>
                      </a:cubicBezTo>
                      <a:cubicBezTo>
                        <a:pt x="6639" y="412"/>
                        <a:pt x="6227" y="0"/>
                        <a:pt x="57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1159;p61">
                  <a:extLst>
                    <a:ext uri="{FF2B5EF4-FFF2-40B4-BE49-F238E27FC236}">
                      <a16:creationId xmlns:a16="http://schemas.microsoft.com/office/drawing/2014/main" id="{7A8EAE8E-ABF4-FD27-67FD-CF8908C63C52}"/>
                    </a:ext>
                  </a:extLst>
                </p:cNvPr>
                <p:cNvSpPr/>
                <p:nvPr/>
              </p:nvSpPr>
              <p:spPr>
                <a:xfrm>
                  <a:off x="15605425" y="1558150"/>
                  <a:ext cx="74200" cy="5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8" h="21903" extrusionOk="0">
                      <a:moveTo>
                        <a:pt x="2060" y="1"/>
                      </a:moveTo>
                      <a:cubicBezTo>
                        <a:pt x="1563" y="1"/>
                        <a:pt x="1151" y="413"/>
                        <a:pt x="1151" y="910"/>
                      </a:cubicBezTo>
                      <a:cubicBezTo>
                        <a:pt x="1151" y="1346"/>
                        <a:pt x="1454" y="1697"/>
                        <a:pt x="1853" y="1794"/>
                      </a:cubicBezTo>
                      <a:lnTo>
                        <a:pt x="1853" y="19867"/>
                      </a:lnTo>
                      <a:lnTo>
                        <a:pt x="1" y="21721"/>
                      </a:lnTo>
                      <a:cubicBezTo>
                        <a:pt x="133" y="21781"/>
                        <a:pt x="267" y="21842"/>
                        <a:pt x="412" y="21902"/>
                      </a:cubicBezTo>
                      <a:lnTo>
                        <a:pt x="2265" y="20037"/>
                      </a:lnTo>
                      <a:lnTo>
                        <a:pt x="2265" y="1794"/>
                      </a:lnTo>
                      <a:cubicBezTo>
                        <a:pt x="2666" y="1697"/>
                        <a:pt x="2968" y="1346"/>
                        <a:pt x="2968" y="910"/>
                      </a:cubicBezTo>
                      <a:cubicBezTo>
                        <a:pt x="2968" y="413"/>
                        <a:pt x="2569" y="1"/>
                        <a:pt x="206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1160;p61">
                  <a:extLst>
                    <a:ext uri="{FF2B5EF4-FFF2-40B4-BE49-F238E27FC236}">
                      <a16:creationId xmlns:a16="http://schemas.microsoft.com/office/drawing/2014/main" id="{02992DBE-53E7-00E9-C7FC-46594D9C9911}"/>
                    </a:ext>
                  </a:extLst>
                </p:cNvPr>
                <p:cNvSpPr/>
                <p:nvPr/>
              </p:nvSpPr>
              <p:spPr>
                <a:xfrm>
                  <a:off x="15435825" y="1412500"/>
                  <a:ext cx="164175" cy="7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30067" extrusionOk="0">
                      <a:moveTo>
                        <a:pt x="6155" y="1"/>
                      </a:moveTo>
                      <a:lnTo>
                        <a:pt x="6155" y="23840"/>
                      </a:lnTo>
                      <a:lnTo>
                        <a:pt x="922" y="29061"/>
                      </a:lnTo>
                      <a:lnTo>
                        <a:pt x="922" y="24543"/>
                      </a:lnTo>
                      <a:cubicBezTo>
                        <a:pt x="1418" y="24530"/>
                        <a:pt x="1818" y="24131"/>
                        <a:pt x="1818" y="23634"/>
                      </a:cubicBezTo>
                      <a:cubicBezTo>
                        <a:pt x="1818" y="23138"/>
                        <a:pt x="1418" y="22726"/>
                        <a:pt x="909" y="22726"/>
                      </a:cubicBezTo>
                      <a:cubicBezTo>
                        <a:pt x="413" y="22726"/>
                        <a:pt x="1" y="23138"/>
                        <a:pt x="1" y="23634"/>
                      </a:cubicBezTo>
                      <a:cubicBezTo>
                        <a:pt x="1" y="23986"/>
                        <a:pt x="206" y="24288"/>
                        <a:pt x="510" y="24446"/>
                      </a:cubicBezTo>
                      <a:lnTo>
                        <a:pt x="510" y="30067"/>
                      </a:lnTo>
                      <a:lnTo>
                        <a:pt x="6567" y="24010"/>
                      </a:lnTo>
                      <a:lnTo>
                        <a:pt x="6567" y="291"/>
                      </a:lnTo>
                      <a:cubicBezTo>
                        <a:pt x="6433" y="182"/>
                        <a:pt x="6300" y="98"/>
                        <a:pt x="61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1161;p61">
                  <a:extLst>
                    <a:ext uri="{FF2B5EF4-FFF2-40B4-BE49-F238E27FC236}">
                      <a16:creationId xmlns:a16="http://schemas.microsoft.com/office/drawing/2014/main" id="{45BACF29-1F5C-7AE4-C5BA-3526B4D6FB18}"/>
                    </a:ext>
                  </a:extLst>
                </p:cNvPr>
                <p:cNvSpPr/>
                <p:nvPr/>
              </p:nvSpPr>
              <p:spPr>
                <a:xfrm>
                  <a:off x="15478850" y="1322550"/>
                  <a:ext cx="46650" cy="3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6" h="1298" extrusionOk="0">
                      <a:moveTo>
                        <a:pt x="84" y="0"/>
                      </a:moveTo>
                      <a:cubicBezTo>
                        <a:pt x="36" y="122"/>
                        <a:pt x="0" y="255"/>
                        <a:pt x="0" y="388"/>
                      </a:cubicBezTo>
                      <a:cubicBezTo>
                        <a:pt x="0" y="897"/>
                        <a:pt x="399" y="1297"/>
                        <a:pt x="908" y="1297"/>
                      </a:cubicBezTo>
                      <a:cubicBezTo>
                        <a:pt x="1333" y="1297"/>
                        <a:pt x="1696" y="1006"/>
                        <a:pt x="1793" y="606"/>
                      </a:cubicBezTo>
                      <a:lnTo>
                        <a:pt x="1866" y="606"/>
                      </a:lnTo>
                      <a:cubicBezTo>
                        <a:pt x="1430" y="255"/>
                        <a:pt x="848" y="13"/>
                        <a:pt x="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1162;p61">
                  <a:extLst>
                    <a:ext uri="{FF2B5EF4-FFF2-40B4-BE49-F238E27FC236}">
                      <a16:creationId xmlns:a16="http://schemas.microsoft.com/office/drawing/2014/main" id="{A5444D73-E318-F7D1-7E55-3A8DEE119611}"/>
                    </a:ext>
                  </a:extLst>
                </p:cNvPr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1163;p61">
                  <a:extLst>
                    <a:ext uri="{FF2B5EF4-FFF2-40B4-BE49-F238E27FC236}">
                      <a16:creationId xmlns:a16="http://schemas.microsoft.com/office/drawing/2014/main" id="{11454B8C-FE67-3925-E309-8787D5317B77}"/>
                    </a:ext>
                  </a:extLst>
                </p:cNvPr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1164;p61">
                  <a:extLst>
                    <a:ext uri="{FF2B5EF4-FFF2-40B4-BE49-F238E27FC236}">
                      <a16:creationId xmlns:a16="http://schemas.microsoft.com/office/drawing/2014/main" id="{DF1237A6-8E0A-94A2-D28F-27A34290702F}"/>
                    </a:ext>
                  </a:extLst>
                </p:cNvPr>
                <p:cNvSpPr/>
                <p:nvPr/>
              </p:nvSpPr>
              <p:spPr>
                <a:xfrm>
                  <a:off x="13939800" y="1558775"/>
                  <a:ext cx="148725" cy="61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9" h="24749" extrusionOk="0">
                      <a:moveTo>
                        <a:pt x="5040" y="0"/>
                      </a:moveTo>
                      <a:cubicBezTo>
                        <a:pt x="4543" y="0"/>
                        <a:pt x="4131" y="400"/>
                        <a:pt x="4131" y="909"/>
                      </a:cubicBezTo>
                      <a:cubicBezTo>
                        <a:pt x="4131" y="1333"/>
                        <a:pt x="4434" y="1696"/>
                        <a:pt x="4834" y="1793"/>
                      </a:cubicBezTo>
                      <a:lnTo>
                        <a:pt x="4834" y="19842"/>
                      </a:lnTo>
                      <a:lnTo>
                        <a:pt x="1" y="24676"/>
                      </a:lnTo>
                      <a:cubicBezTo>
                        <a:pt x="146" y="24712"/>
                        <a:pt x="316" y="24736"/>
                        <a:pt x="521" y="24749"/>
                      </a:cubicBezTo>
                      <a:lnTo>
                        <a:pt x="5246" y="20012"/>
                      </a:lnTo>
                      <a:lnTo>
                        <a:pt x="5246" y="1793"/>
                      </a:lnTo>
                      <a:cubicBezTo>
                        <a:pt x="5646" y="1696"/>
                        <a:pt x="5948" y="1333"/>
                        <a:pt x="5948" y="909"/>
                      </a:cubicBezTo>
                      <a:cubicBezTo>
                        <a:pt x="5948" y="400"/>
                        <a:pt x="5536" y="0"/>
                        <a:pt x="50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1165;p61">
                  <a:extLst>
                    <a:ext uri="{FF2B5EF4-FFF2-40B4-BE49-F238E27FC236}">
                      <a16:creationId xmlns:a16="http://schemas.microsoft.com/office/drawing/2014/main" id="{F342F5C2-CE93-A62C-864D-C9FF3B44D8A8}"/>
                    </a:ext>
                  </a:extLst>
                </p:cNvPr>
                <p:cNvSpPr/>
                <p:nvPr/>
              </p:nvSpPr>
              <p:spPr>
                <a:xfrm>
                  <a:off x="13812625" y="1630225"/>
                  <a:ext cx="165975" cy="5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9" h="22266" extrusionOk="0">
                      <a:moveTo>
                        <a:pt x="5729" y="1"/>
                      </a:moveTo>
                      <a:cubicBezTo>
                        <a:pt x="5221" y="1"/>
                        <a:pt x="4821" y="401"/>
                        <a:pt x="4821" y="910"/>
                      </a:cubicBezTo>
                      <a:cubicBezTo>
                        <a:pt x="4821" y="1298"/>
                        <a:pt x="5064" y="1637"/>
                        <a:pt x="5414" y="1758"/>
                      </a:cubicBezTo>
                      <a:lnTo>
                        <a:pt x="5414" y="7185"/>
                      </a:lnTo>
                      <a:lnTo>
                        <a:pt x="0" y="12599"/>
                      </a:lnTo>
                      <a:lnTo>
                        <a:pt x="0" y="22206"/>
                      </a:lnTo>
                      <a:cubicBezTo>
                        <a:pt x="121" y="22230"/>
                        <a:pt x="267" y="22254"/>
                        <a:pt x="412" y="22266"/>
                      </a:cubicBezTo>
                      <a:lnTo>
                        <a:pt x="412" y="12769"/>
                      </a:lnTo>
                      <a:lnTo>
                        <a:pt x="5826" y="7354"/>
                      </a:lnTo>
                      <a:lnTo>
                        <a:pt x="5826" y="1806"/>
                      </a:lnTo>
                      <a:cubicBezTo>
                        <a:pt x="6287" y="1758"/>
                        <a:pt x="6638" y="1370"/>
                        <a:pt x="6638" y="910"/>
                      </a:cubicBezTo>
                      <a:cubicBezTo>
                        <a:pt x="6638" y="401"/>
                        <a:pt x="6227" y="1"/>
                        <a:pt x="572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1166;p61">
                  <a:extLst>
                    <a:ext uri="{FF2B5EF4-FFF2-40B4-BE49-F238E27FC236}">
                      <a16:creationId xmlns:a16="http://schemas.microsoft.com/office/drawing/2014/main" id="{00CF7672-CB43-7E48-911E-45F2DB208F6C}"/>
                    </a:ext>
                  </a:extLst>
                </p:cNvPr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1167;p61">
                  <a:extLst>
                    <a:ext uri="{FF2B5EF4-FFF2-40B4-BE49-F238E27FC236}">
                      <a16:creationId xmlns:a16="http://schemas.microsoft.com/office/drawing/2014/main" id="{43FCB7E5-74DE-2DAF-708C-C7111C743332}"/>
                    </a:ext>
                  </a:extLst>
                </p:cNvPr>
                <p:cNvSpPr/>
                <p:nvPr/>
              </p:nvSpPr>
              <p:spPr>
                <a:xfrm>
                  <a:off x="14273550" y="1740175"/>
                  <a:ext cx="141125" cy="6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5" h="27790" extrusionOk="0">
                      <a:moveTo>
                        <a:pt x="0" y="1"/>
                      </a:moveTo>
                      <a:lnTo>
                        <a:pt x="0" y="24288"/>
                      </a:lnTo>
                      <a:lnTo>
                        <a:pt x="3064" y="27353"/>
                      </a:lnTo>
                      <a:cubicBezTo>
                        <a:pt x="3331" y="27499"/>
                        <a:pt x="3683" y="27656"/>
                        <a:pt x="4094" y="27789"/>
                      </a:cubicBezTo>
                      <a:lnTo>
                        <a:pt x="424" y="24118"/>
                      </a:lnTo>
                      <a:lnTo>
                        <a:pt x="424" y="412"/>
                      </a:lnTo>
                      <a:lnTo>
                        <a:pt x="5221" y="412"/>
                      </a:lnTo>
                      <a:lnTo>
                        <a:pt x="5221" y="23513"/>
                      </a:lnTo>
                      <a:lnTo>
                        <a:pt x="2507" y="20788"/>
                      </a:lnTo>
                      <a:lnTo>
                        <a:pt x="2507" y="4216"/>
                      </a:lnTo>
                      <a:cubicBezTo>
                        <a:pt x="2895" y="4119"/>
                        <a:pt x="3198" y="3767"/>
                        <a:pt x="3198" y="3331"/>
                      </a:cubicBezTo>
                      <a:cubicBezTo>
                        <a:pt x="3198" y="2835"/>
                        <a:pt x="2786" y="2423"/>
                        <a:pt x="2289" y="2423"/>
                      </a:cubicBezTo>
                      <a:cubicBezTo>
                        <a:pt x="1780" y="2423"/>
                        <a:pt x="1381" y="2835"/>
                        <a:pt x="1381" y="3331"/>
                      </a:cubicBezTo>
                      <a:cubicBezTo>
                        <a:pt x="1381" y="3767"/>
                        <a:pt x="1683" y="4131"/>
                        <a:pt x="2084" y="4228"/>
                      </a:cubicBezTo>
                      <a:lnTo>
                        <a:pt x="2084" y="20957"/>
                      </a:lnTo>
                      <a:lnTo>
                        <a:pt x="5645" y="24519"/>
                      </a:lnTo>
                      <a:lnTo>
                        <a:pt x="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1168;p61">
                  <a:extLst>
                    <a:ext uri="{FF2B5EF4-FFF2-40B4-BE49-F238E27FC236}">
                      <a16:creationId xmlns:a16="http://schemas.microsoft.com/office/drawing/2014/main" id="{F10A075D-6937-2C97-389D-D7FD7D5F90A6}"/>
                    </a:ext>
                  </a:extLst>
                </p:cNvPr>
                <p:cNvSpPr/>
                <p:nvPr/>
              </p:nvSpPr>
              <p:spPr>
                <a:xfrm>
                  <a:off x="14457050" y="1641750"/>
                  <a:ext cx="45450" cy="7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302" extrusionOk="0">
                      <a:moveTo>
                        <a:pt x="909" y="0"/>
                      </a:moveTo>
                      <a:cubicBezTo>
                        <a:pt x="400" y="0"/>
                        <a:pt x="1" y="412"/>
                        <a:pt x="1" y="909"/>
                      </a:cubicBezTo>
                      <a:cubicBezTo>
                        <a:pt x="1" y="1345"/>
                        <a:pt x="292" y="1696"/>
                        <a:pt x="691" y="1793"/>
                      </a:cubicBezTo>
                      <a:lnTo>
                        <a:pt x="691" y="31302"/>
                      </a:lnTo>
                      <a:cubicBezTo>
                        <a:pt x="836" y="31217"/>
                        <a:pt x="982" y="31121"/>
                        <a:pt x="1115" y="31024"/>
                      </a:cubicBezTo>
                      <a:lnTo>
                        <a:pt x="1115" y="1793"/>
                      </a:lnTo>
                      <a:cubicBezTo>
                        <a:pt x="1515" y="1696"/>
                        <a:pt x="1818" y="1345"/>
                        <a:pt x="1818" y="909"/>
                      </a:cubicBezTo>
                      <a:cubicBezTo>
                        <a:pt x="1818" y="412"/>
                        <a:pt x="1406" y="0"/>
                        <a:pt x="9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1169;p61">
                  <a:extLst>
                    <a:ext uri="{FF2B5EF4-FFF2-40B4-BE49-F238E27FC236}">
                      <a16:creationId xmlns:a16="http://schemas.microsoft.com/office/drawing/2014/main" id="{7AAD7824-D0D9-07C5-024A-456CDEA5EF3E}"/>
                    </a:ext>
                  </a:extLst>
                </p:cNvPr>
                <p:cNvSpPr/>
                <p:nvPr/>
              </p:nvSpPr>
              <p:spPr>
                <a:xfrm>
                  <a:off x="14401950" y="2440350"/>
                  <a:ext cx="26050" cy="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" h="37" extrusionOk="0">
                      <a:moveTo>
                        <a:pt x="0" y="0"/>
                      </a:moveTo>
                      <a:cubicBezTo>
                        <a:pt x="170" y="25"/>
                        <a:pt x="339" y="36"/>
                        <a:pt x="521" y="36"/>
                      </a:cubicBezTo>
                      <a:cubicBezTo>
                        <a:pt x="690" y="36"/>
                        <a:pt x="872" y="25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1170;p61">
                  <a:extLst>
                    <a:ext uri="{FF2B5EF4-FFF2-40B4-BE49-F238E27FC236}">
                      <a16:creationId xmlns:a16="http://schemas.microsoft.com/office/drawing/2014/main" id="{47636A73-19FA-1C48-D04F-D5CF413BC920}"/>
                    </a:ext>
                  </a:extLst>
                </p:cNvPr>
                <p:cNvSpPr/>
                <p:nvPr/>
              </p:nvSpPr>
              <p:spPr>
                <a:xfrm>
                  <a:off x="15695350" y="1574500"/>
                  <a:ext cx="73625" cy="48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19456" extrusionOk="0">
                      <a:moveTo>
                        <a:pt x="1" y="1"/>
                      </a:moveTo>
                      <a:lnTo>
                        <a:pt x="1" y="16694"/>
                      </a:lnTo>
                      <a:lnTo>
                        <a:pt x="2763" y="19455"/>
                      </a:lnTo>
                      <a:cubicBezTo>
                        <a:pt x="2824" y="19334"/>
                        <a:pt x="2884" y="19189"/>
                        <a:pt x="2945" y="19056"/>
                      </a:cubicBezTo>
                      <a:lnTo>
                        <a:pt x="413" y="16524"/>
                      </a:lnTo>
                      <a:lnTo>
                        <a:pt x="413" y="280"/>
                      </a:lnTo>
                      <a:cubicBezTo>
                        <a:pt x="280" y="183"/>
                        <a:pt x="135" y="98"/>
                        <a:pt x="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1171;p61">
                  <a:extLst>
                    <a:ext uri="{FF2B5EF4-FFF2-40B4-BE49-F238E27FC236}">
                      <a16:creationId xmlns:a16="http://schemas.microsoft.com/office/drawing/2014/main" id="{3F834E31-A1DC-0F88-B9C8-6AE15CCDAFE9}"/>
                    </a:ext>
                  </a:extLst>
                </p:cNvPr>
                <p:cNvSpPr/>
                <p:nvPr/>
              </p:nvSpPr>
              <p:spPr>
                <a:xfrm>
                  <a:off x="15807400" y="1934600"/>
                  <a:ext cx="1912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1345" extrusionOk="0">
                      <a:moveTo>
                        <a:pt x="765" y="1"/>
                      </a:moveTo>
                      <a:cubicBezTo>
                        <a:pt x="328" y="73"/>
                        <a:pt x="1" y="448"/>
                        <a:pt x="1" y="897"/>
                      </a:cubicBezTo>
                      <a:cubicBezTo>
                        <a:pt x="1" y="1054"/>
                        <a:pt x="49" y="1212"/>
                        <a:pt x="122" y="1345"/>
                      </a:cubicBezTo>
                      <a:cubicBezTo>
                        <a:pt x="353" y="1005"/>
                        <a:pt x="582" y="558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1172;p61">
                  <a:extLst>
                    <a:ext uri="{FF2B5EF4-FFF2-40B4-BE49-F238E27FC236}">
                      <a16:creationId xmlns:a16="http://schemas.microsoft.com/office/drawing/2014/main" id="{E9E0AD5A-78F1-D9B5-E920-FF970EF24F9A}"/>
                    </a:ext>
                  </a:extLst>
                </p:cNvPr>
                <p:cNvSpPr/>
                <p:nvPr/>
              </p:nvSpPr>
              <p:spPr>
                <a:xfrm>
                  <a:off x="15750800" y="1642950"/>
                  <a:ext cx="45450" cy="29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1885" extrusionOk="0">
                      <a:moveTo>
                        <a:pt x="690" y="1"/>
                      </a:moveTo>
                      <a:lnTo>
                        <a:pt x="690" y="10092"/>
                      </a:lnTo>
                      <a:cubicBezTo>
                        <a:pt x="291" y="10189"/>
                        <a:pt x="0" y="10539"/>
                        <a:pt x="0" y="10976"/>
                      </a:cubicBezTo>
                      <a:cubicBezTo>
                        <a:pt x="0" y="11473"/>
                        <a:pt x="399" y="11885"/>
                        <a:pt x="908" y="11885"/>
                      </a:cubicBezTo>
                      <a:cubicBezTo>
                        <a:pt x="1405" y="11885"/>
                        <a:pt x="1817" y="11473"/>
                        <a:pt x="1817" y="10976"/>
                      </a:cubicBezTo>
                      <a:cubicBezTo>
                        <a:pt x="1817" y="10539"/>
                        <a:pt x="1514" y="10189"/>
                        <a:pt x="1115" y="10092"/>
                      </a:cubicBezTo>
                      <a:lnTo>
                        <a:pt x="1115" y="595"/>
                      </a:lnTo>
                      <a:cubicBezTo>
                        <a:pt x="981" y="401"/>
                        <a:pt x="848" y="194"/>
                        <a:pt x="69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1173;p61">
                  <a:extLst>
                    <a:ext uri="{FF2B5EF4-FFF2-40B4-BE49-F238E27FC236}">
                      <a16:creationId xmlns:a16="http://schemas.microsoft.com/office/drawing/2014/main" id="{1862979D-8B2F-9A20-88CF-41FC83D877CC}"/>
                    </a:ext>
                  </a:extLst>
                </p:cNvPr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" name="Google Shape;1174;p61">
                  <a:extLst>
                    <a:ext uri="{FF2B5EF4-FFF2-40B4-BE49-F238E27FC236}">
                      <a16:creationId xmlns:a16="http://schemas.microsoft.com/office/drawing/2014/main" id="{C1A14D07-525D-4F5C-3766-8147A47648D4}"/>
                    </a:ext>
                  </a:extLst>
                </p:cNvPr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1175;p61">
                  <a:extLst>
                    <a:ext uri="{FF2B5EF4-FFF2-40B4-BE49-F238E27FC236}">
                      <a16:creationId xmlns:a16="http://schemas.microsoft.com/office/drawing/2014/main" id="{D900767E-7740-DD78-CE96-F264B537E98E}"/>
                    </a:ext>
                  </a:extLst>
                </p:cNvPr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" name="Google Shape;1176;p61">
                  <a:extLst>
                    <a:ext uri="{FF2B5EF4-FFF2-40B4-BE49-F238E27FC236}">
                      <a16:creationId xmlns:a16="http://schemas.microsoft.com/office/drawing/2014/main" id="{5F042F8B-6924-3B95-9BD7-6D5A76195937}"/>
                    </a:ext>
                  </a:extLst>
                </p:cNvPr>
                <p:cNvSpPr/>
                <p:nvPr/>
              </p:nvSpPr>
              <p:spPr>
                <a:xfrm>
                  <a:off x="14918575" y="2145675"/>
                  <a:ext cx="251675" cy="3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7" h="14101" extrusionOk="0">
                      <a:moveTo>
                        <a:pt x="9159" y="0"/>
                      </a:moveTo>
                      <a:cubicBezTo>
                        <a:pt x="8734" y="0"/>
                        <a:pt x="8371" y="291"/>
                        <a:pt x="8274" y="691"/>
                      </a:cubicBezTo>
                      <a:lnTo>
                        <a:pt x="825" y="691"/>
                      </a:lnTo>
                      <a:lnTo>
                        <a:pt x="825" y="13156"/>
                      </a:lnTo>
                      <a:lnTo>
                        <a:pt x="1" y="13979"/>
                      </a:lnTo>
                      <a:cubicBezTo>
                        <a:pt x="146" y="14028"/>
                        <a:pt x="303" y="14065"/>
                        <a:pt x="461" y="14100"/>
                      </a:cubicBezTo>
                      <a:lnTo>
                        <a:pt x="1237" y="13325"/>
                      </a:lnTo>
                      <a:lnTo>
                        <a:pt x="1237" y="1115"/>
                      </a:lnTo>
                      <a:lnTo>
                        <a:pt x="8274" y="1115"/>
                      </a:lnTo>
                      <a:cubicBezTo>
                        <a:pt x="8371" y="1515"/>
                        <a:pt x="8734" y="1817"/>
                        <a:pt x="9159" y="1817"/>
                      </a:cubicBezTo>
                      <a:cubicBezTo>
                        <a:pt x="9668" y="1817"/>
                        <a:pt x="10067" y="1405"/>
                        <a:pt x="10067" y="909"/>
                      </a:cubicBezTo>
                      <a:cubicBezTo>
                        <a:pt x="10067" y="400"/>
                        <a:pt x="9668" y="0"/>
                        <a:pt x="91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1177;p61">
                  <a:extLst>
                    <a:ext uri="{FF2B5EF4-FFF2-40B4-BE49-F238E27FC236}">
                      <a16:creationId xmlns:a16="http://schemas.microsoft.com/office/drawing/2014/main" id="{B4614047-7979-9F84-BD70-6129B247225F}"/>
                    </a:ext>
                  </a:extLst>
                </p:cNvPr>
                <p:cNvSpPr/>
                <p:nvPr/>
              </p:nvSpPr>
              <p:spPr>
                <a:xfrm>
                  <a:off x="14784425" y="2107500"/>
                  <a:ext cx="45450" cy="30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394" extrusionOk="0">
                      <a:moveTo>
                        <a:pt x="909" y="1"/>
                      </a:moveTo>
                      <a:cubicBezTo>
                        <a:pt x="400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12103"/>
                      </a:lnTo>
                      <a:cubicBezTo>
                        <a:pt x="824" y="12200"/>
                        <a:pt x="969" y="12297"/>
                        <a:pt x="1115" y="12394"/>
                      </a:cubicBezTo>
                      <a:lnTo>
                        <a:pt x="1115" y="1794"/>
                      </a:lnTo>
                      <a:cubicBezTo>
                        <a:pt x="1515" y="1697"/>
                        <a:pt x="1817" y="1333"/>
                        <a:pt x="1817" y="910"/>
                      </a:cubicBezTo>
                      <a:cubicBezTo>
                        <a:pt x="1817" y="401"/>
                        <a:pt x="140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1178;p61">
                  <a:extLst>
                    <a:ext uri="{FF2B5EF4-FFF2-40B4-BE49-F238E27FC236}">
                      <a16:creationId xmlns:a16="http://schemas.microsoft.com/office/drawing/2014/main" id="{5AD4B4FB-5E39-4241-F368-337B46436389}"/>
                    </a:ext>
                  </a:extLst>
                </p:cNvPr>
                <p:cNvSpPr/>
                <p:nvPr/>
              </p:nvSpPr>
              <p:spPr>
                <a:xfrm>
                  <a:off x="14490050" y="1866450"/>
                  <a:ext cx="45175" cy="5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21636" extrusionOk="0">
                      <a:moveTo>
                        <a:pt x="897" y="1"/>
                      </a:moveTo>
                      <a:cubicBezTo>
                        <a:pt x="401" y="1"/>
                        <a:pt x="1" y="412"/>
                        <a:pt x="1" y="910"/>
                      </a:cubicBezTo>
                      <a:cubicBezTo>
                        <a:pt x="1" y="1346"/>
                        <a:pt x="292" y="1696"/>
                        <a:pt x="692" y="1793"/>
                      </a:cubicBezTo>
                      <a:lnTo>
                        <a:pt x="692" y="21042"/>
                      </a:lnTo>
                      <a:lnTo>
                        <a:pt x="1285" y="21635"/>
                      </a:lnTo>
                      <a:cubicBezTo>
                        <a:pt x="1443" y="21624"/>
                        <a:pt x="1612" y="21587"/>
                        <a:pt x="1782" y="21551"/>
                      </a:cubicBezTo>
                      <a:lnTo>
                        <a:pt x="1115" y="20873"/>
                      </a:lnTo>
                      <a:lnTo>
                        <a:pt x="1115" y="1793"/>
                      </a:lnTo>
                      <a:cubicBezTo>
                        <a:pt x="1515" y="1696"/>
                        <a:pt x="1806" y="1346"/>
                        <a:pt x="1806" y="910"/>
                      </a:cubicBezTo>
                      <a:cubicBezTo>
                        <a:pt x="1806" y="412"/>
                        <a:pt x="1406" y="1"/>
                        <a:pt x="8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1179;p61">
                  <a:extLst>
                    <a:ext uri="{FF2B5EF4-FFF2-40B4-BE49-F238E27FC236}">
                      <a16:creationId xmlns:a16="http://schemas.microsoft.com/office/drawing/2014/main" id="{E26A24C7-D03D-A640-1F0E-4558A843ACDD}"/>
                    </a:ext>
                  </a:extLst>
                </p:cNvPr>
                <p:cNvSpPr/>
                <p:nvPr/>
              </p:nvSpPr>
              <p:spPr>
                <a:xfrm>
                  <a:off x="14009150" y="2062700"/>
                  <a:ext cx="252600" cy="14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900" extrusionOk="0">
                      <a:moveTo>
                        <a:pt x="4495" y="0"/>
                      </a:moveTo>
                      <a:lnTo>
                        <a:pt x="0" y="4495"/>
                      </a:lnTo>
                      <a:cubicBezTo>
                        <a:pt x="25" y="4640"/>
                        <a:pt x="61" y="4797"/>
                        <a:pt x="110" y="4979"/>
                      </a:cubicBezTo>
                      <a:lnTo>
                        <a:pt x="4495" y="594"/>
                      </a:lnTo>
                      <a:lnTo>
                        <a:pt x="8420" y="4519"/>
                      </a:lnTo>
                      <a:cubicBezTo>
                        <a:pt x="8335" y="4652"/>
                        <a:pt x="8286" y="4821"/>
                        <a:pt x="8286" y="4991"/>
                      </a:cubicBezTo>
                      <a:cubicBezTo>
                        <a:pt x="8286" y="5500"/>
                        <a:pt x="8698" y="5900"/>
                        <a:pt x="9195" y="5900"/>
                      </a:cubicBezTo>
                      <a:cubicBezTo>
                        <a:pt x="9691" y="5900"/>
                        <a:pt x="10103" y="5500"/>
                        <a:pt x="10103" y="4991"/>
                      </a:cubicBezTo>
                      <a:cubicBezTo>
                        <a:pt x="10103" y="4495"/>
                        <a:pt x="9691" y="4083"/>
                        <a:pt x="9195" y="4083"/>
                      </a:cubicBezTo>
                      <a:cubicBezTo>
                        <a:pt x="9026" y="4083"/>
                        <a:pt x="8856" y="4131"/>
                        <a:pt x="8722" y="4216"/>
                      </a:cubicBezTo>
                      <a:lnTo>
                        <a:pt x="44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1180;p61">
                  <a:extLst>
                    <a:ext uri="{FF2B5EF4-FFF2-40B4-BE49-F238E27FC236}">
                      <a16:creationId xmlns:a16="http://schemas.microsoft.com/office/drawing/2014/main" id="{1FAF326B-CF53-EADD-34CF-1C979185D92D}"/>
                    </a:ext>
                  </a:extLst>
                </p:cNvPr>
                <p:cNvSpPr/>
                <p:nvPr/>
              </p:nvSpPr>
              <p:spPr>
                <a:xfrm>
                  <a:off x="13760825" y="1839500"/>
                  <a:ext cx="45450" cy="3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3580" extrusionOk="0">
                      <a:moveTo>
                        <a:pt x="909" y="1"/>
                      </a:moveTo>
                      <a:cubicBezTo>
                        <a:pt x="412" y="1"/>
                        <a:pt x="0" y="413"/>
                        <a:pt x="0" y="909"/>
                      </a:cubicBezTo>
                      <a:cubicBezTo>
                        <a:pt x="0" y="1345"/>
                        <a:pt x="304" y="1697"/>
                        <a:pt x="703" y="1794"/>
                      </a:cubicBezTo>
                      <a:lnTo>
                        <a:pt x="703" y="13399"/>
                      </a:lnTo>
                      <a:cubicBezTo>
                        <a:pt x="837" y="13471"/>
                        <a:pt x="969" y="13531"/>
                        <a:pt x="1115" y="13580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45"/>
                        <a:pt x="1817" y="909"/>
                      </a:cubicBezTo>
                      <a:cubicBezTo>
                        <a:pt x="1817" y="413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1181;p61">
                  <a:extLst>
                    <a:ext uri="{FF2B5EF4-FFF2-40B4-BE49-F238E27FC236}">
                      <a16:creationId xmlns:a16="http://schemas.microsoft.com/office/drawing/2014/main" id="{50043C32-7E9C-28B0-747A-1ECEB3F964ED}"/>
                    </a:ext>
                  </a:extLst>
                </p:cNvPr>
                <p:cNvSpPr/>
                <p:nvPr/>
              </p:nvSpPr>
              <p:spPr>
                <a:xfrm>
                  <a:off x="13604275" y="1924600"/>
                  <a:ext cx="45450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8335" extrusionOk="0">
                      <a:moveTo>
                        <a:pt x="908" y="0"/>
                      </a:moveTo>
                      <a:cubicBezTo>
                        <a:pt x="399" y="0"/>
                        <a:pt x="0" y="412"/>
                        <a:pt x="0" y="909"/>
                      </a:cubicBezTo>
                      <a:cubicBezTo>
                        <a:pt x="0" y="1345"/>
                        <a:pt x="302" y="1696"/>
                        <a:pt x="703" y="1793"/>
                      </a:cubicBezTo>
                      <a:lnTo>
                        <a:pt x="703" y="8165"/>
                      </a:lnTo>
                      <a:cubicBezTo>
                        <a:pt x="835" y="8226"/>
                        <a:pt x="969" y="8286"/>
                        <a:pt x="1114" y="8334"/>
                      </a:cubicBezTo>
                      <a:lnTo>
                        <a:pt x="1114" y="1793"/>
                      </a:lnTo>
                      <a:cubicBezTo>
                        <a:pt x="1514" y="1696"/>
                        <a:pt x="1817" y="1345"/>
                        <a:pt x="1817" y="909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1182;p61">
                  <a:extLst>
                    <a:ext uri="{FF2B5EF4-FFF2-40B4-BE49-F238E27FC236}">
                      <a16:creationId xmlns:a16="http://schemas.microsoft.com/office/drawing/2014/main" id="{64BE03D4-27CE-00AB-7628-A4575FAD9293}"/>
                    </a:ext>
                  </a:extLst>
                </p:cNvPr>
                <p:cNvSpPr/>
                <p:nvPr/>
              </p:nvSpPr>
              <p:spPr>
                <a:xfrm>
                  <a:off x="13523400" y="1578450"/>
                  <a:ext cx="155375" cy="56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5" h="22690" extrusionOk="0">
                      <a:moveTo>
                        <a:pt x="304" y="1"/>
                      </a:moveTo>
                      <a:lnTo>
                        <a:pt x="304" y="18934"/>
                      </a:lnTo>
                      <a:lnTo>
                        <a:pt x="0" y="18934"/>
                      </a:lnTo>
                      <a:cubicBezTo>
                        <a:pt x="97" y="19079"/>
                        <a:pt x="207" y="19213"/>
                        <a:pt x="328" y="19358"/>
                      </a:cubicBezTo>
                      <a:lnTo>
                        <a:pt x="727" y="19358"/>
                      </a:lnTo>
                      <a:lnTo>
                        <a:pt x="727" y="1006"/>
                      </a:lnTo>
                      <a:lnTo>
                        <a:pt x="5803" y="6082"/>
                      </a:lnTo>
                      <a:lnTo>
                        <a:pt x="5803" y="22605"/>
                      </a:lnTo>
                      <a:cubicBezTo>
                        <a:pt x="5936" y="22641"/>
                        <a:pt x="6070" y="22665"/>
                        <a:pt x="6215" y="22689"/>
                      </a:cubicBezTo>
                      <a:lnTo>
                        <a:pt x="6215" y="5912"/>
                      </a:lnTo>
                      <a:lnTo>
                        <a:pt x="30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1183;p61">
                  <a:extLst>
                    <a:ext uri="{FF2B5EF4-FFF2-40B4-BE49-F238E27FC236}">
                      <a16:creationId xmlns:a16="http://schemas.microsoft.com/office/drawing/2014/main" id="{4DD18FAA-1D24-DA71-3F48-B4AFBF2DBF3B}"/>
                    </a:ext>
                  </a:extLst>
                </p:cNvPr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1184;p61">
                  <a:extLst>
                    <a:ext uri="{FF2B5EF4-FFF2-40B4-BE49-F238E27FC236}">
                      <a16:creationId xmlns:a16="http://schemas.microsoft.com/office/drawing/2014/main" id="{7A2D9F96-D5F9-AEDF-5BA7-E2310DE469AA}"/>
                    </a:ext>
                  </a:extLst>
                </p:cNvPr>
                <p:cNvSpPr/>
                <p:nvPr/>
              </p:nvSpPr>
              <p:spPr>
                <a:xfrm>
                  <a:off x="13712975" y="1221400"/>
                  <a:ext cx="45450" cy="44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7832" extrusionOk="0">
                      <a:moveTo>
                        <a:pt x="1127" y="1"/>
                      </a:moveTo>
                      <a:cubicBezTo>
                        <a:pt x="982" y="110"/>
                        <a:pt x="837" y="207"/>
                        <a:pt x="703" y="315"/>
                      </a:cubicBezTo>
                      <a:lnTo>
                        <a:pt x="703" y="16039"/>
                      </a:lnTo>
                      <a:cubicBezTo>
                        <a:pt x="304" y="16136"/>
                        <a:pt x="0" y="16499"/>
                        <a:pt x="0" y="16924"/>
                      </a:cubicBezTo>
                      <a:cubicBezTo>
                        <a:pt x="0" y="17432"/>
                        <a:pt x="412" y="17832"/>
                        <a:pt x="909" y="17832"/>
                      </a:cubicBezTo>
                      <a:cubicBezTo>
                        <a:pt x="1418" y="17832"/>
                        <a:pt x="1817" y="17432"/>
                        <a:pt x="1817" y="16924"/>
                      </a:cubicBezTo>
                      <a:cubicBezTo>
                        <a:pt x="1817" y="16499"/>
                        <a:pt x="1527" y="16136"/>
                        <a:pt x="1127" y="16039"/>
                      </a:cubicBezTo>
                      <a:lnTo>
                        <a:pt x="112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1185;p61">
                  <a:extLst>
                    <a:ext uri="{FF2B5EF4-FFF2-40B4-BE49-F238E27FC236}">
                      <a16:creationId xmlns:a16="http://schemas.microsoft.com/office/drawing/2014/main" id="{8769262E-8B82-9AF8-7F11-02FC1567D806}"/>
                    </a:ext>
                  </a:extLst>
                </p:cNvPr>
                <p:cNvSpPr/>
                <p:nvPr/>
              </p:nvSpPr>
              <p:spPr>
                <a:xfrm>
                  <a:off x="13482525" y="1363450"/>
                  <a:ext cx="121150" cy="17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6" h="6857" extrusionOk="0">
                      <a:moveTo>
                        <a:pt x="4846" y="0"/>
                      </a:moveTo>
                      <a:cubicBezTo>
                        <a:pt x="4652" y="267"/>
                        <a:pt x="4494" y="593"/>
                        <a:pt x="4434" y="1005"/>
                      </a:cubicBezTo>
                      <a:lnTo>
                        <a:pt x="4434" y="5815"/>
                      </a:lnTo>
                      <a:lnTo>
                        <a:pt x="1659" y="5815"/>
                      </a:lnTo>
                      <a:cubicBezTo>
                        <a:pt x="1611" y="5487"/>
                        <a:pt x="1393" y="5221"/>
                        <a:pt x="1102" y="5112"/>
                      </a:cubicBezTo>
                      <a:cubicBezTo>
                        <a:pt x="776" y="5342"/>
                        <a:pt x="327" y="5778"/>
                        <a:pt x="0" y="6456"/>
                      </a:cubicBezTo>
                      <a:cubicBezTo>
                        <a:pt x="170" y="6699"/>
                        <a:pt x="448" y="6857"/>
                        <a:pt x="751" y="6857"/>
                      </a:cubicBezTo>
                      <a:cubicBezTo>
                        <a:pt x="1163" y="6857"/>
                        <a:pt x="1502" y="6590"/>
                        <a:pt x="1624" y="6238"/>
                      </a:cubicBezTo>
                      <a:lnTo>
                        <a:pt x="4846" y="6238"/>
                      </a:lnTo>
                      <a:lnTo>
                        <a:pt x="4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1186;p61">
                  <a:extLst>
                    <a:ext uri="{FF2B5EF4-FFF2-40B4-BE49-F238E27FC236}">
                      <a16:creationId xmlns:a16="http://schemas.microsoft.com/office/drawing/2014/main" id="{DA1F20A0-B753-A2D3-C717-899FFEA5B117}"/>
                    </a:ext>
                  </a:extLst>
                </p:cNvPr>
                <p:cNvSpPr/>
                <p:nvPr/>
              </p:nvSpPr>
              <p:spPr>
                <a:xfrm>
                  <a:off x="14724775" y="2011525"/>
                  <a:ext cx="45450" cy="3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635" extrusionOk="0">
                      <a:moveTo>
                        <a:pt x="908" y="0"/>
                      </a:moveTo>
                      <a:cubicBezTo>
                        <a:pt x="400" y="0"/>
                        <a:pt x="0" y="412"/>
                        <a:pt x="0" y="908"/>
                      </a:cubicBezTo>
                      <a:cubicBezTo>
                        <a:pt x="0" y="1345"/>
                        <a:pt x="303" y="1708"/>
                        <a:pt x="703" y="1793"/>
                      </a:cubicBezTo>
                      <a:lnTo>
                        <a:pt x="703" y="12453"/>
                      </a:lnTo>
                      <a:lnTo>
                        <a:pt x="1115" y="12634"/>
                      </a:lnTo>
                      <a:lnTo>
                        <a:pt x="1115" y="1793"/>
                      </a:lnTo>
                      <a:cubicBezTo>
                        <a:pt x="1514" y="1708"/>
                        <a:pt x="1817" y="1345"/>
                        <a:pt x="1817" y="908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1187;p61">
                  <a:extLst>
                    <a:ext uri="{FF2B5EF4-FFF2-40B4-BE49-F238E27FC236}">
                      <a16:creationId xmlns:a16="http://schemas.microsoft.com/office/drawing/2014/main" id="{4DBFE71E-C95B-781F-2316-44A585E57170}"/>
                    </a:ext>
                  </a:extLst>
                </p:cNvPr>
                <p:cNvSpPr/>
                <p:nvPr/>
              </p:nvSpPr>
              <p:spPr>
                <a:xfrm>
                  <a:off x="14541550" y="2159600"/>
                  <a:ext cx="156600" cy="23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4" h="9304" extrusionOk="0">
                      <a:moveTo>
                        <a:pt x="0" y="0"/>
                      </a:moveTo>
                      <a:lnTo>
                        <a:pt x="0" y="8335"/>
                      </a:lnTo>
                      <a:lnTo>
                        <a:pt x="969" y="9304"/>
                      </a:lnTo>
                      <a:cubicBezTo>
                        <a:pt x="1090" y="9231"/>
                        <a:pt x="1200" y="9147"/>
                        <a:pt x="1321" y="9050"/>
                      </a:cubicBezTo>
                      <a:lnTo>
                        <a:pt x="425" y="8165"/>
                      </a:lnTo>
                      <a:lnTo>
                        <a:pt x="425" y="412"/>
                      </a:lnTo>
                      <a:lnTo>
                        <a:pt x="5839" y="412"/>
                      </a:lnTo>
                      <a:lnTo>
                        <a:pt x="5839" y="6676"/>
                      </a:lnTo>
                      <a:cubicBezTo>
                        <a:pt x="5984" y="6579"/>
                        <a:pt x="6118" y="6469"/>
                        <a:pt x="6263" y="6361"/>
                      </a:cubicBezTo>
                      <a:lnTo>
                        <a:pt x="626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1188;p61">
                  <a:extLst>
                    <a:ext uri="{FF2B5EF4-FFF2-40B4-BE49-F238E27FC236}">
                      <a16:creationId xmlns:a16="http://schemas.microsoft.com/office/drawing/2014/main" id="{1B1346F7-551F-5318-8336-09DC8E9A9F4E}"/>
                    </a:ext>
                  </a:extLst>
                </p:cNvPr>
                <p:cNvSpPr/>
                <p:nvPr/>
              </p:nvSpPr>
              <p:spPr>
                <a:xfrm>
                  <a:off x="15435525" y="2199575"/>
                  <a:ext cx="140550" cy="2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8699" extrusionOk="0">
                      <a:moveTo>
                        <a:pt x="5621" y="0"/>
                      </a:moveTo>
                      <a:lnTo>
                        <a:pt x="0" y="5610"/>
                      </a:lnTo>
                      <a:lnTo>
                        <a:pt x="0" y="8698"/>
                      </a:lnTo>
                      <a:cubicBezTo>
                        <a:pt x="134" y="8614"/>
                        <a:pt x="267" y="8528"/>
                        <a:pt x="412" y="8420"/>
                      </a:cubicBezTo>
                      <a:lnTo>
                        <a:pt x="412" y="5779"/>
                      </a:lnTo>
                      <a:lnTo>
                        <a:pt x="5524" y="679"/>
                      </a:lnTo>
                      <a:cubicBezTo>
                        <a:pt x="5561" y="461"/>
                        <a:pt x="5585" y="231"/>
                        <a:pt x="56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1189;p61">
                  <a:extLst>
                    <a:ext uri="{FF2B5EF4-FFF2-40B4-BE49-F238E27FC236}">
                      <a16:creationId xmlns:a16="http://schemas.microsoft.com/office/drawing/2014/main" id="{3A447D37-FB10-7849-A79C-D6CA53755E69}"/>
                    </a:ext>
                  </a:extLst>
                </p:cNvPr>
                <p:cNvSpPr/>
                <p:nvPr/>
              </p:nvSpPr>
              <p:spPr>
                <a:xfrm>
                  <a:off x="15658400" y="2062700"/>
                  <a:ext cx="83925" cy="5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7" h="2218" extrusionOk="0">
                      <a:moveTo>
                        <a:pt x="2170" y="0"/>
                      </a:moveTo>
                      <a:lnTo>
                        <a:pt x="1" y="2169"/>
                      </a:lnTo>
                      <a:cubicBezTo>
                        <a:pt x="183" y="2193"/>
                        <a:pt x="364" y="2217"/>
                        <a:pt x="547" y="2217"/>
                      </a:cubicBezTo>
                      <a:lnTo>
                        <a:pt x="2170" y="594"/>
                      </a:lnTo>
                      <a:lnTo>
                        <a:pt x="3054" y="1466"/>
                      </a:lnTo>
                      <a:cubicBezTo>
                        <a:pt x="3163" y="1381"/>
                        <a:pt x="3260" y="1284"/>
                        <a:pt x="3357" y="1187"/>
                      </a:cubicBezTo>
                      <a:lnTo>
                        <a:pt x="21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" name="Google Shape;1190;p61">
                  <a:extLst>
                    <a:ext uri="{FF2B5EF4-FFF2-40B4-BE49-F238E27FC236}">
                      <a16:creationId xmlns:a16="http://schemas.microsoft.com/office/drawing/2014/main" id="{176B9F75-E466-0C0F-BE7C-283162E11A8E}"/>
                    </a:ext>
                  </a:extLst>
                </p:cNvPr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" name="Google Shape;1191;p61">
                  <a:extLst>
                    <a:ext uri="{FF2B5EF4-FFF2-40B4-BE49-F238E27FC236}">
                      <a16:creationId xmlns:a16="http://schemas.microsoft.com/office/drawing/2014/main" id="{AB52363F-CD1A-A4D9-4BC9-41DA10D144BC}"/>
                    </a:ext>
                  </a:extLst>
                </p:cNvPr>
                <p:cNvSpPr/>
                <p:nvPr/>
              </p:nvSpPr>
              <p:spPr>
                <a:xfrm>
                  <a:off x="14023075" y="1003675"/>
                  <a:ext cx="417350" cy="37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4" h="14888" extrusionOk="0">
                      <a:moveTo>
                        <a:pt x="16693" y="0"/>
                      </a:moveTo>
                      <a:cubicBezTo>
                        <a:pt x="16560" y="0"/>
                        <a:pt x="16415" y="0"/>
                        <a:pt x="16281" y="12"/>
                      </a:cubicBezTo>
                      <a:lnTo>
                        <a:pt x="16281" y="3634"/>
                      </a:lnTo>
                      <a:lnTo>
                        <a:pt x="5610" y="14294"/>
                      </a:lnTo>
                      <a:lnTo>
                        <a:pt x="1685" y="10370"/>
                      </a:lnTo>
                      <a:cubicBezTo>
                        <a:pt x="1769" y="10236"/>
                        <a:pt x="1818" y="10066"/>
                        <a:pt x="1818" y="9897"/>
                      </a:cubicBezTo>
                      <a:cubicBezTo>
                        <a:pt x="1818" y="9388"/>
                        <a:pt x="1406" y="8989"/>
                        <a:pt x="910" y="8989"/>
                      </a:cubicBezTo>
                      <a:cubicBezTo>
                        <a:pt x="401" y="8989"/>
                        <a:pt x="1" y="9388"/>
                        <a:pt x="1" y="9897"/>
                      </a:cubicBezTo>
                      <a:cubicBezTo>
                        <a:pt x="1" y="10394"/>
                        <a:pt x="401" y="10806"/>
                        <a:pt x="910" y="10806"/>
                      </a:cubicBezTo>
                      <a:cubicBezTo>
                        <a:pt x="1079" y="10806"/>
                        <a:pt x="1249" y="10757"/>
                        <a:pt x="1382" y="10672"/>
                      </a:cubicBezTo>
                      <a:lnTo>
                        <a:pt x="5610" y="14887"/>
                      </a:lnTo>
                      <a:lnTo>
                        <a:pt x="16693" y="3804"/>
                      </a:lnTo>
                      <a:lnTo>
                        <a:pt x="166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1192;p61">
                  <a:extLst>
                    <a:ext uri="{FF2B5EF4-FFF2-40B4-BE49-F238E27FC236}">
                      <a16:creationId xmlns:a16="http://schemas.microsoft.com/office/drawing/2014/main" id="{BADF914B-38B0-AA00-FE5D-2342AD655BBE}"/>
                    </a:ext>
                  </a:extLst>
                </p:cNvPr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" name="Google Shape;1193;p61">
                  <a:extLst>
                    <a:ext uri="{FF2B5EF4-FFF2-40B4-BE49-F238E27FC236}">
                      <a16:creationId xmlns:a16="http://schemas.microsoft.com/office/drawing/2014/main" id="{EF7EA90A-0D61-BB57-DA5E-A8D19312306C}"/>
                    </a:ext>
                  </a:extLst>
                </p:cNvPr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" name="Google Shape;1194;p61">
                  <a:extLst>
                    <a:ext uri="{FF2B5EF4-FFF2-40B4-BE49-F238E27FC236}">
                      <a16:creationId xmlns:a16="http://schemas.microsoft.com/office/drawing/2014/main" id="{E3764B87-3837-C0CA-9FE9-8EE4AA447C01}"/>
                    </a:ext>
                  </a:extLst>
                </p:cNvPr>
                <p:cNvSpPr/>
                <p:nvPr/>
              </p:nvSpPr>
              <p:spPr>
                <a:xfrm>
                  <a:off x="14073350" y="2133875"/>
                  <a:ext cx="164175" cy="27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10806" extrusionOk="0">
                      <a:moveTo>
                        <a:pt x="498" y="0"/>
                      </a:moveTo>
                      <a:lnTo>
                        <a:pt x="498" y="3852"/>
                      </a:lnTo>
                      <a:cubicBezTo>
                        <a:pt x="207" y="4009"/>
                        <a:pt x="0" y="4313"/>
                        <a:pt x="0" y="4664"/>
                      </a:cubicBezTo>
                      <a:cubicBezTo>
                        <a:pt x="0" y="5172"/>
                        <a:pt x="412" y="5573"/>
                        <a:pt x="909" y="5573"/>
                      </a:cubicBezTo>
                      <a:cubicBezTo>
                        <a:pt x="1406" y="5573"/>
                        <a:pt x="1818" y="5172"/>
                        <a:pt x="1818" y="4664"/>
                      </a:cubicBezTo>
                      <a:cubicBezTo>
                        <a:pt x="1818" y="4167"/>
                        <a:pt x="1418" y="3767"/>
                        <a:pt x="921" y="3756"/>
                      </a:cubicBezTo>
                      <a:lnTo>
                        <a:pt x="921" y="836"/>
                      </a:lnTo>
                      <a:lnTo>
                        <a:pt x="6143" y="4773"/>
                      </a:lnTo>
                      <a:lnTo>
                        <a:pt x="6143" y="10502"/>
                      </a:lnTo>
                      <a:cubicBezTo>
                        <a:pt x="6275" y="10599"/>
                        <a:pt x="6409" y="10709"/>
                        <a:pt x="6566" y="10806"/>
                      </a:cubicBezTo>
                      <a:lnTo>
                        <a:pt x="6566" y="4567"/>
                      </a:lnTo>
                      <a:lnTo>
                        <a:pt x="49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1195;p61">
                  <a:extLst>
                    <a:ext uri="{FF2B5EF4-FFF2-40B4-BE49-F238E27FC236}">
                      <a16:creationId xmlns:a16="http://schemas.microsoft.com/office/drawing/2014/main" id="{518BEA1B-60C9-1D63-AAA6-5C837F4CB76A}"/>
                    </a:ext>
                  </a:extLst>
                </p:cNvPr>
                <p:cNvSpPr/>
                <p:nvPr/>
              </p:nvSpPr>
              <p:spPr>
                <a:xfrm>
                  <a:off x="14945850" y="1048175"/>
                  <a:ext cx="163850" cy="83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4" h="33423" extrusionOk="0">
                      <a:moveTo>
                        <a:pt x="5306" y="1"/>
                      </a:moveTo>
                      <a:lnTo>
                        <a:pt x="0" y="5306"/>
                      </a:lnTo>
                      <a:lnTo>
                        <a:pt x="0" y="32732"/>
                      </a:lnTo>
                      <a:lnTo>
                        <a:pt x="3053" y="32732"/>
                      </a:lnTo>
                      <a:cubicBezTo>
                        <a:pt x="3150" y="33132"/>
                        <a:pt x="3501" y="33422"/>
                        <a:pt x="3937" y="33422"/>
                      </a:cubicBezTo>
                      <a:cubicBezTo>
                        <a:pt x="4434" y="33422"/>
                        <a:pt x="4846" y="33022"/>
                        <a:pt x="4846" y="32513"/>
                      </a:cubicBezTo>
                      <a:cubicBezTo>
                        <a:pt x="4846" y="32017"/>
                        <a:pt x="4434" y="31617"/>
                        <a:pt x="3937" y="31617"/>
                      </a:cubicBezTo>
                      <a:cubicBezTo>
                        <a:pt x="3501" y="31617"/>
                        <a:pt x="3150" y="31908"/>
                        <a:pt x="3053" y="32308"/>
                      </a:cubicBezTo>
                      <a:lnTo>
                        <a:pt x="412" y="32308"/>
                      </a:lnTo>
                      <a:lnTo>
                        <a:pt x="412" y="5476"/>
                      </a:lnTo>
                      <a:lnTo>
                        <a:pt x="5645" y="255"/>
                      </a:lnTo>
                      <a:lnTo>
                        <a:pt x="5645" y="4773"/>
                      </a:lnTo>
                      <a:cubicBezTo>
                        <a:pt x="5148" y="4773"/>
                        <a:pt x="4749" y="5185"/>
                        <a:pt x="4749" y="5682"/>
                      </a:cubicBezTo>
                      <a:cubicBezTo>
                        <a:pt x="4749" y="6178"/>
                        <a:pt x="5148" y="6590"/>
                        <a:pt x="5645" y="6590"/>
                      </a:cubicBezTo>
                      <a:cubicBezTo>
                        <a:pt x="6154" y="6590"/>
                        <a:pt x="6553" y="6178"/>
                        <a:pt x="6553" y="5682"/>
                      </a:cubicBezTo>
                      <a:cubicBezTo>
                        <a:pt x="6553" y="5331"/>
                        <a:pt x="6359" y="5016"/>
                        <a:pt x="6057" y="4870"/>
                      </a:cubicBezTo>
                      <a:lnTo>
                        <a:pt x="6057" y="170"/>
                      </a:lnTo>
                      <a:cubicBezTo>
                        <a:pt x="5815" y="110"/>
                        <a:pt x="5560" y="49"/>
                        <a:pt x="53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" name="Google Shape;1196;p61">
                  <a:extLst>
                    <a:ext uri="{FF2B5EF4-FFF2-40B4-BE49-F238E27FC236}">
                      <a16:creationId xmlns:a16="http://schemas.microsoft.com/office/drawing/2014/main" id="{4AEFF447-43C3-D2AA-6878-7BB5EB0D932B}"/>
                    </a:ext>
                  </a:extLst>
                </p:cNvPr>
                <p:cNvSpPr/>
                <p:nvPr/>
              </p:nvSpPr>
              <p:spPr>
                <a:xfrm>
                  <a:off x="15398900" y="1217475"/>
                  <a:ext cx="12125" cy="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" h="376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21" y="182"/>
                        <a:pt x="291" y="315"/>
                        <a:pt x="485" y="376"/>
                      </a:cubicBezTo>
                      <a:cubicBezTo>
                        <a:pt x="339" y="243"/>
                        <a:pt x="170" y="122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" name="Google Shape;1197;p61">
                  <a:extLst>
                    <a:ext uri="{FF2B5EF4-FFF2-40B4-BE49-F238E27FC236}">
                      <a16:creationId xmlns:a16="http://schemas.microsoft.com/office/drawing/2014/main" id="{E7CAC616-2C27-004F-0806-F17C629E3AA5}"/>
                    </a:ext>
                  </a:extLst>
                </p:cNvPr>
                <p:cNvSpPr/>
                <p:nvPr/>
              </p:nvSpPr>
              <p:spPr>
                <a:xfrm>
                  <a:off x="14978225" y="1228375"/>
                  <a:ext cx="444925" cy="5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97" h="22629" extrusionOk="0">
                      <a:moveTo>
                        <a:pt x="17384" y="1"/>
                      </a:moveTo>
                      <a:lnTo>
                        <a:pt x="17384" y="6833"/>
                      </a:lnTo>
                      <a:lnTo>
                        <a:pt x="1" y="6833"/>
                      </a:lnTo>
                      <a:lnTo>
                        <a:pt x="1" y="22629"/>
                      </a:lnTo>
                      <a:lnTo>
                        <a:pt x="2291" y="22629"/>
                      </a:lnTo>
                      <a:lnTo>
                        <a:pt x="2291" y="12235"/>
                      </a:lnTo>
                      <a:cubicBezTo>
                        <a:pt x="2703" y="12138"/>
                        <a:pt x="2993" y="11775"/>
                        <a:pt x="2993" y="11351"/>
                      </a:cubicBezTo>
                      <a:cubicBezTo>
                        <a:pt x="2993" y="10854"/>
                        <a:pt x="2593" y="10443"/>
                        <a:pt x="2084" y="10443"/>
                      </a:cubicBezTo>
                      <a:cubicBezTo>
                        <a:pt x="1588" y="10443"/>
                        <a:pt x="1176" y="10854"/>
                        <a:pt x="1176" y="11351"/>
                      </a:cubicBezTo>
                      <a:cubicBezTo>
                        <a:pt x="1176" y="11775"/>
                        <a:pt x="1479" y="12138"/>
                        <a:pt x="1879" y="12235"/>
                      </a:cubicBezTo>
                      <a:lnTo>
                        <a:pt x="1879" y="22204"/>
                      </a:lnTo>
                      <a:lnTo>
                        <a:pt x="413" y="22204"/>
                      </a:lnTo>
                      <a:lnTo>
                        <a:pt x="413" y="7256"/>
                      </a:lnTo>
                      <a:lnTo>
                        <a:pt x="17796" y="7256"/>
                      </a:lnTo>
                      <a:lnTo>
                        <a:pt x="17796" y="388"/>
                      </a:lnTo>
                      <a:cubicBezTo>
                        <a:pt x="17675" y="255"/>
                        <a:pt x="17530" y="122"/>
                        <a:pt x="173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1198;p61">
                  <a:extLst>
                    <a:ext uri="{FF2B5EF4-FFF2-40B4-BE49-F238E27FC236}">
                      <a16:creationId xmlns:a16="http://schemas.microsoft.com/office/drawing/2014/main" id="{B5089426-2714-89B4-1DD0-EDDA52EEC271}"/>
                    </a:ext>
                  </a:extLst>
                </p:cNvPr>
                <p:cNvSpPr/>
                <p:nvPr/>
              </p:nvSpPr>
              <p:spPr>
                <a:xfrm>
                  <a:off x="15065150" y="1274100"/>
                  <a:ext cx="393725" cy="69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9" h="27838" extrusionOk="0">
                      <a:moveTo>
                        <a:pt x="15337" y="0"/>
                      </a:moveTo>
                      <a:lnTo>
                        <a:pt x="15337" y="19939"/>
                      </a:lnTo>
                      <a:lnTo>
                        <a:pt x="12599" y="19939"/>
                      </a:lnTo>
                      <a:lnTo>
                        <a:pt x="12599" y="7147"/>
                      </a:lnTo>
                      <a:lnTo>
                        <a:pt x="704" y="7147"/>
                      </a:lnTo>
                      <a:lnTo>
                        <a:pt x="704" y="26045"/>
                      </a:lnTo>
                      <a:cubicBezTo>
                        <a:pt x="292" y="26141"/>
                        <a:pt x="1" y="26505"/>
                        <a:pt x="1" y="26929"/>
                      </a:cubicBezTo>
                      <a:cubicBezTo>
                        <a:pt x="1" y="27438"/>
                        <a:pt x="400" y="27837"/>
                        <a:pt x="909" y="27837"/>
                      </a:cubicBezTo>
                      <a:cubicBezTo>
                        <a:pt x="1406" y="27837"/>
                        <a:pt x="1818" y="27438"/>
                        <a:pt x="1818" y="26929"/>
                      </a:cubicBezTo>
                      <a:cubicBezTo>
                        <a:pt x="1818" y="26505"/>
                        <a:pt x="1515" y="26141"/>
                        <a:pt x="1115" y="26045"/>
                      </a:cubicBezTo>
                      <a:lnTo>
                        <a:pt x="1115" y="7559"/>
                      </a:lnTo>
                      <a:lnTo>
                        <a:pt x="12175" y="7559"/>
                      </a:lnTo>
                      <a:lnTo>
                        <a:pt x="12175" y="20351"/>
                      </a:lnTo>
                      <a:lnTo>
                        <a:pt x="15749" y="20351"/>
                      </a:lnTo>
                      <a:lnTo>
                        <a:pt x="15749" y="570"/>
                      </a:lnTo>
                      <a:cubicBezTo>
                        <a:pt x="15663" y="388"/>
                        <a:pt x="15555" y="194"/>
                        <a:pt x="15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1199;p61">
                  <a:extLst>
                    <a:ext uri="{FF2B5EF4-FFF2-40B4-BE49-F238E27FC236}">
                      <a16:creationId xmlns:a16="http://schemas.microsoft.com/office/drawing/2014/main" id="{397C73CE-8E04-0943-71E0-D43B158DB5CB}"/>
                    </a:ext>
                  </a:extLst>
                </p:cNvPr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1200;p61">
                  <a:extLst>
                    <a:ext uri="{FF2B5EF4-FFF2-40B4-BE49-F238E27FC236}">
                      <a16:creationId xmlns:a16="http://schemas.microsoft.com/office/drawing/2014/main" id="{92260343-8448-4100-BC43-BC689AFCB178}"/>
                    </a:ext>
                  </a:extLst>
                </p:cNvPr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1201;p61">
                  <a:extLst>
                    <a:ext uri="{FF2B5EF4-FFF2-40B4-BE49-F238E27FC236}">
                      <a16:creationId xmlns:a16="http://schemas.microsoft.com/office/drawing/2014/main" id="{5F08FEE4-72E7-B9E0-38D7-49D27C640F5D}"/>
                    </a:ext>
                  </a:extLst>
                </p:cNvPr>
                <p:cNvSpPr/>
                <p:nvPr/>
              </p:nvSpPr>
              <p:spPr>
                <a:xfrm>
                  <a:off x="15147525" y="1129325"/>
                  <a:ext cx="159625" cy="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5" h="1819" extrusionOk="0">
                      <a:moveTo>
                        <a:pt x="909" y="1"/>
                      </a:moveTo>
                      <a:cubicBezTo>
                        <a:pt x="413" y="1"/>
                        <a:pt x="1" y="401"/>
                        <a:pt x="1" y="910"/>
                      </a:cubicBezTo>
                      <a:cubicBezTo>
                        <a:pt x="1" y="1406"/>
                        <a:pt x="413" y="1818"/>
                        <a:pt x="909" y="1818"/>
                      </a:cubicBezTo>
                      <a:cubicBezTo>
                        <a:pt x="1345" y="1818"/>
                        <a:pt x="1697" y="1516"/>
                        <a:pt x="1794" y="1115"/>
                      </a:cubicBezTo>
                      <a:lnTo>
                        <a:pt x="6384" y="1115"/>
                      </a:lnTo>
                      <a:cubicBezTo>
                        <a:pt x="6215" y="958"/>
                        <a:pt x="6033" y="813"/>
                        <a:pt x="5840" y="692"/>
                      </a:cubicBezTo>
                      <a:lnTo>
                        <a:pt x="1794" y="692"/>
                      </a:lnTo>
                      <a:cubicBezTo>
                        <a:pt x="1697" y="292"/>
                        <a:pt x="134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1202;p61">
                  <a:extLst>
                    <a:ext uri="{FF2B5EF4-FFF2-40B4-BE49-F238E27FC236}">
                      <a16:creationId xmlns:a16="http://schemas.microsoft.com/office/drawing/2014/main" id="{552E8F24-F84E-9C2E-1369-601B7A56CB50}"/>
                    </a:ext>
                  </a:extLst>
                </p:cNvPr>
                <p:cNvSpPr/>
                <p:nvPr/>
              </p:nvSpPr>
              <p:spPr>
                <a:xfrm>
                  <a:off x="14983400" y="1201125"/>
                  <a:ext cx="3967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0" h="6021" extrusionOk="0">
                      <a:moveTo>
                        <a:pt x="15445" y="0"/>
                      </a:moveTo>
                      <a:lnTo>
                        <a:pt x="15445" y="5597"/>
                      </a:lnTo>
                      <a:lnTo>
                        <a:pt x="1175" y="5597"/>
                      </a:lnTo>
                      <a:lnTo>
                        <a:pt x="1175" y="1939"/>
                      </a:lnTo>
                      <a:cubicBezTo>
                        <a:pt x="1551" y="1829"/>
                        <a:pt x="1817" y="1490"/>
                        <a:pt x="1817" y="1078"/>
                      </a:cubicBezTo>
                      <a:cubicBezTo>
                        <a:pt x="1817" y="582"/>
                        <a:pt x="1417" y="170"/>
                        <a:pt x="908" y="170"/>
                      </a:cubicBezTo>
                      <a:cubicBezTo>
                        <a:pt x="412" y="170"/>
                        <a:pt x="0" y="582"/>
                        <a:pt x="0" y="1078"/>
                      </a:cubicBezTo>
                      <a:cubicBezTo>
                        <a:pt x="0" y="1527"/>
                        <a:pt x="327" y="1902"/>
                        <a:pt x="763" y="1974"/>
                      </a:cubicBezTo>
                      <a:lnTo>
                        <a:pt x="763" y="6020"/>
                      </a:lnTo>
                      <a:lnTo>
                        <a:pt x="15869" y="6020"/>
                      </a:lnTo>
                      <a:lnTo>
                        <a:pt x="15869" y="194"/>
                      </a:lnTo>
                      <a:cubicBezTo>
                        <a:pt x="15724" y="133"/>
                        <a:pt x="15590" y="60"/>
                        <a:pt x="154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1203;p61">
                  <a:extLst>
                    <a:ext uri="{FF2B5EF4-FFF2-40B4-BE49-F238E27FC236}">
                      <a16:creationId xmlns:a16="http://schemas.microsoft.com/office/drawing/2014/main" id="{792ECF5B-6178-9219-D0C5-CB7A43F481E5}"/>
                    </a:ext>
                  </a:extLst>
                </p:cNvPr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1204;p61">
                  <a:extLst>
                    <a:ext uri="{FF2B5EF4-FFF2-40B4-BE49-F238E27FC236}">
                      <a16:creationId xmlns:a16="http://schemas.microsoft.com/office/drawing/2014/main" id="{DC16E489-6CCA-6493-7B1E-F45680401B3A}"/>
                    </a:ext>
                  </a:extLst>
                </p:cNvPr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" name="Google Shape;1205;p61">
              <a:extLst>
                <a:ext uri="{FF2B5EF4-FFF2-40B4-BE49-F238E27FC236}">
                  <a16:creationId xmlns:a16="http://schemas.microsoft.com/office/drawing/2014/main" id="{A6EFD37B-2A97-72EF-0777-CD1E11D18A14}"/>
                </a:ext>
              </a:extLst>
            </p:cNvPr>
            <p:cNvGrpSpPr/>
            <p:nvPr/>
          </p:nvGrpSpPr>
          <p:grpSpPr>
            <a:xfrm>
              <a:off x="9278213" y="2786750"/>
              <a:ext cx="2901850" cy="1868675"/>
              <a:chOff x="777700" y="2340275"/>
              <a:chExt cx="2901850" cy="1868675"/>
            </a:xfrm>
          </p:grpSpPr>
          <p:sp>
            <p:nvSpPr>
              <p:cNvPr id="27" name="Google Shape;1206;p61">
                <a:extLst>
                  <a:ext uri="{FF2B5EF4-FFF2-40B4-BE49-F238E27FC236}">
                    <a16:creationId xmlns:a16="http://schemas.microsoft.com/office/drawing/2014/main" id="{9C07C922-3706-0A2D-B0E8-287C648FA82D}"/>
                  </a:ext>
                </a:extLst>
              </p:cNvPr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207;p61">
                <a:extLst>
                  <a:ext uri="{FF2B5EF4-FFF2-40B4-BE49-F238E27FC236}">
                    <a16:creationId xmlns:a16="http://schemas.microsoft.com/office/drawing/2014/main" id="{6450F638-9A45-5BC7-1C7E-3A369DF436A6}"/>
                  </a:ext>
                </a:extLst>
              </p:cNvPr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208;p61">
                <a:extLst>
                  <a:ext uri="{FF2B5EF4-FFF2-40B4-BE49-F238E27FC236}">
                    <a16:creationId xmlns:a16="http://schemas.microsoft.com/office/drawing/2014/main" id="{EC419338-BCBC-C1EC-054C-2C5AD3B40442}"/>
                  </a:ext>
                </a:extLst>
              </p:cNvPr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209;p61">
                <a:extLst>
                  <a:ext uri="{FF2B5EF4-FFF2-40B4-BE49-F238E27FC236}">
                    <a16:creationId xmlns:a16="http://schemas.microsoft.com/office/drawing/2014/main" id="{89585BFD-4DC6-5973-FD98-7D6879608215}"/>
                  </a:ext>
                </a:extLst>
              </p:cNvPr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210;p61">
                <a:extLst>
                  <a:ext uri="{FF2B5EF4-FFF2-40B4-BE49-F238E27FC236}">
                    <a16:creationId xmlns:a16="http://schemas.microsoft.com/office/drawing/2014/main" id="{1B097D99-9363-6CDD-9835-C09545BC1D8F}"/>
                  </a:ext>
                </a:extLst>
              </p:cNvPr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211;p61">
                <a:extLst>
                  <a:ext uri="{FF2B5EF4-FFF2-40B4-BE49-F238E27FC236}">
                    <a16:creationId xmlns:a16="http://schemas.microsoft.com/office/drawing/2014/main" id="{52FAD3F8-42B2-DD72-1600-E2EFBDDC7D00}"/>
                  </a:ext>
                </a:extLst>
              </p:cNvPr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212;p61">
                <a:extLst>
                  <a:ext uri="{FF2B5EF4-FFF2-40B4-BE49-F238E27FC236}">
                    <a16:creationId xmlns:a16="http://schemas.microsoft.com/office/drawing/2014/main" id="{AD269688-46B0-99EC-82A8-11FA02C955C4}"/>
                  </a:ext>
                </a:extLst>
              </p:cNvPr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213;p61">
                <a:extLst>
                  <a:ext uri="{FF2B5EF4-FFF2-40B4-BE49-F238E27FC236}">
                    <a16:creationId xmlns:a16="http://schemas.microsoft.com/office/drawing/2014/main" id="{6B3221D0-C391-7353-D798-77852C752697}"/>
                  </a:ext>
                </a:extLst>
              </p:cNvPr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214;p61">
                <a:extLst>
                  <a:ext uri="{FF2B5EF4-FFF2-40B4-BE49-F238E27FC236}">
                    <a16:creationId xmlns:a16="http://schemas.microsoft.com/office/drawing/2014/main" id="{E293EBD7-5DF4-78B9-0074-7E35D6D8B861}"/>
                  </a:ext>
                </a:extLst>
              </p:cNvPr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365;p37"/>
          <p:cNvGrpSpPr/>
          <p:nvPr/>
        </p:nvGrpSpPr>
        <p:grpSpPr>
          <a:xfrm>
            <a:off x="4221000" y="2960900"/>
            <a:ext cx="702000" cy="702000"/>
            <a:chOff x="4221000" y="2960900"/>
            <a:chExt cx="702000" cy="702000"/>
          </a:xfrm>
        </p:grpSpPr>
        <p:sp>
          <p:nvSpPr>
            <p:cNvPr id="366" name="Google Shape;366;p37"/>
            <p:cNvSpPr/>
            <p:nvPr/>
          </p:nvSpPr>
          <p:spPr>
            <a:xfrm>
              <a:off x="4221000" y="2960900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367" name="Google Shape;367;p37"/>
            <p:cNvSpPr/>
            <p:nvPr/>
          </p:nvSpPr>
          <p:spPr>
            <a:xfrm>
              <a:off x="4265400" y="3005364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" name="Google Shape;368;p37"/>
          <p:cNvGrpSpPr/>
          <p:nvPr/>
        </p:nvGrpSpPr>
        <p:grpSpPr>
          <a:xfrm>
            <a:off x="6907250" y="2960900"/>
            <a:ext cx="702000" cy="702000"/>
            <a:chOff x="6907250" y="2960900"/>
            <a:chExt cx="702000" cy="702000"/>
          </a:xfrm>
        </p:grpSpPr>
        <p:sp>
          <p:nvSpPr>
            <p:cNvPr id="369" name="Google Shape;369;p37"/>
            <p:cNvSpPr/>
            <p:nvPr/>
          </p:nvSpPr>
          <p:spPr>
            <a:xfrm>
              <a:off x="6907250" y="2960900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370" name="Google Shape;370;p37"/>
            <p:cNvSpPr/>
            <p:nvPr/>
          </p:nvSpPr>
          <p:spPr>
            <a:xfrm>
              <a:off x="6951650" y="3005364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Google Shape;371;p37"/>
          <p:cNvGrpSpPr/>
          <p:nvPr/>
        </p:nvGrpSpPr>
        <p:grpSpPr>
          <a:xfrm>
            <a:off x="1534750" y="2960900"/>
            <a:ext cx="702000" cy="702000"/>
            <a:chOff x="1534750" y="2960900"/>
            <a:chExt cx="702000" cy="702000"/>
          </a:xfrm>
        </p:grpSpPr>
        <p:sp>
          <p:nvSpPr>
            <p:cNvPr id="372" name="Google Shape;372;p37"/>
            <p:cNvSpPr/>
            <p:nvPr/>
          </p:nvSpPr>
          <p:spPr>
            <a:xfrm>
              <a:off x="1534750" y="2960900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373" name="Google Shape;373;p37"/>
            <p:cNvSpPr/>
            <p:nvPr/>
          </p:nvSpPr>
          <p:spPr>
            <a:xfrm>
              <a:off x="1579150" y="3005364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37"/>
          <p:cNvGrpSpPr/>
          <p:nvPr/>
        </p:nvGrpSpPr>
        <p:grpSpPr>
          <a:xfrm>
            <a:off x="4221000" y="1238675"/>
            <a:ext cx="702000" cy="702000"/>
            <a:chOff x="4221000" y="1247775"/>
            <a:chExt cx="702000" cy="702000"/>
          </a:xfrm>
        </p:grpSpPr>
        <p:sp>
          <p:nvSpPr>
            <p:cNvPr id="375" name="Google Shape;375;p37"/>
            <p:cNvSpPr/>
            <p:nvPr/>
          </p:nvSpPr>
          <p:spPr>
            <a:xfrm>
              <a:off x="4221000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376" name="Google Shape;376;p37"/>
            <p:cNvSpPr/>
            <p:nvPr/>
          </p:nvSpPr>
          <p:spPr>
            <a:xfrm>
              <a:off x="4265400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7"/>
          <p:cNvGrpSpPr/>
          <p:nvPr/>
        </p:nvGrpSpPr>
        <p:grpSpPr>
          <a:xfrm>
            <a:off x="6907250" y="1238675"/>
            <a:ext cx="702000" cy="702000"/>
            <a:chOff x="6907250" y="1247775"/>
            <a:chExt cx="702000" cy="702000"/>
          </a:xfrm>
        </p:grpSpPr>
        <p:sp>
          <p:nvSpPr>
            <p:cNvPr id="378" name="Google Shape;378;p37"/>
            <p:cNvSpPr/>
            <p:nvPr/>
          </p:nvSpPr>
          <p:spPr>
            <a:xfrm>
              <a:off x="6907250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379" name="Google Shape;379;p37"/>
            <p:cNvSpPr/>
            <p:nvPr/>
          </p:nvSpPr>
          <p:spPr>
            <a:xfrm>
              <a:off x="6951650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37"/>
          <p:cNvGrpSpPr/>
          <p:nvPr/>
        </p:nvGrpSpPr>
        <p:grpSpPr>
          <a:xfrm>
            <a:off x="1534750" y="1238675"/>
            <a:ext cx="702000" cy="702000"/>
            <a:chOff x="1534825" y="1247775"/>
            <a:chExt cx="702000" cy="702000"/>
          </a:xfrm>
        </p:grpSpPr>
        <p:sp>
          <p:nvSpPr>
            <p:cNvPr id="381" name="Google Shape;381;p37"/>
            <p:cNvSpPr/>
            <p:nvPr/>
          </p:nvSpPr>
          <p:spPr>
            <a:xfrm>
              <a:off x="1534825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1579289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37"/>
          <p:cNvSpPr txBox="1">
            <a:spLocks noGrp="1"/>
          </p:cNvSpPr>
          <p:nvPr>
            <p:ph type="title"/>
          </p:nvPr>
        </p:nvSpPr>
        <p:spPr>
          <a:xfrm>
            <a:off x="1588600" y="1369100"/>
            <a:ext cx="5943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84" name="Google Shape;384;p37"/>
          <p:cNvSpPr txBox="1">
            <a:spLocks noGrp="1"/>
          </p:cNvSpPr>
          <p:nvPr>
            <p:ph type="subTitle" idx="1"/>
          </p:nvPr>
        </p:nvSpPr>
        <p:spPr>
          <a:xfrm>
            <a:off x="717550" y="230611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&amp; More About Stroke</a:t>
            </a:r>
            <a:endParaRPr dirty="0"/>
          </a:p>
        </p:txBody>
      </p:sp>
      <p:sp>
        <p:nvSpPr>
          <p:cNvPr id="385" name="Google Shape;385;p37"/>
          <p:cNvSpPr txBox="1">
            <a:spLocks noGrp="1"/>
          </p:cNvSpPr>
          <p:nvPr>
            <p:ph type="title" idx="2"/>
          </p:nvPr>
        </p:nvSpPr>
        <p:spPr>
          <a:xfrm>
            <a:off x="4274850" y="1369100"/>
            <a:ext cx="5943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86" name="Google Shape;386;p37"/>
          <p:cNvSpPr txBox="1">
            <a:spLocks noGrp="1"/>
          </p:cNvSpPr>
          <p:nvPr>
            <p:ph type="subTitle" idx="3"/>
          </p:nvPr>
        </p:nvSpPr>
        <p:spPr>
          <a:xfrm>
            <a:off x="3403800" y="230611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 &amp; Targeted People</a:t>
            </a:r>
            <a:endParaRPr dirty="0"/>
          </a:p>
        </p:txBody>
      </p:sp>
      <p:sp>
        <p:nvSpPr>
          <p:cNvPr id="387" name="Google Shape;387;p37"/>
          <p:cNvSpPr txBox="1">
            <a:spLocks noGrp="1"/>
          </p:cNvSpPr>
          <p:nvPr>
            <p:ph type="title" idx="4"/>
          </p:nvPr>
        </p:nvSpPr>
        <p:spPr>
          <a:xfrm>
            <a:off x="6961100" y="1369100"/>
            <a:ext cx="5943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88" name="Google Shape;388;p37"/>
          <p:cNvSpPr txBox="1">
            <a:spLocks noGrp="1"/>
          </p:cNvSpPr>
          <p:nvPr>
            <p:ph type="subTitle" idx="5"/>
          </p:nvPr>
        </p:nvSpPr>
        <p:spPr>
          <a:xfrm>
            <a:off x="6090050" y="230611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Summary, Correlation and Understanding</a:t>
            </a:r>
            <a:endParaRPr dirty="0"/>
          </a:p>
        </p:txBody>
      </p:sp>
      <p:sp>
        <p:nvSpPr>
          <p:cNvPr id="389" name="Google Shape;389;p37"/>
          <p:cNvSpPr txBox="1">
            <a:spLocks noGrp="1"/>
          </p:cNvSpPr>
          <p:nvPr>
            <p:ph type="title" idx="6"/>
          </p:nvPr>
        </p:nvSpPr>
        <p:spPr>
          <a:xfrm>
            <a:off x="1588600" y="3091400"/>
            <a:ext cx="5943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90" name="Google Shape;390;p37"/>
          <p:cNvSpPr txBox="1">
            <a:spLocks noGrp="1"/>
          </p:cNvSpPr>
          <p:nvPr>
            <p:ph type="subTitle" idx="7"/>
          </p:nvPr>
        </p:nvSpPr>
        <p:spPr>
          <a:xfrm>
            <a:off x="717550" y="4021292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 Steps &amp; Getting it Ready</a:t>
            </a:r>
            <a:endParaRPr dirty="0"/>
          </a:p>
        </p:txBody>
      </p:sp>
      <p:sp>
        <p:nvSpPr>
          <p:cNvPr id="391" name="Google Shape;391;p37"/>
          <p:cNvSpPr txBox="1">
            <a:spLocks noGrp="1"/>
          </p:cNvSpPr>
          <p:nvPr>
            <p:ph type="title" idx="8"/>
          </p:nvPr>
        </p:nvSpPr>
        <p:spPr>
          <a:xfrm>
            <a:off x="4274850" y="3091400"/>
            <a:ext cx="5943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92" name="Google Shape;392;p37"/>
          <p:cNvSpPr txBox="1">
            <a:spLocks noGrp="1"/>
          </p:cNvSpPr>
          <p:nvPr>
            <p:ph type="subTitle" idx="9"/>
          </p:nvPr>
        </p:nvSpPr>
        <p:spPr>
          <a:xfrm>
            <a:off x="3403800" y="4021292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Models Built &amp; Testing Them to Select the Best Model</a:t>
            </a:r>
            <a:endParaRPr dirty="0"/>
          </a:p>
        </p:txBody>
      </p:sp>
      <p:sp>
        <p:nvSpPr>
          <p:cNvPr id="393" name="Google Shape;393;p37"/>
          <p:cNvSpPr txBox="1">
            <a:spLocks noGrp="1"/>
          </p:cNvSpPr>
          <p:nvPr>
            <p:ph type="title" idx="13"/>
          </p:nvPr>
        </p:nvSpPr>
        <p:spPr>
          <a:xfrm>
            <a:off x="6961100" y="3091400"/>
            <a:ext cx="5943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394" name="Google Shape;394;p37"/>
          <p:cNvSpPr txBox="1">
            <a:spLocks noGrp="1"/>
          </p:cNvSpPr>
          <p:nvPr>
            <p:ph type="subTitle" idx="14"/>
          </p:nvPr>
        </p:nvSpPr>
        <p:spPr>
          <a:xfrm>
            <a:off x="6090050" y="4021292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Summary, Save the model &amp; Future Improvements</a:t>
            </a:r>
            <a:endParaRPr dirty="0"/>
          </a:p>
        </p:txBody>
      </p:sp>
      <p:sp>
        <p:nvSpPr>
          <p:cNvPr id="395" name="Google Shape;395;p37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96" name="Google Shape;396;p37"/>
          <p:cNvSpPr txBox="1">
            <a:spLocks noGrp="1"/>
          </p:cNvSpPr>
          <p:nvPr>
            <p:ph type="subTitle" idx="16"/>
          </p:nvPr>
        </p:nvSpPr>
        <p:spPr>
          <a:xfrm>
            <a:off x="717550" y="1899950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DISEASE</a:t>
            </a:r>
            <a:endParaRPr dirty="0"/>
          </a:p>
        </p:txBody>
      </p:sp>
      <p:sp>
        <p:nvSpPr>
          <p:cNvPr id="397" name="Google Shape;397;p37"/>
          <p:cNvSpPr txBox="1">
            <a:spLocks noGrp="1"/>
          </p:cNvSpPr>
          <p:nvPr>
            <p:ph type="subTitle" idx="17"/>
          </p:nvPr>
        </p:nvSpPr>
        <p:spPr>
          <a:xfrm>
            <a:off x="3403800" y="1899950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</a:t>
            </a:r>
            <a:r>
              <a:rPr lang="en-US" dirty="0"/>
              <a:t>Overview</a:t>
            </a:r>
            <a:endParaRPr dirty="0"/>
          </a:p>
        </p:txBody>
      </p:sp>
      <p:sp>
        <p:nvSpPr>
          <p:cNvPr id="398" name="Google Shape;398;p37"/>
          <p:cNvSpPr txBox="1">
            <a:spLocks noGrp="1"/>
          </p:cNvSpPr>
          <p:nvPr>
            <p:ph type="subTitle" idx="18"/>
          </p:nvPr>
        </p:nvSpPr>
        <p:spPr>
          <a:xfrm>
            <a:off x="6090050" y="1899950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</a:t>
            </a:r>
            <a:r>
              <a:rPr lang="en" dirty="0"/>
              <a:t>ur data</a:t>
            </a:r>
            <a:endParaRPr dirty="0"/>
          </a:p>
        </p:txBody>
      </p:sp>
      <p:sp>
        <p:nvSpPr>
          <p:cNvPr id="399" name="Google Shape;399;p37"/>
          <p:cNvSpPr txBox="1">
            <a:spLocks noGrp="1"/>
          </p:cNvSpPr>
          <p:nvPr>
            <p:ph type="subTitle" idx="19"/>
          </p:nvPr>
        </p:nvSpPr>
        <p:spPr>
          <a:xfrm>
            <a:off x="717550" y="3620257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 </a:t>
            </a:r>
            <a:endParaRPr dirty="0"/>
          </a:p>
        </p:txBody>
      </p:sp>
      <p:sp>
        <p:nvSpPr>
          <p:cNvPr id="400" name="Google Shape;400;p37"/>
          <p:cNvSpPr txBox="1">
            <a:spLocks noGrp="1"/>
          </p:cNvSpPr>
          <p:nvPr>
            <p:ph type="subTitle" idx="20"/>
          </p:nvPr>
        </p:nvSpPr>
        <p:spPr>
          <a:xfrm>
            <a:off x="3403800" y="3620257"/>
            <a:ext cx="2336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Ml models</a:t>
            </a:r>
            <a:endParaRPr dirty="0"/>
          </a:p>
        </p:txBody>
      </p:sp>
      <p:sp>
        <p:nvSpPr>
          <p:cNvPr id="401" name="Google Shape;401;p37"/>
          <p:cNvSpPr txBox="1">
            <a:spLocks noGrp="1"/>
          </p:cNvSpPr>
          <p:nvPr>
            <p:ph type="subTitle" idx="21"/>
          </p:nvPr>
        </p:nvSpPr>
        <p:spPr>
          <a:xfrm>
            <a:off x="5993403" y="3620257"/>
            <a:ext cx="2529694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CONCLUSIOn &amp; Future Work</a:t>
            </a:r>
            <a:endParaRPr sz="2000" dirty="0"/>
          </a:p>
        </p:txBody>
      </p:sp>
      <p:grpSp>
        <p:nvGrpSpPr>
          <p:cNvPr id="2" name="Google Shape;408;p38">
            <a:extLst>
              <a:ext uri="{FF2B5EF4-FFF2-40B4-BE49-F238E27FC236}">
                <a16:creationId xmlns:a16="http://schemas.microsoft.com/office/drawing/2014/main" id="{7B1829D7-043C-997E-E2AF-F7952AEF05F0}"/>
              </a:ext>
            </a:extLst>
          </p:cNvPr>
          <p:cNvGrpSpPr/>
          <p:nvPr/>
        </p:nvGrpSpPr>
        <p:grpSpPr>
          <a:xfrm>
            <a:off x="3675905" y="5335372"/>
            <a:ext cx="1792189" cy="1160252"/>
            <a:chOff x="11015433" y="2329367"/>
            <a:chExt cx="1223337" cy="796384"/>
          </a:xfrm>
        </p:grpSpPr>
        <p:sp>
          <p:nvSpPr>
            <p:cNvPr id="3" name="Google Shape;409;p38">
              <a:extLst>
                <a:ext uri="{FF2B5EF4-FFF2-40B4-BE49-F238E27FC236}">
                  <a16:creationId xmlns:a16="http://schemas.microsoft.com/office/drawing/2014/main" id="{8FAA506A-1B93-9771-A3ED-10C0B927227B}"/>
                </a:ext>
              </a:extLst>
            </p:cNvPr>
            <p:cNvSpPr/>
            <p:nvPr/>
          </p:nvSpPr>
          <p:spPr>
            <a:xfrm>
              <a:off x="11015433" y="2329367"/>
              <a:ext cx="1223337" cy="796384"/>
            </a:xfrm>
            <a:custGeom>
              <a:avLst/>
              <a:gdLst/>
              <a:ahLst/>
              <a:cxnLst/>
              <a:rect l="l" t="t" r="r" b="b"/>
              <a:pathLst>
                <a:path w="18297" h="11913" extrusionOk="0">
                  <a:moveTo>
                    <a:pt x="9143" y="95"/>
                  </a:moveTo>
                  <a:cubicBezTo>
                    <a:pt x="14136" y="95"/>
                    <a:pt x="18201" y="4151"/>
                    <a:pt x="18201" y="9143"/>
                  </a:cubicBezTo>
                  <a:lnTo>
                    <a:pt x="18254" y="9143"/>
                  </a:lnTo>
                  <a:lnTo>
                    <a:pt x="18201" y="9153"/>
                  </a:lnTo>
                  <a:cubicBezTo>
                    <a:pt x="18201" y="9312"/>
                    <a:pt x="18117" y="9469"/>
                    <a:pt x="17969" y="9553"/>
                  </a:cubicBezTo>
                  <a:cubicBezTo>
                    <a:pt x="17274" y="9965"/>
                    <a:pt x="16495" y="10333"/>
                    <a:pt x="15652" y="10628"/>
                  </a:cubicBezTo>
                  <a:cubicBezTo>
                    <a:pt x="13310" y="11424"/>
                    <a:pt x="10910" y="11817"/>
                    <a:pt x="8604" y="11817"/>
                  </a:cubicBezTo>
                  <a:cubicBezTo>
                    <a:pt x="5570" y="11817"/>
                    <a:pt x="2697" y="11136"/>
                    <a:pt x="328" y="9796"/>
                  </a:cubicBezTo>
                  <a:cubicBezTo>
                    <a:pt x="190" y="9712"/>
                    <a:pt x="106" y="9564"/>
                    <a:pt x="96" y="9396"/>
                  </a:cubicBezTo>
                  <a:lnTo>
                    <a:pt x="96" y="9143"/>
                  </a:lnTo>
                  <a:cubicBezTo>
                    <a:pt x="96" y="4151"/>
                    <a:pt x="4151" y="95"/>
                    <a:pt x="9143" y="95"/>
                  </a:cubicBezTo>
                  <a:close/>
                  <a:moveTo>
                    <a:pt x="9143" y="1"/>
                  </a:moveTo>
                  <a:cubicBezTo>
                    <a:pt x="4098" y="1"/>
                    <a:pt x="1" y="4097"/>
                    <a:pt x="1" y="9143"/>
                  </a:cubicBezTo>
                  <a:lnTo>
                    <a:pt x="1" y="9406"/>
                  </a:lnTo>
                  <a:cubicBezTo>
                    <a:pt x="1" y="9596"/>
                    <a:pt x="117" y="9785"/>
                    <a:pt x="286" y="9880"/>
                  </a:cubicBezTo>
                  <a:cubicBezTo>
                    <a:pt x="2666" y="11229"/>
                    <a:pt x="5552" y="11913"/>
                    <a:pt x="8595" y="11913"/>
                  </a:cubicBezTo>
                  <a:cubicBezTo>
                    <a:pt x="10913" y="11913"/>
                    <a:pt x="13325" y="11512"/>
                    <a:pt x="15684" y="10712"/>
                  </a:cubicBezTo>
                  <a:cubicBezTo>
                    <a:pt x="16537" y="10417"/>
                    <a:pt x="17316" y="10059"/>
                    <a:pt x="18023" y="9638"/>
                  </a:cubicBezTo>
                  <a:cubicBezTo>
                    <a:pt x="18191" y="9532"/>
                    <a:pt x="18296" y="9343"/>
                    <a:pt x="18296" y="9153"/>
                  </a:cubicBezTo>
                  <a:lnTo>
                    <a:pt x="18296" y="9143"/>
                  </a:lnTo>
                  <a:cubicBezTo>
                    <a:pt x="18296" y="4097"/>
                    <a:pt x="14199" y="1"/>
                    <a:pt x="914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10;p38">
              <a:extLst>
                <a:ext uri="{FF2B5EF4-FFF2-40B4-BE49-F238E27FC236}">
                  <a16:creationId xmlns:a16="http://schemas.microsoft.com/office/drawing/2014/main" id="{025FB466-0DAE-750F-8EA2-1BB56A330C40}"/>
                </a:ext>
              </a:extLst>
            </p:cNvPr>
            <p:cNvSpPr/>
            <p:nvPr/>
          </p:nvSpPr>
          <p:spPr>
            <a:xfrm>
              <a:off x="11523234" y="2405175"/>
              <a:ext cx="231001" cy="237585"/>
            </a:xfrm>
            <a:custGeom>
              <a:avLst/>
              <a:gdLst/>
              <a:ahLst/>
              <a:cxnLst/>
              <a:rect l="l" t="t" r="r" b="b"/>
              <a:pathLst>
                <a:path w="3455" h="3554" extrusionOk="0">
                  <a:moveTo>
                    <a:pt x="421" y="99"/>
                  </a:moveTo>
                  <a:cubicBezTo>
                    <a:pt x="443" y="99"/>
                    <a:pt x="464" y="110"/>
                    <a:pt x="474" y="120"/>
                  </a:cubicBezTo>
                  <a:cubicBezTo>
                    <a:pt x="527" y="152"/>
                    <a:pt x="527" y="204"/>
                    <a:pt x="506" y="257"/>
                  </a:cubicBezTo>
                  <a:cubicBezTo>
                    <a:pt x="485" y="278"/>
                    <a:pt x="326" y="520"/>
                    <a:pt x="400" y="836"/>
                  </a:cubicBezTo>
                  <a:cubicBezTo>
                    <a:pt x="474" y="1110"/>
                    <a:pt x="716" y="1363"/>
                    <a:pt x="1117" y="1573"/>
                  </a:cubicBezTo>
                  <a:lnTo>
                    <a:pt x="1148" y="1584"/>
                  </a:lnTo>
                  <a:lnTo>
                    <a:pt x="1180" y="1552"/>
                  </a:lnTo>
                  <a:cubicBezTo>
                    <a:pt x="1369" y="1278"/>
                    <a:pt x="1653" y="1110"/>
                    <a:pt x="2001" y="1057"/>
                  </a:cubicBezTo>
                  <a:cubicBezTo>
                    <a:pt x="2060" y="1051"/>
                    <a:pt x="2116" y="1048"/>
                    <a:pt x="2171" y="1048"/>
                  </a:cubicBezTo>
                  <a:cubicBezTo>
                    <a:pt x="2475" y="1048"/>
                    <a:pt x="2730" y="1147"/>
                    <a:pt x="2917" y="1352"/>
                  </a:cubicBezTo>
                  <a:cubicBezTo>
                    <a:pt x="3128" y="1584"/>
                    <a:pt x="3350" y="2048"/>
                    <a:pt x="3181" y="2963"/>
                  </a:cubicBezTo>
                  <a:cubicBezTo>
                    <a:pt x="3170" y="3017"/>
                    <a:pt x="3118" y="3048"/>
                    <a:pt x="3065" y="3048"/>
                  </a:cubicBezTo>
                  <a:cubicBezTo>
                    <a:pt x="3013" y="3038"/>
                    <a:pt x="2981" y="2985"/>
                    <a:pt x="2991" y="2932"/>
                  </a:cubicBezTo>
                  <a:cubicBezTo>
                    <a:pt x="3107" y="2279"/>
                    <a:pt x="3034" y="1763"/>
                    <a:pt x="2770" y="1479"/>
                  </a:cubicBezTo>
                  <a:cubicBezTo>
                    <a:pt x="2616" y="1324"/>
                    <a:pt x="2407" y="1240"/>
                    <a:pt x="2157" y="1240"/>
                  </a:cubicBezTo>
                  <a:cubicBezTo>
                    <a:pt x="2117" y="1240"/>
                    <a:pt x="2075" y="1243"/>
                    <a:pt x="2033" y="1247"/>
                  </a:cubicBezTo>
                  <a:cubicBezTo>
                    <a:pt x="1728" y="1299"/>
                    <a:pt x="1485" y="1447"/>
                    <a:pt x="1316" y="1689"/>
                  </a:cubicBezTo>
                  <a:cubicBezTo>
                    <a:pt x="885" y="2310"/>
                    <a:pt x="1053" y="3333"/>
                    <a:pt x="1064" y="3343"/>
                  </a:cubicBezTo>
                  <a:cubicBezTo>
                    <a:pt x="1064" y="3396"/>
                    <a:pt x="1032" y="3448"/>
                    <a:pt x="979" y="3459"/>
                  </a:cubicBezTo>
                  <a:cubicBezTo>
                    <a:pt x="974" y="3460"/>
                    <a:pt x="969" y="3460"/>
                    <a:pt x="964" y="3460"/>
                  </a:cubicBezTo>
                  <a:cubicBezTo>
                    <a:pt x="917" y="3460"/>
                    <a:pt x="873" y="3422"/>
                    <a:pt x="864" y="3375"/>
                  </a:cubicBezTo>
                  <a:cubicBezTo>
                    <a:pt x="864" y="3343"/>
                    <a:pt x="716" y="2469"/>
                    <a:pt x="1032" y="1795"/>
                  </a:cubicBezTo>
                  <a:lnTo>
                    <a:pt x="1053" y="1753"/>
                  </a:lnTo>
                  <a:lnTo>
                    <a:pt x="1011" y="1732"/>
                  </a:lnTo>
                  <a:cubicBezTo>
                    <a:pt x="558" y="1500"/>
                    <a:pt x="295" y="1205"/>
                    <a:pt x="211" y="878"/>
                  </a:cubicBezTo>
                  <a:cubicBezTo>
                    <a:pt x="106" y="468"/>
                    <a:pt x="337" y="152"/>
                    <a:pt x="337" y="141"/>
                  </a:cubicBezTo>
                  <a:cubicBezTo>
                    <a:pt x="358" y="120"/>
                    <a:pt x="379" y="110"/>
                    <a:pt x="400" y="99"/>
                  </a:cubicBezTo>
                  <a:close/>
                  <a:moveTo>
                    <a:pt x="429" y="0"/>
                  </a:moveTo>
                  <a:cubicBezTo>
                    <a:pt x="416" y="0"/>
                    <a:pt x="403" y="1"/>
                    <a:pt x="389" y="4"/>
                  </a:cubicBezTo>
                  <a:cubicBezTo>
                    <a:pt x="337" y="14"/>
                    <a:pt x="295" y="35"/>
                    <a:pt x="263" y="78"/>
                  </a:cubicBezTo>
                  <a:cubicBezTo>
                    <a:pt x="253" y="99"/>
                    <a:pt x="0" y="457"/>
                    <a:pt x="116" y="899"/>
                  </a:cubicBezTo>
                  <a:cubicBezTo>
                    <a:pt x="200" y="1247"/>
                    <a:pt x="474" y="1552"/>
                    <a:pt x="927" y="1795"/>
                  </a:cubicBezTo>
                  <a:cubicBezTo>
                    <a:pt x="621" y="2490"/>
                    <a:pt x="759" y="3354"/>
                    <a:pt x="769" y="3396"/>
                  </a:cubicBezTo>
                  <a:cubicBezTo>
                    <a:pt x="790" y="3490"/>
                    <a:pt x="864" y="3553"/>
                    <a:pt x="958" y="3553"/>
                  </a:cubicBezTo>
                  <a:lnTo>
                    <a:pt x="1000" y="3553"/>
                  </a:lnTo>
                  <a:cubicBezTo>
                    <a:pt x="1106" y="3532"/>
                    <a:pt x="1169" y="3427"/>
                    <a:pt x="1159" y="3322"/>
                  </a:cubicBezTo>
                  <a:cubicBezTo>
                    <a:pt x="1148" y="3311"/>
                    <a:pt x="990" y="2332"/>
                    <a:pt x="1401" y="1742"/>
                  </a:cubicBezTo>
                  <a:cubicBezTo>
                    <a:pt x="1559" y="1521"/>
                    <a:pt x="1770" y="1395"/>
                    <a:pt x="2044" y="1341"/>
                  </a:cubicBezTo>
                  <a:cubicBezTo>
                    <a:pt x="2085" y="1337"/>
                    <a:pt x="2125" y="1334"/>
                    <a:pt x="2164" y="1334"/>
                  </a:cubicBezTo>
                  <a:cubicBezTo>
                    <a:pt x="2385" y="1334"/>
                    <a:pt x="2571" y="1409"/>
                    <a:pt x="2697" y="1552"/>
                  </a:cubicBezTo>
                  <a:cubicBezTo>
                    <a:pt x="2938" y="1805"/>
                    <a:pt x="3013" y="2289"/>
                    <a:pt x="2896" y="2911"/>
                  </a:cubicBezTo>
                  <a:cubicBezTo>
                    <a:pt x="2875" y="3017"/>
                    <a:pt x="2938" y="3122"/>
                    <a:pt x="3055" y="3143"/>
                  </a:cubicBezTo>
                  <a:cubicBezTo>
                    <a:pt x="3062" y="3144"/>
                    <a:pt x="3069" y="3144"/>
                    <a:pt x="3077" y="3144"/>
                  </a:cubicBezTo>
                  <a:cubicBezTo>
                    <a:pt x="3173" y="3144"/>
                    <a:pt x="3256" y="3082"/>
                    <a:pt x="3275" y="2985"/>
                  </a:cubicBezTo>
                  <a:cubicBezTo>
                    <a:pt x="3455" y="2026"/>
                    <a:pt x="3212" y="1531"/>
                    <a:pt x="2981" y="1289"/>
                  </a:cubicBezTo>
                  <a:cubicBezTo>
                    <a:pt x="2780" y="1061"/>
                    <a:pt x="2493" y="944"/>
                    <a:pt x="2152" y="944"/>
                  </a:cubicBezTo>
                  <a:cubicBezTo>
                    <a:pt x="2100" y="944"/>
                    <a:pt x="2046" y="946"/>
                    <a:pt x="1990" y="952"/>
                  </a:cubicBezTo>
                  <a:cubicBezTo>
                    <a:pt x="1622" y="1015"/>
                    <a:pt x="1337" y="1184"/>
                    <a:pt x="1117" y="1458"/>
                  </a:cubicBezTo>
                  <a:cubicBezTo>
                    <a:pt x="769" y="1268"/>
                    <a:pt x="558" y="1047"/>
                    <a:pt x="495" y="815"/>
                  </a:cubicBezTo>
                  <a:cubicBezTo>
                    <a:pt x="421" y="541"/>
                    <a:pt x="579" y="320"/>
                    <a:pt x="579" y="309"/>
                  </a:cubicBezTo>
                  <a:cubicBezTo>
                    <a:pt x="642" y="225"/>
                    <a:pt x="621" y="99"/>
                    <a:pt x="537" y="35"/>
                  </a:cubicBezTo>
                  <a:cubicBezTo>
                    <a:pt x="505" y="12"/>
                    <a:pt x="468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11;p38">
              <a:extLst>
                <a:ext uri="{FF2B5EF4-FFF2-40B4-BE49-F238E27FC236}">
                  <a16:creationId xmlns:a16="http://schemas.microsoft.com/office/drawing/2014/main" id="{6E9100A7-C9B6-9C9E-6589-89C807B5D87B}"/>
                </a:ext>
              </a:extLst>
            </p:cNvPr>
            <p:cNvSpPr/>
            <p:nvPr/>
          </p:nvSpPr>
          <p:spPr>
            <a:xfrm>
              <a:off x="11644318" y="2484860"/>
              <a:ext cx="252196" cy="216327"/>
            </a:xfrm>
            <a:custGeom>
              <a:avLst/>
              <a:gdLst/>
              <a:ahLst/>
              <a:cxnLst/>
              <a:rect l="l" t="t" r="r" b="b"/>
              <a:pathLst>
                <a:path w="3772" h="3236" extrusionOk="0">
                  <a:moveTo>
                    <a:pt x="3143" y="100"/>
                  </a:moveTo>
                  <a:cubicBezTo>
                    <a:pt x="3174" y="100"/>
                    <a:pt x="3204" y="114"/>
                    <a:pt x="3224" y="139"/>
                  </a:cubicBezTo>
                  <a:cubicBezTo>
                    <a:pt x="3245" y="192"/>
                    <a:pt x="3234" y="245"/>
                    <a:pt x="3192" y="276"/>
                  </a:cubicBezTo>
                  <a:cubicBezTo>
                    <a:pt x="3182" y="287"/>
                    <a:pt x="2139" y="971"/>
                    <a:pt x="2328" y="1930"/>
                  </a:cubicBezTo>
                  <a:cubicBezTo>
                    <a:pt x="2370" y="2172"/>
                    <a:pt x="2465" y="2330"/>
                    <a:pt x="2623" y="2403"/>
                  </a:cubicBezTo>
                  <a:cubicBezTo>
                    <a:pt x="2709" y="2446"/>
                    <a:pt x="2805" y="2463"/>
                    <a:pt x="2902" y="2463"/>
                  </a:cubicBezTo>
                  <a:cubicBezTo>
                    <a:pt x="3208" y="2463"/>
                    <a:pt x="3521" y="2298"/>
                    <a:pt x="3529" y="2298"/>
                  </a:cubicBezTo>
                  <a:cubicBezTo>
                    <a:pt x="3544" y="2291"/>
                    <a:pt x="3559" y="2283"/>
                    <a:pt x="3577" y="2283"/>
                  </a:cubicBezTo>
                  <a:cubicBezTo>
                    <a:pt x="3585" y="2283"/>
                    <a:pt x="3594" y="2285"/>
                    <a:pt x="3603" y="2288"/>
                  </a:cubicBezTo>
                  <a:cubicBezTo>
                    <a:pt x="3624" y="2298"/>
                    <a:pt x="3645" y="2319"/>
                    <a:pt x="3655" y="2340"/>
                  </a:cubicBezTo>
                  <a:cubicBezTo>
                    <a:pt x="3666" y="2361"/>
                    <a:pt x="3666" y="2382"/>
                    <a:pt x="3666" y="2414"/>
                  </a:cubicBezTo>
                  <a:cubicBezTo>
                    <a:pt x="3655" y="2435"/>
                    <a:pt x="3634" y="2457"/>
                    <a:pt x="3613" y="2467"/>
                  </a:cubicBezTo>
                  <a:cubicBezTo>
                    <a:pt x="3603" y="2478"/>
                    <a:pt x="3255" y="2656"/>
                    <a:pt x="2897" y="2656"/>
                  </a:cubicBezTo>
                  <a:cubicBezTo>
                    <a:pt x="2760" y="2656"/>
                    <a:pt x="2644" y="2635"/>
                    <a:pt x="2539" y="2583"/>
                  </a:cubicBezTo>
                  <a:cubicBezTo>
                    <a:pt x="2497" y="2562"/>
                    <a:pt x="2454" y="2530"/>
                    <a:pt x="2412" y="2499"/>
                  </a:cubicBezTo>
                  <a:lnTo>
                    <a:pt x="2370" y="2467"/>
                  </a:lnTo>
                  <a:lnTo>
                    <a:pt x="2349" y="2509"/>
                  </a:lnTo>
                  <a:cubicBezTo>
                    <a:pt x="2234" y="2688"/>
                    <a:pt x="1991" y="2993"/>
                    <a:pt x="1644" y="3099"/>
                  </a:cubicBezTo>
                  <a:cubicBezTo>
                    <a:pt x="1557" y="3124"/>
                    <a:pt x="1467" y="3137"/>
                    <a:pt x="1377" y="3137"/>
                  </a:cubicBezTo>
                  <a:cubicBezTo>
                    <a:pt x="1205" y="3137"/>
                    <a:pt x="1030" y="3090"/>
                    <a:pt x="864" y="2993"/>
                  </a:cubicBezTo>
                  <a:cubicBezTo>
                    <a:pt x="211" y="2562"/>
                    <a:pt x="95" y="2003"/>
                    <a:pt x="127" y="1235"/>
                  </a:cubicBezTo>
                  <a:cubicBezTo>
                    <a:pt x="127" y="1182"/>
                    <a:pt x="169" y="1140"/>
                    <a:pt x="222" y="1140"/>
                  </a:cubicBezTo>
                  <a:cubicBezTo>
                    <a:pt x="254" y="1140"/>
                    <a:pt x="275" y="1150"/>
                    <a:pt x="296" y="1172"/>
                  </a:cubicBezTo>
                  <a:cubicBezTo>
                    <a:pt x="317" y="1193"/>
                    <a:pt x="317" y="1214"/>
                    <a:pt x="317" y="1235"/>
                  </a:cubicBezTo>
                  <a:cubicBezTo>
                    <a:pt x="285" y="2077"/>
                    <a:pt x="453" y="2488"/>
                    <a:pt x="959" y="2825"/>
                  </a:cubicBezTo>
                  <a:cubicBezTo>
                    <a:pt x="1098" y="2901"/>
                    <a:pt x="1237" y="2941"/>
                    <a:pt x="1373" y="2941"/>
                  </a:cubicBezTo>
                  <a:cubicBezTo>
                    <a:pt x="1443" y="2941"/>
                    <a:pt x="1512" y="2931"/>
                    <a:pt x="1581" y="2909"/>
                  </a:cubicBezTo>
                  <a:cubicBezTo>
                    <a:pt x="1918" y="2804"/>
                    <a:pt x="2149" y="2467"/>
                    <a:pt x="2234" y="2319"/>
                  </a:cubicBezTo>
                  <a:lnTo>
                    <a:pt x="2244" y="2298"/>
                  </a:lnTo>
                  <a:lnTo>
                    <a:pt x="2234" y="2277"/>
                  </a:lnTo>
                  <a:cubicBezTo>
                    <a:pt x="2192" y="2193"/>
                    <a:pt x="2149" y="2087"/>
                    <a:pt x="2128" y="1972"/>
                  </a:cubicBezTo>
                  <a:cubicBezTo>
                    <a:pt x="1928" y="877"/>
                    <a:pt x="3034" y="149"/>
                    <a:pt x="3086" y="118"/>
                  </a:cubicBezTo>
                  <a:cubicBezTo>
                    <a:pt x="3103" y="106"/>
                    <a:pt x="3123" y="100"/>
                    <a:pt x="3143" y="100"/>
                  </a:cubicBezTo>
                  <a:close/>
                  <a:moveTo>
                    <a:pt x="3137" y="1"/>
                  </a:moveTo>
                  <a:cubicBezTo>
                    <a:pt x="3101" y="1"/>
                    <a:pt x="3065" y="11"/>
                    <a:pt x="3034" y="34"/>
                  </a:cubicBezTo>
                  <a:cubicBezTo>
                    <a:pt x="2981" y="65"/>
                    <a:pt x="1823" y="834"/>
                    <a:pt x="2033" y="1982"/>
                  </a:cubicBezTo>
                  <a:cubicBezTo>
                    <a:pt x="2054" y="2098"/>
                    <a:pt x="2086" y="2204"/>
                    <a:pt x="2139" y="2298"/>
                  </a:cubicBezTo>
                  <a:cubicBezTo>
                    <a:pt x="2044" y="2435"/>
                    <a:pt x="1844" y="2730"/>
                    <a:pt x="1549" y="2815"/>
                  </a:cubicBezTo>
                  <a:cubicBezTo>
                    <a:pt x="1490" y="2833"/>
                    <a:pt x="1430" y="2842"/>
                    <a:pt x="1369" y="2842"/>
                  </a:cubicBezTo>
                  <a:cubicBezTo>
                    <a:pt x="1255" y="2842"/>
                    <a:pt x="1136" y="2809"/>
                    <a:pt x="1012" y="2740"/>
                  </a:cubicBezTo>
                  <a:cubicBezTo>
                    <a:pt x="538" y="2435"/>
                    <a:pt x="390" y="2035"/>
                    <a:pt x="422" y="1245"/>
                  </a:cubicBezTo>
                  <a:cubicBezTo>
                    <a:pt x="422" y="1193"/>
                    <a:pt x="401" y="1140"/>
                    <a:pt x="369" y="1108"/>
                  </a:cubicBezTo>
                  <a:cubicBezTo>
                    <a:pt x="327" y="1066"/>
                    <a:pt x="285" y="1045"/>
                    <a:pt x="233" y="1045"/>
                  </a:cubicBezTo>
                  <a:cubicBezTo>
                    <a:pt x="226" y="1044"/>
                    <a:pt x="219" y="1044"/>
                    <a:pt x="212" y="1044"/>
                  </a:cubicBezTo>
                  <a:cubicBezTo>
                    <a:pt x="107" y="1044"/>
                    <a:pt x="32" y="1125"/>
                    <a:pt x="32" y="1224"/>
                  </a:cubicBezTo>
                  <a:cubicBezTo>
                    <a:pt x="1" y="2035"/>
                    <a:pt x="116" y="2614"/>
                    <a:pt x="811" y="3078"/>
                  </a:cubicBezTo>
                  <a:cubicBezTo>
                    <a:pt x="1001" y="3183"/>
                    <a:pt x="1191" y="3236"/>
                    <a:pt x="1380" y="3236"/>
                  </a:cubicBezTo>
                  <a:cubicBezTo>
                    <a:pt x="1475" y="3236"/>
                    <a:pt x="1570" y="3225"/>
                    <a:pt x="1665" y="3194"/>
                  </a:cubicBezTo>
                  <a:cubicBezTo>
                    <a:pt x="2002" y="3088"/>
                    <a:pt x="2244" y="2825"/>
                    <a:pt x="2402" y="2614"/>
                  </a:cubicBezTo>
                  <a:cubicBezTo>
                    <a:pt x="2433" y="2635"/>
                    <a:pt x="2465" y="2656"/>
                    <a:pt x="2497" y="2667"/>
                  </a:cubicBezTo>
                  <a:cubicBezTo>
                    <a:pt x="2613" y="2730"/>
                    <a:pt x="2749" y="2751"/>
                    <a:pt x="2897" y="2751"/>
                  </a:cubicBezTo>
                  <a:cubicBezTo>
                    <a:pt x="3276" y="2751"/>
                    <a:pt x="3624" y="2572"/>
                    <a:pt x="3666" y="2551"/>
                  </a:cubicBezTo>
                  <a:cubicBezTo>
                    <a:pt x="3708" y="2530"/>
                    <a:pt x="3739" y="2488"/>
                    <a:pt x="3761" y="2446"/>
                  </a:cubicBezTo>
                  <a:cubicBezTo>
                    <a:pt x="3771" y="2393"/>
                    <a:pt x="3771" y="2340"/>
                    <a:pt x="3739" y="2288"/>
                  </a:cubicBezTo>
                  <a:cubicBezTo>
                    <a:pt x="3718" y="2246"/>
                    <a:pt x="3676" y="2214"/>
                    <a:pt x="3624" y="2193"/>
                  </a:cubicBezTo>
                  <a:cubicBezTo>
                    <a:pt x="3609" y="2189"/>
                    <a:pt x="3592" y="2187"/>
                    <a:pt x="3574" y="2187"/>
                  </a:cubicBezTo>
                  <a:cubicBezTo>
                    <a:pt x="3543" y="2187"/>
                    <a:pt x="3510" y="2194"/>
                    <a:pt x="3477" y="2214"/>
                  </a:cubicBezTo>
                  <a:cubicBezTo>
                    <a:pt x="3383" y="2261"/>
                    <a:pt x="3128" y="2365"/>
                    <a:pt x="2895" y="2365"/>
                  </a:cubicBezTo>
                  <a:cubicBezTo>
                    <a:pt x="2813" y="2365"/>
                    <a:pt x="2734" y="2352"/>
                    <a:pt x="2665" y="2319"/>
                  </a:cubicBezTo>
                  <a:cubicBezTo>
                    <a:pt x="2539" y="2256"/>
                    <a:pt x="2454" y="2119"/>
                    <a:pt x="2423" y="1919"/>
                  </a:cubicBezTo>
                  <a:cubicBezTo>
                    <a:pt x="2255" y="1024"/>
                    <a:pt x="3234" y="371"/>
                    <a:pt x="3245" y="360"/>
                  </a:cubicBezTo>
                  <a:cubicBezTo>
                    <a:pt x="3329" y="297"/>
                    <a:pt x="3360" y="181"/>
                    <a:pt x="3297" y="86"/>
                  </a:cubicBezTo>
                  <a:cubicBezTo>
                    <a:pt x="3264" y="33"/>
                    <a:pt x="3201" y="1"/>
                    <a:pt x="31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12;p38">
              <a:extLst>
                <a:ext uri="{FF2B5EF4-FFF2-40B4-BE49-F238E27FC236}">
                  <a16:creationId xmlns:a16="http://schemas.microsoft.com/office/drawing/2014/main" id="{5D10041F-A3D9-61C8-5B07-2888F8AF6498}"/>
                </a:ext>
              </a:extLst>
            </p:cNvPr>
            <p:cNvSpPr/>
            <p:nvPr/>
          </p:nvSpPr>
          <p:spPr>
            <a:xfrm>
              <a:off x="11880935" y="2554317"/>
              <a:ext cx="143014" cy="167994"/>
            </a:xfrm>
            <a:custGeom>
              <a:avLst/>
              <a:gdLst/>
              <a:ahLst/>
              <a:cxnLst/>
              <a:rect l="l" t="t" r="r" b="b"/>
              <a:pathLst>
                <a:path w="2139" h="2513" extrusionOk="0">
                  <a:moveTo>
                    <a:pt x="264" y="101"/>
                  </a:moveTo>
                  <a:cubicBezTo>
                    <a:pt x="296" y="122"/>
                    <a:pt x="1117" y="449"/>
                    <a:pt x="1223" y="1102"/>
                  </a:cubicBezTo>
                  <a:cubicBezTo>
                    <a:pt x="1233" y="1154"/>
                    <a:pt x="1233" y="1217"/>
                    <a:pt x="1233" y="1270"/>
                  </a:cubicBezTo>
                  <a:lnTo>
                    <a:pt x="1233" y="1343"/>
                  </a:lnTo>
                  <a:lnTo>
                    <a:pt x="1296" y="1322"/>
                  </a:lnTo>
                  <a:cubicBezTo>
                    <a:pt x="1359" y="1299"/>
                    <a:pt x="1416" y="1287"/>
                    <a:pt x="1476" y="1287"/>
                  </a:cubicBezTo>
                  <a:cubicBezTo>
                    <a:pt x="1497" y="1287"/>
                    <a:pt x="1517" y="1288"/>
                    <a:pt x="1539" y="1291"/>
                  </a:cubicBezTo>
                  <a:cubicBezTo>
                    <a:pt x="1707" y="1312"/>
                    <a:pt x="1865" y="1407"/>
                    <a:pt x="1991" y="1586"/>
                  </a:cubicBezTo>
                  <a:cubicBezTo>
                    <a:pt x="2023" y="1628"/>
                    <a:pt x="2012" y="1691"/>
                    <a:pt x="1970" y="1723"/>
                  </a:cubicBezTo>
                  <a:cubicBezTo>
                    <a:pt x="1953" y="1735"/>
                    <a:pt x="1933" y="1741"/>
                    <a:pt x="1914" y="1741"/>
                  </a:cubicBezTo>
                  <a:cubicBezTo>
                    <a:pt x="1883" y="1741"/>
                    <a:pt x="1852" y="1727"/>
                    <a:pt x="1833" y="1701"/>
                  </a:cubicBezTo>
                  <a:cubicBezTo>
                    <a:pt x="1738" y="1575"/>
                    <a:pt x="1633" y="1502"/>
                    <a:pt x="1517" y="1491"/>
                  </a:cubicBezTo>
                  <a:cubicBezTo>
                    <a:pt x="1505" y="1489"/>
                    <a:pt x="1492" y="1488"/>
                    <a:pt x="1479" y="1488"/>
                  </a:cubicBezTo>
                  <a:cubicBezTo>
                    <a:pt x="1327" y="1488"/>
                    <a:pt x="1201" y="1596"/>
                    <a:pt x="1201" y="1596"/>
                  </a:cubicBezTo>
                  <a:cubicBezTo>
                    <a:pt x="1201" y="1596"/>
                    <a:pt x="1191" y="1607"/>
                    <a:pt x="1180" y="1607"/>
                  </a:cubicBezTo>
                  <a:lnTo>
                    <a:pt x="1159" y="1617"/>
                  </a:lnTo>
                  <a:lnTo>
                    <a:pt x="1148" y="1638"/>
                  </a:lnTo>
                  <a:cubicBezTo>
                    <a:pt x="1043" y="1881"/>
                    <a:pt x="832" y="2134"/>
                    <a:pt x="527" y="2397"/>
                  </a:cubicBezTo>
                  <a:cubicBezTo>
                    <a:pt x="510" y="2410"/>
                    <a:pt x="488" y="2416"/>
                    <a:pt x="467" y="2416"/>
                  </a:cubicBezTo>
                  <a:cubicBezTo>
                    <a:pt x="438" y="2416"/>
                    <a:pt x="409" y="2405"/>
                    <a:pt x="390" y="2387"/>
                  </a:cubicBezTo>
                  <a:cubicBezTo>
                    <a:pt x="359" y="2344"/>
                    <a:pt x="359" y="2281"/>
                    <a:pt x="401" y="2249"/>
                  </a:cubicBezTo>
                  <a:cubicBezTo>
                    <a:pt x="875" y="1849"/>
                    <a:pt x="1085" y="1470"/>
                    <a:pt x="1033" y="1133"/>
                  </a:cubicBezTo>
                  <a:cubicBezTo>
                    <a:pt x="949" y="585"/>
                    <a:pt x="222" y="301"/>
                    <a:pt x="190" y="290"/>
                  </a:cubicBezTo>
                  <a:cubicBezTo>
                    <a:pt x="137" y="269"/>
                    <a:pt x="116" y="206"/>
                    <a:pt x="137" y="164"/>
                  </a:cubicBezTo>
                  <a:cubicBezTo>
                    <a:pt x="148" y="133"/>
                    <a:pt x="158" y="122"/>
                    <a:pt x="190" y="111"/>
                  </a:cubicBezTo>
                  <a:cubicBezTo>
                    <a:pt x="200" y="101"/>
                    <a:pt x="211" y="101"/>
                    <a:pt x="222" y="101"/>
                  </a:cubicBezTo>
                  <a:close/>
                  <a:moveTo>
                    <a:pt x="226" y="0"/>
                  </a:moveTo>
                  <a:cubicBezTo>
                    <a:pt x="201" y="0"/>
                    <a:pt x="174" y="6"/>
                    <a:pt x="148" y="16"/>
                  </a:cubicBezTo>
                  <a:cubicBezTo>
                    <a:pt x="95" y="37"/>
                    <a:pt x="64" y="79"/>
                    <a:pt x="43" y="122"/>
                  </a:cubicBezTo>
                  <a:cubicBezTo>
                    <a:pt x="1" y="227"/>
                    <a:pt x="53" y="343"/>
                    <a:pt x="158" y="374"/>
                  </a:cubicBezTo>
                  <a:cubicBezTo>
                    <a:pt x="158" y="385"/>
                    <a:pt x="853" y="659"/>
                    <a:pt x="938" y="1144"/>
                  </a:cubicBezTo>
                  <a:cubicBezTo>
                    <a:pt x="991" y="1449"/>
                    <a:pt x="780" y="1797"/>
                    <a:pt x="338" y="2165"/>
                  </a:cubicBezTo>
                  <a:cubicBezTo>
                    <a:pt x="254" y="2239"/>
                    <a:pt x="243" y="2365"/>
                    <a:pt x="317" y="2450"/>
                  </a:cubicBezTo>
                  <a:cubicBezTo>
                    <a:pt x="348" y="2492"/>
                    <a:pt x="411" y="2513"/>
                    <a:pt x="464" y="2513"/>
                  </a:cubicBezTo>
                  <a:cubicBezTo>
                    <a:pt x="506" y="2513"/>
                    <a:pt x="559" y="2502"/>
                    <a:pt x="591" y="2471"/>
                  </a:cubicBezTo>
                  <a:cubicBezTo>
                    <a:pt x="896" y="2207"/>
                    <a:pt x="1117" y="1944"/>
                    <a:pt x="1233" y="1691"/>
                  </a:cubicBezTo>
                  <a:cubicBezTo>
                    <a:pt x="1244" y="1680"/>
                    <a:pt x="1254" y="1680"/>
                    <a:pt x="1265" y="1670"/>
                  </a:cubicBezTo>
                  <a:cubicBezTo>
                    <a:pt x="1274" y="1670"/>
                    <a:pt x="1369" y="1585"/>
                    <a:pt x="1486" y="1585"/>
                  </a:cubicBezTo>
                  <a:cubicBezTo>
                    <a:pt x="1493" y="1585"/>
                    <a:pt x="1500" y="1585"/>
                    <a:pt x="1507" y="1586"/>
                  </a:cubicBezTo>
                  <a:cubicBezTo>
                    <a:pt x="1591" y="1596"/>
                    <a:pt x="1675" y="1649"/>
                    <a:pt x="1759" y="1765"/>
                  </a:cubicBezTo>
                  <a:cubicBezTo>
                    <a:pt x="1798" y="1816"/>
                    <a:pt x="1859" y="1844"/>
                    <a:pt x="1920" y="1844"/>
                  </a:cubicBezTo>
                  <a:cubicBezTo>
                    <a:pt x="1960" y="1844"/>
                    <a:pt x="2000" y="1832"/>
                    <a:pt x="2033" y="1807"/>
                  </a:cubicBezTo>
                  <a:cubicBezTo>
                    <a:pt x="2117" y="1744"/>
                    <a:pt x="2138" y="1617"/>
                    <a:pt x="2075" y="1533"/>
                  </a:cubicBezTo>
                  <a:cubicBezTo>
                    <a:pt x="1918" y="1333"/>
                    <a:pt x="1749" y="1217"/>
                    <a:pt x="1539" y="1196"/>
                  </a:cubicBezTo>
                  <a:cubicBezTo>
                    <a:pt x="1520" y="1193"/>
                    <a:pt x="1501" y="1192"/>
                    <a:pt x="1481" y="1192"/>
                  </a:cubicBezTo>
                  <a:cubicBezTo>
                    <a:pt x="1433" y="1192"/>
                    <a:pt x="1383" y="1199"/>
                    <a:pt x="1338" y="1207"/>
                  </a:cubicBezTo>
                  <a:cubicBezTo>
                    <a:pt x="1328" y="1165"/>
                    <a:pt x="1328" y="1123"/>
                    <a:pt x="1317" y="1080"/>
                  </a:cubicBezTo>
                  <a:cubicBezTo>
                    <a:pt x="1201" y="374"/>
                    <a:pt x="338" y="27"/>
                    <a:pt x="296" y="16"/>
                  </a:cubicBezTo>
                  <a:cubicBezTo>
                    <a:pt x="275" y="6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13;p38">
              <a:extLst>
                <a:ext uri="{FF2B5EF4-FFF2-40B4-BE49-F238E27FC236}">
                  <a16:creationId xmlns:a16="http://schemas.microsoft.com/office/drawing/2014/main" id="{A745C495-24CD-A715-F14A-9CCD5241E256}"/>
                </a:ext>
              </a:extLst>
            </p:cNvPr>
            <p:cNvSpPr/>
            <p:nvPr/>
          </p:nvSpPr>
          <p:spPr>
            <a:xfrm>
              <a:off x="11384433" y="2505383"/>
              <a:ext cx="262760" cy="259177"/>
            </a:xfrm>
            <a:custGeom>
              <a:avLst/>
              <a:gdLst/>
              <a:ahLst/>
              <a:cxnLst/>
              <a:rect l="l" t="t" r="r" b="b"/>
              <a:pathLst>
                <a:path w="3930" h="3877" extrusionOk="0">
                  <a:moveTo>
                    <a:pt x="728" y="95"/>
                  </a:moveTo>
                  <a:cubicBezTo>
                    <a:pt x="749" y="95"/>
                    <a:pt x="770" y="106"/>
                    <a:pt x="791" y="127"/>
                  </a:cubicBezTo>
                  <a:cubicBezTo>
                    <a:pt x="833" y="158"/>
                    <a:pt x="822" y="222"/>
                    <a:pt x="791" y="264"/>
                  </a:cubicBezTo>
                  <a:cubicBezTo>
                    <a:pt x="770" y="285"/>
                    <a:pt x="328" y="717"/>
                    <a:pt x="485" y="1359"/>
                  </a:cubicBezTo>
                  <a:cubicBezTo>
                    <a:pt x="591" y="1738"/>
                    <a:pt x="822" y="1939"/>
                    <a:pt x="1202" y="1960"/>
                  </a:cubicBezTo>
                  <a:lnTo>
                    <a:pt x="1255" y="1960"/>
                  </a:lnTo>
                  <a:lnTo>
                    <a:pt x="1255" y="1918"/>
                  </a:lnTo>
                  <a:cubicBezTo>
                    <a:pt x="1276" y="1675"/>
                    <a:pt x="1339" y="1433"/>
                    <a:pt x="1433" y="1191"/>
                  </a:cubicBezTo>
                  <a:cubicBezTo>
                    <a:pt x="1584" y="813"/>
                    <a:pt x="1887" y="712"/>
                    <a:pt x="2136" y="712"/>
                  </a:cubicBezTo>
                  <a:cubicBezTo>
                    <a:pt x="2234" y="712"/>
                    <a:pt x="2324" y="728"/>
                    <a:pt x="2392" y="748"/>
                  </a:cubicBezTo>
                  <a:cubicBezTo>
                    <a:pt x="2444" y="769"/>
                    <a:pt x="2465" y="822"/>
                    <a:pt x="2455" y="875"/>
                  </a:cubicBezTo>
                  <a:cubicBezTo>
                    <a:pt x="2444" y="896"/>
                    <a:pt x="2423" y="917"/>
                    <a:pt x="2402" y="928"/>
                  </a:cubicBezTo>
                  <a:cubicBezTo>
                    <a:pt x="2381" y="938"/>
                    <a:pt x="2350" y="938"/>
                    <a:pt x="2329" y="938"/>
                  </a:cubicBezTo>
                  <a:cubicBezTo>
                    <a:pt x="2275" y="920"/>
                    <a:pt x="2205" y="907"/>
                    <a:pt x="2131" y="907"/>
                  </a:cubicBezTo>
                  <a:cubicBezTo>
                    <a:pt x="1945" y="907"/>
                    <a:pt x="1725" y="987"/>
                    <a:pt x="1613" y="1265"/>
                  </a:cubicBezTo>
                  <a:cubicBezTo>
                    <a:pt x="1213" y="2234"/>
                    <a:pt x="1581" y="3023"/>
                    <a:pt x="2139" y="3381"/>
                  </a:cubicBezTo>
                  <a:cubicBezTo>
                    <a:pt x="2432" y="3516"/>
                    <a:pt x="2690" y="3583"/>
                    <a:pt x="2904" y="3583"/>
                  </a:cubicBezTo>
                  <a:cubicBezTo>
                    <a:pt x="3059" y="3583"/>
                    <a:pt x="3192" y="3548"/>
                    <a:pt x="3298" y="3477"/>
                  </a:cubicBezTo>
                  <a:cubicBezTo>
                    <a:pt x="3635" y="3255"/>
                    <a:pt x="3635" y="2739"/>
                    <a:pt x="3635" y="2739"/>
                  </a:cubicBezTo>
                  <a:cubicBezTo>
                    <a:pt x="3635" y="2676"/>
                    <a:pt x="3677" y="2634"/>
                    <a:pt x="3729" y="2634"/>
                  </a:cubicBezTo>
                  <a:cubicBezTo>
                    <a:pt x="3761" y="2634"/>
                    <a:pt x="3782" y="2644"/>
                    <a:pt x="3793" y="2665"/>
                  </a:cubicBezTo>
                  <a:cubicBezTo>
                    <a:pt x="3814" y="2676"/>
                    <a:pt x="3825" y="2707"/>
                    <a:pt x="3825" y="2728"/>
                  </a:cubicBezTo>
                  <a:cubicBezTo>
                    <a:pt x="3835" y="2760"/>
                    <a:pt x="3835" y="3360"/>
                    <a:pt x="3403" y="3634"/>
                  </a:cubicBezTo>
                  <a:cubicBezTo>
                    <a:pt x="3265" y="3727"/>
                    <a:pt x="3097" y="3773"/>
                    <a:pt x="2904" y="3773"/>
                  </a:cubicBezTo>
                  <a:cubicBezTo>
                    <a:pt x="2658" y="3773"/>
                    <a:pt x="2369" y="3698"/>
                    <a:pt x="2044" y="3550"/>
                  </a:cubicBezTo>
                  <a:lnTo>
                    <a:pt x="2034" y="3550"/>
                  </a:lnTo>
                  <a:cubicBezTo>
                    <a:pt x="1581" y="3255"/>
                    <a:pt x="1297" y="2749"/>
                    <a:pt x="1255" y="2202"/>
                  </a:cubicBezTo>
                  <a:lnTo>
                    <a:pt x="1255" y="2160"/>
                  </a:lnTo>
                  <a:lnTo>
                    <a:pt x="1213" y="2150"/>
                  </a:lnTo>
                  <a:cubicBezTo>
                    <a:pt x="738" y="2139"/>
                    <a:pt x="412" y="1876"/>
                    <a:pt x="296" y="1412"/>
                  </a:cubicBezTo>
                  <a:cubicBezTo>
                    <a:pt x="117" y="654"/>
                    <a:pt x="633" y="148"/>
                    <a:pt x="654" y="127"/>
                  </a:cubicBezTo>
                  <a:cubicBezTo>
                    <a:pt x="675" y="106"/>
                    <a:pt x="696" y="95"/>
                    <a:pt x="717" y="95"/>
                  </a:cubicBezTo>
                  <a:close/>
                  <a:moveTo>
                    <a:pt x="728" y="1"/>
                  </a:moveTo>
                  <a:cubicBezTo>
                    <a:pt x="675" y="1"/>
                    <a:pt x="623" y="11"/>
                    <a:pt x="581" y="53"/>
                  </a:cubicBezTo>
                  <a:cubicBezTo>
                    <a:pt x="559" y="74"/>
                    <a:pt x="1" y="622"/>
                    <a:pt x="201" y="1433"/>
                  </a:cubicBezTo>
                  <a:cubicBezTo>
                    <a:pt x="328" y="1918"/>
                    <a:pt x="675" y="2213"/>
                    <a:pt x="1159" y="2244"/>
                  </a:cubicBezTo>
                  <a:cubicBezTo>
                    <a:pt x="1213" y="2813"/>
                    <a:pt x="1518" y="3329"/>
                    <a:pt x="1981" y="3624"/>
                  </a:cubicBezTo>
                  <a:lnTo>
                    <a:pt x="2002" y="3645"/>
                  </a:lnTo>
                  <a:cubicBezTo>
                    <a:pt x="2339" y="3793"/>
                    <a:pt x="2645" y="3877"/>
                    <a:pt x="2908" y="3877"/>
                  </a:cubicBezTo>
                  <a:cubicBezTo>
                    <a:pt x="3118" y="3877"/>
                    <a:pt x="3308" y="3824"/>
                    <a:pt x="3456" y="3718"/>
                  </a:cubicBezTo>
                  <a:cubicBezTo>
                    <a:pt x="3930" y="3413"/>
                    <a:pt x="3930" y="2760"/>
                    <a:pt x="3930" y="2728"/>
                  </a:cubicBezTo>
                  <a:cubicBezTo>
                    <a:pt x="3930" y="2676"/>
                    <a:pt x="3909" y="2623"/>
                    <a:pt x="3867" y="2592"/>
                  </a:cubicBezTo>
                  <a:cubicBezTo>
                    <a:pt x="3825" y="2550"/>
                    <a:pt x="3782" y="2539"/>
                    <a:pt x="3729" y="2539"/>
                  </a:cubicBezTo>
                  <a:cubicBezTo>
                    <a:pt x="3624" y="2539"/>
                    <a:pt x="3540" y="2623"/>
                    <a:pt x="3540" y="2739"/>
                  </a:cubicBezTo>
                  <a:cubicBezTo>
                    <a:pt x="3540" y="2739"/>
                    <a:pt x="3540" y="3203"/>
                    <a:pt x="3245" y="3392"/>
                  </a:cubicBezTo>
                  <a:cubicBezTo>
                    <a:pt x="3150" y="3453"/>
                    <a:pt x="3033" y="3483"/>
                    <a:pt x="2896" y="3483"/>
                  </a:cubicBezTo>
                  <a:cubicBezTo>
                    <a:pt x="2699" y="3483"/>
                    <a:pt x="2460" y="3421"/>
                    <a:pt x="2182" y="3297"/>
                  </a:cubicBezTo>
                  <a:cubicBezTo>
                    <a:pt x="1676" y="2960"/>
                    <a:pt x="1328" y="2213"/>
                    <a:pt x="1707" y="1307"/>
                  </a:cubicBezTo>
                  <a:cubicBezTo>
                    <a:pt x="1808" y="1052"/>
                    <a:pt x="2002" y="1002"/>
                    <a:pt x="2141" y="1002"/>
                  </a:cubicBezTo>
                  <a:cubicBezTo>
                    <a:pt x="2221" y="1002"/>
                    <a:pt x="2282" y="1018"/>
                    <a:pt x="2297" y="1022"/>
                  </a:cubicBezTo>
                  <a:cubicBezTo>
                    <a:pt x="2321" y="1032"/>
                    <a:pt x="2345" y="1037"/>
                    <a:pt x="2367" y="1037"/>
                  </a:cubicBezTo>
                  <a:cubicBezTo>
                    <a:pt x="2395" y="1037"/>
                    <a:pt x="2421" y="1029"/>
                    <a:pt x="2444" y="1012"/>
                  </a:cubicBezTo>
                  <a:cubicBezTo>
                    <a:pt x="2497" y="991"/>
                    <a:pt x="2529" y="949"/>
                    <a:pt x="2540" y="907"/>
                  </a:cubicBezTo>
                  <a:cubicBezTo>
                    <a:pt x="2582" y="801"/>
                    <a:pt x="2519" y="685"/>
                    <a:pt x="2423" y="654"/>
                  </a:cubicBezTo>
                  <a:cubicBezTo>
                    <a:pt x="2346" y="630"/>
                    <a:pt x="2245" y="612"/>
                    <a:pt x="2135" y="612"/>
                  </a:cubicBezTo>
                  <a:cubicBezTo>
                    <a:pt x="1855" y="612"/>
                    <a:pt x="1512" y="728"/>
                    <a:pt x="1339" y="1159"/>
                  </a:cubicBezTo>
                  <a:cubicBezTo>
                    <a:pt x="1244" y="1391"/>
                    <a:pt x="1191" y="1623"/>
                    <a:pt x="1159" y="1855"/>
                  </a:cubicBezTo>
                  <a:cubicBezTo>
                    <a:pt x="854" y="1834"/>
                    <a:pt x="665" y="1654"/>
                    <a:pt x="581" y="1338"/>
                  </a:cubicBezTo>
                  <a:cubicBezTo>
                    <a:pt x="443" y="748"/>
                    <a:pt x="843" y="348"/>
                    <a:pt x="854" y="327"/>
                  </a:cubicBezTo>
                  <a:cubicBezTo>
                    <a:pt x="939" y="254"/>
                    <a:pt x="939" y="137"/>
                    <a:pt x="865" y="53"/>
                  </a:cubicBezTo>
                  <a:cubicBezTo>
                    <a:pt x="822" y="22"/>
                    <a:pt x="780" y="1"/>
                    <a:pt x="72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14;p38">
              <a:extLst>
                <a:ext uri="{FF2B5EF4-FFF2-40B4-BE49-F238E27FC236}">
                  <a16:creationId xmlns:a16="http://schemas.microsoft.com/office/drawing/2014/main" id="{AC5EA7BE-1D33-3140-BBB9-6F0EA46475B4}"/>
                </a:ext>
              </a:extLst>
            </p:cNvPr>
            <p:cNvSpPr/>
            <p:nvPr/>
          </p:nvSpPr>
          <p:spPr>
            <a:xfrm>
              <a:off x="11815413" y="2935563"/>
              <a:ext cx="25407" cy="33224"/>
            </a:xfrm>
            <a:custGeom>
              <a:avLst/>
              <a:gdLst/>
              <a:ahLst/>
              <a:cxnLst/>
              <a:rect l="l" t="t" r="r" b="b"/>
              <a:pathLst>
                <a:path w="380" h="497" extrusionOk="0">
                  <a:moveTo>
                    <a:pt x="380" y="1"/>
                  </a:moveTo>
                  <a:cubicBezTo>
                    <a:pt x="349" y="12"/>
                    <a:pt x="328" y="22"/>
                    <a:pt x="296" y="22"/>
                  </a:cubicBezTo>
                  <a:cubicBezTo>
                    <a:pt x="296" y="22"/>
                    <a:pt x="286" y="22"/>
                    <a:pt x="275" y="12"/>
                  </a:cubicBezTo>
                  <a:lnTo>
                    <a:pt x="275" y="12"/>
                  </a:lnTo>
                  <a:cubicBezTo>
                    <a:pt x="286" y="96"/>
                    <a:pt x="265" y="180"/>
                    <a:pt x="211" y="254"/>
                  </a:cubicBezTo>
                  <a:cubicBezTo>
                    <a:pt x="169" y="328"/>
                    <a:pt x="96" y="370"/>
                    <a:pt x="1" y="401"/>
                  </a:cubicBezTo>
                  <a:cubicBezTo>
                    <a:pt x="12" y="422"/>
                    <a:pt x="12" y="443"/>
                    <a:pt x="12" y="464"/>
                  </a:cubicBezTo>
                  <a:lnTo>
                    <a:pt x="12" y="496"/>
                  </a:lnTo>
                  <a:cubicBezTo>
                    <a:pt x="138" y="464"/>
                    <a:pt x="233" y="401"/>
                    <a:pt x="296" y="317"/>
                  </a:cubicBezTo>
                  <a:cubicBezTo>
                    <a:pt x="370" y="212"/>
                    <a:pt x="380" y="96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15;p38">
              <a:extLst>
                <a:ext uri="{FF2B5EF4-FFF2-40B4-BE49-F238E27FC236}">
                  <a16:creationId xmlns:a16="http://schemas.microsoft.com/office/drawing/2014/main" id="{CBDF4961-6D7D-9ED7-3163-0E256241C68C}"/>
                </a:ext>
              </a:extLst>
            </p:cNvPr>
            <p:cNvSpPr/>
            <p:nvPr/>
          </p:nvSpPr>
          <p:spPr>
            <a:xfrm>
              <a:off x="11597115" y="2932086"/>
              <a:ext cx="257144" cy="138112"/>
            </a:xfrm>
            <a:custGeom>
              <a:avLst/>
              <a:gdLst/>
              <a:ahLst/>
              <a:cxnLst/>
              <a:rect l="l" t="t" r="r" b="b"/>
              <a:pathLst>
                <a:path w="3846" h="2066" extrusionOk="0">
                  <a:moveTo>
                    <a:pt x="64" y="1"/>
                  </a:moveTo>
                  <a:cubicBezTo>
                    <a:pt x="54" y="11"/>
                    <a:pt x="43" y="32"/>
                    <a:pt x="22" y="43"/>
                  </a:cubicBezTo>
                  <a:lnTo>
                    <a:pt x="1" y="64"/>
                  </a:lnTo>
                  <a:cubicBezTo>
                    <a:pt x="237" y="261"/>
                    <a:pt x="668" y="403"/>
                    <a:pt x="973" y="403"/>
                  </a:cubicBezTo>
                  <a:cubicBezTo>
                    <a:pt x="993" y="403"/>
                    <a:pt x="1013" y="402"/>
                    <a:pt x="1033" y="401"/>
                  </a:cubicBezTo>
                  <a:cubicBezTo>
                    <a:pt x="1038" y="401"/>
                    <a:pt x="1043" y="400"/>
                    <a:pt x="1048" y="400"/>
                  </a:cubicBezTo>
                  <a:cubicBezTo>
                    <a:pt x="1320" y="400"/>
                    <a:pt x="1948" y="957"/>
                    <a:pt x="2465" y="1401"/>
                  </a:cubicBezTo>
                  <a:cubicBezTo>
                    <a:pt x="2634" y="1549"/>
                    <a:pt x="2781" y="1686"/>
                    <a:pt x="2929" y="1791"/>
                  </a:cubicBezTo>
                  <a:cubicBezTo>
                    <a:pt x="3171" y="2002"/>
                    <a:pt x="3361" y="2065"/>
                    <a:pt x="3498" y="2065"/>
                  </a:cubicBezTo>
                  <a:cubicBezTo>
                    <a:pt x="3561" y="2065"/>
                    <a:pt x="3624" y="2054"/>
                    <a:pt x="3666" y="2033"/>
                  </a:cubicBezTo>
                  <a:cubicBezTo>
                    <a:pt x="3782" y="1970"/>
                    <a:pt x="3846" y="1854"/>
                    <a:pt x="3846" y="1759"/>
                  </a:cubicBezTo>
                  <a:cubicBezTo>
                    <a:pt x="3846" y="1633"/>
                    <a:pt x="3445" y="980"/>
                    <a:pt x="3224" y="654"/>
                  </a:cubicBezTo>
                  <a:cubicBezTo>
                    <a:pt x="3203" y="675"/>
                    <a:pt x="3182" y="696"/>
                    <a:pt x="3150" y="706"/>
                  </a:cubicBezTo>
                  <a:cubicBezTo>
                    <a:pt x="3455" y="1190"/>
                    <a:pt x="3750" y="1686"/>
                    <a:pt x="3750" y="1759"/>
                  </a:cubicBezTo>
                  <a:cubicBezTo>
                    <a:pt x="3750" y="1801"/>
                    <a:pt x="3719" y="1897"/>
                    <a:pt x="3624" y="1939"/>
                  </a:cubicBezTo>
                  <a:cubicBezTo>
                    <a:pt x="3587" y="1957"/>
                    <a:pt x="3545" y="1966"/>
                    <a:pt x="3499" y="1966"/>
                  </a:cubicBezTo>
                  <a:cubicBezTo>
                    <a:pt x="3359" y="1966"/>
                    <a:pt x="3179" y="1883"/>
                    <a:pt x="2982" y="1717"/>
                  </a:cubicBezTo>
                  <a:cubicBezTo>
                    <a:pt x="2845" y="1612"/>
                    <a:pt x="2697" y="1475"/>
                    <a:pt x="2529" y="1328"/>
                  </a:cubicBezTo>
                  <a:cubicBezTo>
                    <a:pt x="1950" y="822"/>
                    <a:pt x="1349" y="306"/>
                    <a:pt x="1044" y="306"/>
                  </a:cubicBezTo>
                  <a:lnTo>
                    <a:pt x="1023" y="306"/>
                  </a:lnTo>
                  <a:cubicBezTo>
                    <a:pt x="1012" y="306"/>
                    <a:pt x="1001" y="306"/>
                    <a:pt x="989" y="306"/>
                  </a:cubicBezTo>
                  <a:cubicBezTo>
                    <a:pt x="696" y="306"/>
                    <a:pt x="287" y="173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16;p38">
              <a:extLst>
                <a:ext uri="{FF2B5EF4-FFF2-40B4-BE49-F238E27FC236}">
                  <a16:creationId xmlns:a16="http://schemas.microsoft.com/office/drawing/2014/main" id="{8552C9FB-4F67-28BD-91B3-978EEC6E5018}"/>
                </a:ext>
              </a:extLst>
            </p:cNvPr>
            <p:cNvSpPr/>
            <p:nvPr/>
          </p:nvSpPr>
          <p:spPr>
            <a:xfrm>
              <a:off x="11350669" y="2863097"/>
              <a:ext cx="232472" cy="83830"/>
            </a:xfrm>
            <a:custGeom>
              <a:avLst/>
              <a:gdLst/>
              <a:ahLst/>
              <a:cxnLst/>
              <a:rect l="l" t="t" r="r" b="b"/>
              <a:pathLst>
                <a:path w="3477" h="1254" extrusionOk="0">
                  <a:moveTo>
                    <a:pt x="95" y="0"/>
                  </a:moveTo>
                  <a:cubicBezTo>
                    <a:pt x="63" y="22"/>
                    <a:pt x="32" y="32"/>
                    <a:pt x="0" y="32"/>
                  </a:cubicBezTo>
                  <a:cubicBezTo>
                    <a:pt x="332" y="669"/>
                    <a:pt x="883" y="813"/>
                    <a:pt x="1314" y="813"/>
                  </a:cubicBezTo>
                  <a:cubicBezTo>
                    <a:pt x="1595" y="813"/>
                    <a:pt x="1824" y="752"/>
                    <a:pt x="1907" y="727"/>
                  </a:cubicBezTo>
                  <a:cubicBezTo>
                    <a:pt x="2233" y="1075"/>
                    <a:pt x="2581" y="1253"/>
                    <a:pt x="2918" y="1253"/>
                  </a:cubicBezTo>
                  <a:cubicBezTo>
                    <a:pt x="3160" y="1253"/>
                    <a:pt x="3350" y="1169"/>
                    <a:pt x="3476" y="1085"/>
                  </a:cubicBezTo>
                  <a:cubicBezTo>
                    <a:pt x="3455" y="1075"/>
                    <a:pt x="3445" y="1064"/>
                    <a:pt x="3434" y="1054"/>
                  </a:cubicBezTo>
                  <a:cubicBezTo>
                    <a:pt x="3424" y="1043"/>
                    <a:pt x="3413" y="1022"/>
                    <a:pt x="3403" y="1012"/>
                  </a:cubicBezTo>
                  <a:cubicBezTo>
                    <a:pt x="3297" y="1085"/>
                    <a:pt x="3129" y="1159"/>
                    <a:pt x="2918" y="1159"/>
                  </a:cubicBezTo>
                  <a:cubicBezTo>
                    <a:pt x="2602" y="1159"/>
                    <a:pt x="2275" y="980"/>
                    <a:pt x="1959" y="632"/>
                  </a:cubicBezTo>
                  <a:lnTo>
                    <a:pt x="1928" y="611"/>
                  </a:lnTo>
                  <a:lnTo>
                    <a:pt x="1907" y="621"/>
                  </a:lnTo>
                  <a:cubicBezTo>
                    <a:pt x="1898" y="621"/>
                    <a:pt x="1649" y="714"/>
                    <a:pt x="1319" y="714"/>
                  </a:cubicBezTo>
                  <a:cubicBezTo>
                    <a:pt x="1264" y="714"/>
                    <a:pt x="1207" y="712"/>
                    <a:pt x="1149" y="706"/>
                  </a:cubicBezTo>
                  <a:cubicBezTo>
                    <a:pt x="674" y="664"/>
                    <a:pt x="316" y="432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17;p38">
              <a:extLst>
                <a:ext uri="{FF2B5EF4-FFF2-40B4-BE49-F238E27FC236}">
                  <a16:creationId xmlns:a16="http://schemas.microsoft.com/office/drawing/2014/main" id="{3B95B46F-CD13-7BC7-F06F-1915DFCD11A1}"/>
                </a:ext>
              </a:extLst>
            </p:cNvPr>
            <p:cNvSpPr/>
            <p:nvPr/>
          </p:nvSpPr>
          <p:spPr>
            <a:xfrm>
              <a:off x="11185859" y="2596232"/>
              <a:ext cx="150101" cy="259913"/>
            </a:xfrm>
            <a:custGeom>
              <a:avLst/>
              <a:gdLst/>
              <a:ahLst/>
              <a:cxnLst/>
              <a:rect l="l" t="t" r="r" b="b"/>
              <a:pathLst>
                <a:path w="2245" h="3888" extrusionOk="0">
                  <a:moveTo>
                    <a:pt x="738" y="0"/>
                  </a:moveTo>
                  <a:cubicBezTo>
                    <a:pt x="232" y="475"/>
                    <a:pt x="1" y="938"/>
                    <a:pt x="54" y="1359"/>
                  </a:cubicBezTo>
                  <a:cubicBezTo>
                    <a:pt x="138" y="1938"/>
                    <a:pt x="728" y="2254"/>
                    <a:pt x="864" y="2328"/>
                  </a:cubicBezTo>
                  <a:cubicBezTo>
                    <a:pt x="854" y="2865"/>
                    <a:pt x="991" y="3276"/>
                    <a:pt x="1286" y="3539"/>
                  </a:cubicBezTo>
                  <a:cubicBezTo>
                    <a:pt x="1602" y="3834"/>
                    <a:pt x="2013" y="3887"/>
                    <a:pt x="2245" y="3887"/>
                  </a:cubicBezTo>
                  <a:lnTo>
                    <a:pt x="2245" y="3866"/>
                  </a:lnTo>
                  <a:cubicBezTo>
                    <a:pt x="2234" y="3845"/>
                    <a:pt x="2234" y="3813"/>
                    <a:pt x="2234" y="3792"/>
                  </a:cubicBezTo>
                  <a:cubicBezTo>
                    <a:pt x="2002" y="3782"/>
                    <a:pt x="1634" y="3729"/>
                    <a:pt x="1349" y="3466"/>
                  </a:cubicBezTo>
                  <a:cubicBezTo>
                    <a:pt x="1075" y="3213"/>
                    <a:pt x="949" y="2823"/>
                    <a:pt x="970" y="2296"/>
                  </a:cubicBezTo>
                  <a:lnTo>
                    <a:pt x="970" y="2265"/>
                  </a:lnTo>
                  <a:lnTo>
                    <a:pt x="938" y="2254"/>
                  </a:lnTo>
                  <a:cubicBezTo>
                    <a:pt x="927" y="2254"/>
                    <a:pt x="243" y="1938"/>
                    <a:pt x="159" y="1348"/>
                  </a:cubicBezTo>
                  <a:cubicBezTo>
                    <a:pt x="96" y="959"/>
                    <a:pt x="317" y="527"/>
                    <a:pt x="812" y="74"/>
                  </a:cubicBezTo>
                  <a:cubicBezTo>
                    <a:pt x="780" y="63"/>
                    <a:pt x="759" y="42"/>
                    <a:pt x="749" y="11"/>
                  </a:cubicBezTo>
                  <a:lnTo>
                    <a:pt x="73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18;p38">
              <a:extLst>
                <a:ext uri="{FF2B5EF4-FFF2-40B4-BE49-F238E27FC236}">
                  <a16:creationId xmlns:a16="http://schemas.microsoft.com/office/drawing/2014/main" id="{8D021EC2-63A1-FDA4-312A-267E6055D77A}"/>
                </a:ext>
              </a:extLst>
            </p:cNvPr>
            <p:cNvSpPr/>
            <p:nvPr/>
          </p:nvSpPr>
          <p:spPr>
            <a:xfrm>
              <a:off x="11267562" y="2651651"/>
              <a:ext cx="693004" cy="328367"/>
            </a:xfrm>
            <a:custGeom>
              <a:avLst/>
              <a:gdLst/>
              <a:ahLst/>
              <a:cxnLst/>
              <a:rect l="l" t="t" r="r" b="b"/>
              <a:pathLst>
                <a:path w="10365" h="4912" extrusionOk="0">
                  <a:moveTo>
                    <a:pt x="212" y="96"/>
                  </a:moveTo>
                  <a:cubicBezTo>
                    <a:pt x="219" y="96"/>
                    <a:pt x="226" y="97"/>
                    <a:pt x="232" y="98"/>
                  </a:cubicBezTo>
                  <a:cubicBezTo>
                    <a:pt x="243" y="98"/>
                    <a:pt x="1381" y="330"/>
                    <a:pt x="1465" y="1815"/>
                  </a:cubicBezTo>
                  <a:lnTo>
                    <a:pt x="1465" y="1900"/>
                  </a:lnTo>
                  <a:lnTo>
                    <a:pt x="1538" y="1857"/>
                  </a:lnTo>
                  <a:cubicBezTo>
                    <a:pt x="1676" y="1752"/>
                    <a:pt x="1823" y="1710"/>
                    <a:pt x="1917" y="1678"/>
                  </a:cubicBezTo>
                  <a:lnTo>
                    <a:pt x="1959" y="1668"/>
                  </a:lnTo>
                  <a:lnTo>
                    <a:pt x="1959" y="1636"/>
                  </a:lnTo>
                  <a:cubicBezTo>
                    <a:pt x="1959" y="1552"/>
                    <a:pt x="1970" y="1478"/>
                    <a:pt x="1992" y="1404"/>
                  </a:cubicBezTo>
                  <a:cubicBezTo>
                    <a:pt x="2139" y="973"/>
                    <a:pt x="2634" y="783"/>
                    <a:pt x="2655" y="772"/>
                  </a:cubicBezTo>
                  <a:cubicBezTo>
                    <a:pt x="2665" y="767"/>
                    <a:pt x="2676" y="765"/>
                    <a:pt x="2688" y="765"/>
                  </a:cubicBezTo>
                  <a:cubicBezTo>
                    <a:pt x="2700" y="765"/>
                    <a:pt x="2713" y="767"/>
                    <a:pt x="2729" y="772"/>
                  </a:cubicBezTo>
                  <a:cubicBezTo>
                    <a:pt x="2750" y="783"/>
                    <a:pt x="2771" y="804"/>
                    <a:pt x="2781" y="825"/>
                  </a:cubicBezTo>
                  <a:cubicBezTo>
                    <a:pt x="2792" y="877"/>
                    <a:pt x="2771" y="931"/>
                    <a:pt x="2718" y="952"/>
                  </a:cubicBezTo>
                  <a:cubicBezTo>
                    <a:pt x="2697" y="962"/>
                    <a:pt x="2297" y="1130"/>
                    <a:pt x="2181" y="1467"/>
                  </a:cubicBezTo>
                  <a:cubicBezTo>
                    <a:pt x="2118" y="1657"/>
                    <a:pt x="2160" y="1889"/>
                    <a:pt x="2318" y="2131"/>
                  </a:cubicBezTo>
                  <a:cubicBezTo>
                    <a:pt x="2503" y="2401"/>
                    <a:pt x="2903" y="2549"/>
                    <a:pt x="3407" y="2549"/>
                  </a:cubicBezTo>
                  <a:cubicBezTo>
                    <a:pt x="3533" y="2549"/>
                    <a:pt x="3666" y="2540"/>
                    <a:pt x="3803" y="2521"/>
                  </a:cubicBezTo>
                  <a:lnTo>
                    <a:pt x="3866" y="2521"/>
                  </a:lnTo>
                  <a:lnTo>
                    <a:pt x="3845" y="2457"/>
                  </a:lnTo>
                  <a:cubicBezTo>
                    <a:pt x="3750" y="2183"/>
                    <a:pt x="3761" y="1931"/>
                    <a:pt x="3761" y="1921"/>
                  </a:cubicBezTo>
                  <a:cubicBezTo>
                    <a:pt x="3761" y="1900"/>
                    <a:pt x="3771" y="1878"/>
                    <a:pt x="3792" y="1857"/>
                  </a:cubicBezTo>
                  <a:cubicBezTo>
                    <a:pt x="3808" y="1842"/>
                    <a:pt x="3823" y="1832"/>
                    <a:pt x="3838" y="1832"/>
                  </a:cubicBezTo>
                  <a:cubicBezTo>
                    <a:pt x="3844" y="1832"/>
                    <a:pt x="3850" y="1833"/>
                    <a:pt x="3855" y="1836"/>
                  </a:cubicBezTo>
                  <a:cubicBezTo>
                    <a:pt x="3908" y="1836"/>
                    <a:pt x="3951" y="1878"/>
                    <a:pt x="3951" y="1931"/>
                  </a:cubicBezTo>
                  <a:cubicBezTo>
                    <a:pt x="3951" y="1942"/>
                    <a:pt x="3930" y="2468"/>
                    <a:pt x="4267" y="2752"/>
                  </a:cubicBezTo>
                  <a:cubicBezTo>
                    <a:pt x="4420" y="2884"/>
                    <a:pt x="4618" y="2949"/>
                    <a:pt x="4866" y="2949"/>
                  </a:cubicBezTo>
                  <a:cubicBezTo>
                    <a:pt x="4976" y="2949"/>
                    <a:pt x="5095" y="2937"/>
                    <a:pt x="5225" y="2911"/>
                  </a:cubicBezTo>
                  <a:cubicBezTo>
                    <a:pt x="5699" y="2815"/>
                    <a:pt x="5994" y="2731"/>
                    <a:pt x="6141" y="2689"/>
                  </a:cubicBezTo>
                  <a:lnTo>
                    <a:pt x="6173" y="2679"/>
                  </a:lnTo>
                  <a:lnTo>
                    <a:pt x="6173" y="2637"/>
                  </a:lnTo>
                  <a:cubicBezTo>
                    <a:pt x="6173" y="2553"/>
                    <a:pt x="6173" y="2457"/>
                    <a:pt x="6183" y="2373"/>
                  </a:cubicBezTo>
                  <a:cubicBezTo>
                    <a:pt x="6289" y="1773"/>
                    <a:pt x="7036" y="1268"/>
                    <a:pt x="7890" y="1204"/>
                  </a:cubicBezTo>
                  <a:lnTo>
                    <a:pt x="7921" y="1204"/>
                  </a:lnTo>
                  <a:lnTo>
                    <a:pt x="7932" y="1162"/>
                  </a:lnTo>
                  <a:cubicBezTo>
                    <a:pt x="7953" y="1025"/>
                    <a:pt x="8016" y="825"/>
                    <a:pt x="8195" y="699"/>
                  </a:cubicBezTo>
                  <a:cubicBezTo>
                    <a:pt x="8293" y="630"/>
                    <a:pt x="8413" y="595"/>
                    <a:pt x="8551" y="595"/>
                  </a:cubicBezTo>
                  <a:cubicBezTo>
                    <a:pt x="8666" y="595"/>
                    <a:pt x="8794" y="619"/>
                    <a:pt x="8932" y="667"/>
                  </a:cubicBezTo>
                  <a:cubicBezTo>
                    <a:pt x="8985" y="678"/>
                    <a:pt x="9016" y="730"/>
                    <a:pt x="8995" y="783"/>
                  </a:cubicBezTo>
                  <a:cubicBezTo>
                    <a:pt x="8985" y="814"/>
                    <a:pt x="8964" y="835"/>
                    <a:pt x="8943" y="846"/>
                  </a:cubicBezTo>
                  <a:cubicBezTo>
                    <a:pt x="8933" y="851"/>
                    <a:pt x="8919" y="854"/>
                    <a:pt x="8906" y="854"/>
                  </a:cubicBezTo>
                  <a:cubicBezTo>
                    <a:pt x="8893" y="854"/>
                    <a:pt x="8879" y="851"/>
                    <a:pt x="8869" y="846"/>
                  </a:cubicBezTo>
                  <a:cubicBezTo>
                    <a:pt x="8751" y="805"/>
                    <a:pt x="8646" y="784"/>
                    <a:pt x="8555" y="784"/>
                  </a:cubicBezTo>
                  <a:cubicBezTo>
                    <a:pt x="8458" y="784"/>
                    <a:pt x="8376" y="808"/>
                    <a:pt x="8311" y="856"/>
                  </a:cubicBezTo>
                  <a:cubicBezTo>
                    <a:pt x="8227" y="920"/>
                    <a:pt x="8164" y="1015"/>
                    <a:pt x="8132" y="1141"/>
                  </a:cubicBezTo>
                  <a:lnTo>
                    <a:pt x="8122" y="1193"/>
                  </a:lnTo>
                  <a:lnTo>
                    <a:pt x="8174" y="1204"/>
                  </a:lnTo>
                  <a:cubicBezTo>
                    <a:pt x="8258" y="1204"/>
                    <a:pt x="8321" y="1214"/>
                    <a:pt x="8395" y="1225"/>
                  </a:cubicBezTo>
                  <a:cubicBezTo>
                    <a:pt x="9512" y="1373"/>
                    <a:pt x="10186" y="1825"/>
                    <a:pt x="10217" y="1846"/>
                  </a:cubicBezTo>
                  <a:cubicBezTo>
                    <a:pt x="10238" y="1868"/>
                    <a:pt x="10249" y="1889"/>
                    <a:pt x="10259" y="1910"/>
                  </a:cubicBezTo>
                  <a:cubicBezTo>
                    <a:pt x="10259" y="1942"/>
                    <a:pt x="10249" y="1963"/>
                    <a:pt x="10238" y="1984"/>
                  </a:cubicBezTo>
                  <a:cubicBezTo>
                    <a:pt x="10217" y="2012"/>
                    <a:pt x="10183" y="2026"/>
                    <a:pt x="10149" y="2026"/>
                  </a:cubicBezTo>
                  <a:cubicBezTo>
                    <a:pt x="10132" y="2026"/>
                    <a:pt x="10116" y="2022"/>
                    <a:pt x="10102" y="2015"/>
                  </a:cubicBezTo>
                  <a:cubicBezTo>
                    <a:pt x="10102" y="2005"/>
                    <a:pt x="9438" y="1562"/>
                    <a:pt x="8363" y="1415"/>
                  </a:cubicBezTo>
                  <a:cubicBezTo>
                    <a:pt x="8255" y="1400"/>
                    <a:pt x="8150" y="1393"/>
                    <a:pt x="8047" y="1393"/>
                  </a:cubicBezTo>
                  <a:cubicBezTo>
                    <a:pt x="7131" y="1393"/>
                    <a:pt x="6458" y="1949"/>
                    <a:pt x="6373" y="2394"/>
                  </a:cubicBezTo>
                  <a:cubicBezTo>
                    <a:pt x="6362" y="2510"/>
                    <a:pt x="6362" y="2616"/>
                    <a:pt x="6373" y="2721"/>
                  </a:cubicBezTo>
                  <a:cubicBezTo>
                    <a:pt x="6373" y="2731"/>
                    <a:pt x="6383" y="2742"/>
                    <a:pt x="6383" y="2763"/>
                  </a:cubicBezTo>
                  <a:cubicBezTo>
                    <a:pt x="6404" y="2942"/>
                    <a:pt x="6489" y="3110"/>
                    <a:pt x="6605" y="3258"/>
                  </a:cubicBezTo>
                  <a:cubicBezTo>
                    <a:pt x="7163" y="3911"/>
                    <a:pt x="8437" y="3974"/>
                    <a:pt x="8490" y="3974"/>
                  </a:cubicBezTo>
                  <a:cubicBezTo>
                    <a:pt x="8522" y="3974"/>
                    <a:pt x="8543" y="3985"/>
                    <a:pt x="8564" y="4006"/>
                  </a:cubicBezTo>
                  <a:cubicBezTo>
                    <a:pt x="8585" y="4016"/>
                    <a:pt x="8585" y="4048"/>
                    <a:pt x="8585" y="4069"/>
                  </a:cubicBezTo>
                  <a:cubicBezTo>
                    <a:pt x="8585" y="4122"/>
                    <a:pt x="8543" y="4164"/>
                    <a:pt x="8490" y="4164"/>
                  </a:cubicBezTo>
                  <a:cubicBezTo>
                    <a:pt x="8448" y="4164"/>
                    <a:pt x="7563" y="4132"/>
                    <a:pt x="6900" y="3742"/>
                  </a:cubicBezTo>
                  <a:lnTo>
                    <a:pt x="6826" y="3700"/>
                  </a:lnTo>
                  <a:lnTo>
                    <a:pt x="6826" y="3784"/>
                  </a:lnTo>
                  <a:cubicBezTo>
                    <a:pt x="6815" y="3922"/>
                    <a:pt x="6847" y="4122"/>
                    <a:pt x="6973" y="4290"/>
                  </a:cubicBezTo>
                  <a:cubicBezTo>
                    <a:pt x="7139" y="4504"/>
                    <a:pt x="7456" y="4619"/>
                    <a:pt x="7902" y="4619"/>
                  </a:cubicBezTo>
                  <a:cubicBezTo>
                    <a:pt x="7939" y="4619"/>
                    <a:pt x="7977" y="4619"/>
                    <a:pt x="8016" y="4617"/>
                  </a:cubicBezTo>
                  <a:cubicBezTo>
                    <a:pt x="8037" y="4617"/>
                    <a:pt x="8058" y="4627"/>
                    <a:pt x="8079" y="4648"/>
                  </a:cubicBezTo>
                  <a:cubicBezTo>
                    <a:pt x="8100" y="4669"/>
                    <a:pt x="8111" y="4690"/>
                    <a:pt x="8111" y="4711"/>
                  </a:cubicBezTo>
                  <a:cubicBezTo>
                    <a:pt x="8111" y="4775"/>
                    <a:pt x="8068" y="4817"/>
                    <a:pt x="8016" y="4817"/>
                  </a:cubicBezTo>
                  <a:cubicBezTo>
                    <a:pt x="7995" y="4817"/>
                    <a:pt x="7974" y="4817"/>
                    <a:pt x="7954" y="4817"/>
                  </a:cubicBezTo>
                  <a:cubicBezTo>
                    <a:pt x="7417" y="4817"/>
                    <a:pt x="7028" y="4680"/>
                    <a:pt x="6815" y="4406"/>
                  </a:cubicBezTo>
                  <a:cubicBezTo>
                    <a:pt x="6584" y="4111"/>
                    <a:pt x="6626" y="3742"/>
                    <a:pt x="6647" y="3595"/>
                  </a:cubicBezTo>
                  <a:lnTo>
                    <a:pt x="6657" y="3574"/>
                  </a:lnTo>
                  <a:lnTo>
                    <a:pt x="6626" y="3553"/>
                  </a:lnTo>
                  <a:cubicBezTo>
                    <a:pt x="6563" y="3501"/>
                    <a:pt x="6510" y="3437"/>
                    <a:pt x="6457" y="3384"/>
                  </a:cubicBezTo>
                  <a:cubicBezTo>
                    <a:pt x="6341" y="3248"/>
                    <a:pt x="6257" y="3089"/>
                    <a:pt x="6215" y="2921"/>
                  </a:cubicBezTo>
                  <a:lnTo>
                    <a:pt x="6205" y="2879"/>
                  </a:lnTo>
                  <a:lnTo>
                    <a:pt x="6151" y="2890"/>
                  </a:lnTo>
                  <a:cubicBezTo>
                    <a:pt x="5983" y="2932"/>
                    <a:pt x="5699" y="3016"/>
                    <a:pt x="5267" y="3100"/>
                  </a:cubicBezTo>
                  <a:cubicBezTo>
                    <a:pt x="5119" y="3131"/>
                    <a:pt x="4993" y="3142"/>
                    <a:pt x="4866" y="3142"/>
                  </a:cubicBezTo>
                  <a:cubicBezTo>
                    <a:pt x="4824" y="3142"/>
                    <a:pt x="4772" y="3142"/>
                    <a:pt x="4709" y="3131"/>
                  </a:cubicBezTo>
                  <a:lnTo>
                    <a:pt x="4656" y="3131"/>
                  </a:lnTo>
                  <a:lnTo>
                    <a:pt x="4656" y="3185"/>
                  </a:lnTo>
                  <a:cubicBezTo>
                    <a:pt x="4677" y="3363"/>
                    <a:pt x="4719" y="3806"/>
                    <a:pt x="4909" y="4027"/>
                  </a:cubicBezTo>
                  <a:cubicBezTo>
                    <a:pt x="4920" y="4048"/>
                    <a:pt x="4930" y="4079"/>
                    <a:pt x="4930" y="4100"/>
                  </a:cubicBezTo>
                  <a:cubicBezTo>
                    <a:pt x="4920" y="4122"/>
                    <a:pt x="4909" y="4154"/>
                    <a:pt x="4888" y="4164"/>
                  </a:cubicBezTo>
                  <a:cubicBezTo>
                    <a:pt x="4868" y="4179"/>
                    <a:pt x="4844" y="4187"/>
                    <a:pt x="4820" y="4187"/>
                  </a:cubicBezTo>
                  <a:cubicBezTo>
                    <a:pt x="4794" y="4187"/>
                    <a:pt x="4768" y="4176"/>
                    <a:pt x="4751" y="4154"/>
                  </a:cubicBezTo>
                  <a:cubicBezTo>
                    <a:pt x="4519" y="3859"/>
                    <a:pt x="4466" y="3332"/>
                    <a:pt x="4456" y="3110"/>
                  </a:cubicBezTo>
                  <a:lnTo>
                    <a:pt x="4456" y="3079"/>
                  </a:lnTo>
                  <a:lnTo>
                    <a:pt x="4424" y="3068"/>
                  </a:lnTo>
                  <a:cubicBezTo>
                    <a:pt x="4319" y="3026"/>
                    <a:pt x="4224" y="2974"/>
                    <a:pt x="4140" y="2900"/>
                  </a:cubicBezTo>
                  <a:cubicBezTo>
                    <a:pt x="4087" y="2847"/>
                    <a:pt x="4035" y="2794"/>
                    <a:pt x="3982" y="2721"/>
                  </a:cubicBezTo>
                  <a:lnTo>
                    <a:pt x="3961" y="2700"/>
                  </a:lnTo>
                  <a:lnTo>
                    <a:pt x="3940" y="2700"/>
                  </a:lnTo>
                  <a:cubicBezTo>
                    <a:pt x="3761" y="2731"/>
                    <a:pt x="3592" y="2742"/>
                    <a:pt x="3424" y="2742"/>
                  </a:cubicBezTo>
                  <a:cubicBezTo>
                    <a:pt x="3087" y="2742"/>
                    <a:pt x="2455" y="2679"/>
                    <a:pt x="2149" y="2247"/>
                  </a:cubicBezTo>
                  <a:cubicBezTo>
                    <a:pt x="2086" y="2131"/>
                    <a:pt x="2034" y="2015"/>
                    <a:pt x="1992" y="1910"/>
                  </a:cubicBezTo>
                  <a:lnTo>
                    <a:pt x="1981" y="1868"/>
                  </a:lnTo>
                  <a:lnTo>
                    <a:pt x="1938" y="1878"/>
                  </a:lnTo>
                  <a:cubicBezTo>
                    <a:pt x="1802" y="1921"/>
                    <a:pt x="1601" y="2005"/>
                    <a:pt x="1465" y="2183"/>
                  </a:cubicBezTo>
                  <a:cubicBezTo>
                    <a:pt x="1306" y="2384"/>
                    <a:pt x="1254" y="2658"/>
                    <a:pt x="1306" y="2995"/>
                  </a:cubicBezTo>
                  <a:cubicBezTo>
                    <a:pt x="1317" y="3016"/>
                    <a:pt x="1306" y="3047"/>
                    <a:pt x="1296" y="3068"/>
                  </a:cubicBezTo>
                  <a:cubicBezTo>
                    <a:pt x="1275" y="3089"/>
                    <a:pt x="1254" y="3100"/>
                    <a:pt x="1222" y="3100"/>
                  </a:cubicBezTo>
                  <a:cubicBezTo>
                    <a:pt x="1216" y="3102"/>
                    <a:pt x="1209" y="3102"/>
                    <a:pt x="1203" y="3102"/>
                  </a:cubicBezTo>
                  <a:cubicBezTo>
                    <a:pt x="1160" y="3102"/>
                    <a:pt x="1126" y="3072"/>
                    <a:pt x="1117" y="3026"/>
                  </a:cubicBezTo>
                  <a:cubicBezTo>
                    <a:pt x="1065" y="2668"/>
                    <a:pt x="1107" y="2373"/>
                    <a:pt x="1254" y="2141"/>
                  </a:cubicBezTo>
                  <a:lnTo>
                    <a:pt x="1264" y="2131"/>
                  </a:lnTo>
                  <a:lnTo>
                    <a:pt x="1264" y="2120"/>
                  </a:lnTo>
                  <a:cubicBezTo>
                    <a:pt x="1328" y="509"/>
                    <a:pt x="211" y="288"/>
                    <a:pt x="201" y="288"/>
                  </a:cubicBezTo>
                  <a:cubicBezTo>
                    <a:pt x="169" y="288"/>
                    <a:pt x="148" y="267"/>
                    <a:pt x="138" y="245"/>
                  </a:cubicBezTo>
                  <a:cubicBezTo>
                    <a:pt x="117" y="224"/>
                    <a:pt x="117" y="203"/>
                    <a:pt x="117" y="172"/>
                  </a:cubicBezTo>
                  <a:cubicBezTo>
                    <a:pt x="126" y="126"/>
                    <a:pt x="167" y="96"/>
                    <a:pt x="212" y="96"/>
                  </a:cubicBezTo>
                  <a:close/>
                  <a:moveTo>
                    <a:pt x="217" y="0"/>
                  </a:moveTo>
                  <a:cubicBezTo>
                    <a:pt x="125" y="0"/>
                    <a:pt x="40" y="68"/>
                    <a:pt x="21" y="161"/>
                  </a:cubicBezTo>
                  <a:cubicBezTo>
                    <a:pt x="0" y="267"/>
                    <a:pt x="75" y="362"/>
                    <a:pt x="180" y="383"/>
                  </a:cubicBezTo>
                  <a:cubicBezTo>
                    <a:pt x="190" y="383"/>
                    <a:pt x="1222" y="593"/>
                    <a:pt x="1170" y="2099"/>
                  </a:cubicBezTo>
                  <a:cubicBezTo>
                    <a:pt x="1012" y="2352"/>
                    <a:pt x="959" y="2668"/>
                    <a:pt x="1023" y="3037"/>
                  </a:cubicBezTo>
                  <a:cubicBezTo>
                    <a:pt x="1032" y="3136"/>
                    <a:pt x="1125" y="3207"/>
                    <a:pt x="1224" y="3207"/>
                  </a:cubicBezTo>
                  <a:cubicBezTo>
                    <a:pt x="1230" y="3207"/>
                    <a:pt x="1237" y="3206"/>
                    <a:pt x="1243" y="3206"/>
                  </a:cubicBezTo>
                  <a:cubicBezTo>
                    <a:pt x="1296" y="3195"/>
                    <a:pt x="1338" y="3163"/>
                    <a:pt x="1370" y="3121"/>
                  </a:cubicBezTo>
                  <a:cubicBezTo>
                    <a:pt x="1402" y="3079"/>
                    <a:pt x="1412" y="3026"/>
                    <a:pt x="1402" y="2974"/>
                  </a:cubicBezTo>
                  <a:cubicBezTo>
                    <a:pt x="1360" y="2668"/>
                    <a:pt x="1402" y="2426"/>
                    <a:pt x="1538" y="2247"/>
                  </a:cubicBezTo>
                  <a:cubicBezTo>
                    <a:pt x="1654" y="2110"/>
                    <a:pt x="1802" y="2026"/>
                    <a:pt x="1917" y="1984"/>
                  </a:cubicBezTo>
                  <a:cubicBezTo>
                    <a:pt x="1949" y="2089"/>
                    <a:pt x="2002" y="2194"/>
                    <a:pt x="2076" y="2300"/>
                  </a:cubicBezTo>
                  <a:cubicBezTo>
                    <a:pt x="2318" y="2647"/>
                    <a:pt x="2802" y="2847"/>
                    <a:pt x="3424" y="2847"/>
                  </a:cubicBezTo>
                  <a:cubicBezTo>
                    <a:pt x="3582" y="2847"/>
                    <a:pt x="3750" y="2826"/>
                    <a:pt x="3919" y="2805"/>
                  </a:cubicBezTo>
                  <a:cubicBezTo>
                    <a:pt x="3972" y="2869"/>
                    <a:pt x="4024" y="2921"/>
                    <a:pt x="4077" y="2974"/>
                  </a:cubicBezTo>
                  <a:cubicBezTo>
                    <a:pt x="4161" y="3047"/>
                    <a:pt x="4256" y="3100"/>
                    <a:pt x="4361" y="3153"/>
                  </a:cubicBezTo>
                  <a:cubicBezTo>
                    <a:pt x="4372" y="3395"/>
                    <a:pt x="4435" y="3911"/>
                    <a:pt x="4677" y="4217"/>
                  </a:cubicBezTo>
                  <a:cubicBezTo>
                    <a:pt x="4713" y="4259"/>
                    <a:pt x="4773" y="4283"/>
                    <a:pt x="4832" y="4283"/>
                  </a:cubicBezTo>
                  <a:cubicBezTo>
                    <a:pt x="4876" y="4283"/>
                    <a:pt x="4919" y="4269"/>
                    <a:pt x="4951" y="4238"/>
                  </a:cubicBezTo>
                  <a:cubicBezTo>
                    <a:pt x="4993" y="4206"/>
                    <a:pt x="5014" y="4164"/>
                    <a:pt x="5025" y="4111"/>
                  </a:cubicBezTo>
                  <a:cubicBezTo>
                    <a:pt x="5025" y="4058"/>
                    <a:pt x="5014" y="4006"/>
                    <a:pt x="4983" y="3964"/>
                  </a:cubicBezTo>
                  <a:cubicBezTo>
                    <a:pt x="4835" y="3784"/>
                    <a:pt x="4782" y="3426"/>
                    <a:pt x="4761" y="3237"/>
                  </a:cubicBezTo>
                  <a:lnTo>
                    <a:pt x="4866" y="3237"/>
                  </a:lnTo>
                  <a:cubicBezTo>
                    <a:pt x="4993" y="3237"/>
                    <a:pt x="5140" y="3227"/>
                    <a:pt x="5278" y="3195"/>
                  </a:cubicBezTo>
                  <a:cubicBezTo>
                    <a:pt x="5678" y="3110"/>
                    <a:pt x="5962" y="3047"/>
                    <a:pt x="6130" y="2995"/>
                  </a:cubicBezTo>
                  <a:cubicBezTo>
                    <a:pt x="6183" y="3153"/>
                    <a:pt x="6268" y="3311"/>
                    <a:pt x="6383" y="3447"/>
                  </a:cubicBezTo>
                  <a:lnTo>
                    <a:pt x="6542" y="3606"/>
                  </a:lnTo>
                  <a:cubicBezTo>
                    <a:pt x="6521" y="3784"/>
                    <a:pt x="6499" y="4154"/>
                    <a:pt x="6741" y="4470"/>
                  </a:cubicBezTo>
                  <a:cubicBezTo>
                    <a:pt x="6973" y="4764"/>
                    <a:pt x="7373" y="4912"/>
                    <a:pt x="7932" y="4912"/>
                  </a:cubicBezTo>
                  <a:lnTo>
                    <a:pt x="8016" y="4912"/>
                  </a:lnTo>
                  <a:cubicBezTo>
                    <a:pt x="8132" y="4912"/>
                    <a:pt x="8216" y="4817"/>
                    <a:pt x="8206" y="4711"/>
                  </a:cubicBezTo>
                  <a:cubicBezTo>
                    <a:pt x="8206" y="4659"/>
                    <a:pt x="8185" y="4617"/>
                    <a:pt x="8143" y="4575"/>
                  </a:cubicBezTo>
                  <a:cubicBezTo>
                    <a:pt x="8111" y="4543"/>
                    <a:pt x="8058" y="4522"/>
                    <a:pt x="8005" y="4522"/>
                  </a:cubicBezTo>
                  <a:cubicBezTo>
                    <a:pt x="7981" y="4522"/>
                    <a:pt x="7957" y="4523"/>
                    <a:pt x="7933" y="4523"/>
                  </a:cubicBezTo>
                  <a:cubicBezTo>
                    <a:pt x="7500" y="4523"/>
                    <a:pt x="7207" y="4427"/>
                    <a:pt x="7047" y="4227"/>
                  </a:cubicBezTo>
                  <a:cubicBezTo>
                    <a:pt x="6963" y="4111"/>
                    <a:pt x="6931" y="3974"/>
                    <a:pt x="6921" y="3869"/>
                  </a:cubicBezTo>
                  <a:lnTo>
                    <a:pt x="6921" y="3869"/>
                  </a:lnTo>
                  <a:cubicBezTo>
                    <a:pt x="7605" y="4227"/>
                    <a:pt x="8448" y="4259"/>
                    <a:pt x="8490" y="4269"/>
                  </a:cubicBezTo>
                  <a:cubicBezTo>
                    <a:pt x="8595" y="4269"/>
                    <a:pt x="8679" y="4185"/>
                    <a:pt x="8690" y="4079"/>
                  </a:cubicBezTo>
                  <a:cubicBezTo>
                    <a:pt x="8690" y="4027"/>
                    <a:pt x="8669" y="3974"/>
                    <a:pt x="8637" y="3932"/>
                  </a:cubicBezTo>
                  <a:cubicBezTo>
                    <a:pt x="8595" y="3901"/>
                    <a:pt x="8553" y="3880"/>
                    <a:pt x="8501" y="3869"/>
                  </a:cubicBezTo>
                  <a:cubicBezTo>
                    <a:pt x="8490" y="3869"/>
                    <a:pt x="7205" y="3816"/>
                    <a:pt x="6689" y="3195"/>
                  </a:cubicBezTo>
                  <a:cubicBezTo>
                    <a:pt x="6573" y="3058"/>
                    <a:pt x="6499" y="2911"/>
                    <a:pt x="6478" y="2752"/>
                  </a:cubicBezTo>
                  <a:cubicBezTo>
                    <a:pt x="6478" y="2731"/>
                    <a:pt x="6478" y="2721"/>
                    <a:pt x="6467" y="2700"/>
                  </a:cubicBezTo>
                  <a:cubicBezTo>
                    <a:pt x="6457" y="2605"/>
                    <a:pt x="6457" y="2510"/>
                    <a:pt x="6478" y="2415"/>
                  </a:cubicBezTo>
                  <a:cubicBezTo>
                    <a:pt x="6554" y="1999"/>
                    <a:pt x="7182" y="1489"/>
                    <a:pt x="8051" y="1489"/>
                  </a:cubicBezTo>
                  <a:cubicBezTo>
                    <a:pt x="8149" y="1489"/>
                    <a:pt x="8250" y="1496"/>
                    <a:pt x="8353" y="1509"/>
                  </a:cubicBezTo>
                  <a:cubicBezTo>
                    <a:pt x="9396" y="1657"/>
                    <a:pt x="10038" y="2089"/>
                    <a:pt x="10049" y="2089"/>
                  </a:cubicBezTo>
                  <a:cubicBezTo>
                    <a:pt x="10081" y="2113"/>
                    <a:pt x="10119" y="2125"/>
                    <a:pt x="10158" y="2125"/>
                  </a:cubicBezTo>
                  <a:cubicBezTo>
                    <a:pt x="10221" y="2125"/>
                    <a:pt x="10283" y="2095"/>
                    <a:pt x="10322" y="2036"/>
                  </a:cubicBezTo>
                  <a:cubicBezTo>
                    <a:pt x="10343" y="1994"/>
                    <a:pt x="10365" y="1942"/>
                    <a:pt x="10354" y="1889"/>
                  </a:cubicBezTo>
                  <a:cubicBezTo>
                    <a:pt x="10343" y="1846"/>
                    <a:pt x="10312" y="1794"/>
                    <a:pt x="10270" y="1773"/>
                  </a:cubicBezTo>
                  <a:cubicBezTo>
                    <a:pt x="10238" y="1752"/>
                    <a:pt x="9543" y="1278"/>
                    <a:pt x="8405" y="1120"/>
                  </a:cubicBezTo>
                  <a:cubicBezTo>
                    <a:pt x="8353" y="1120"/>
                    <a:pt x="8300" y="1109"/>
                    <a:pt x="8248" y="1109"/>
                  </a:cubicBezTo>
                  <a:cubicBezTo>
                    <a:pt x="8269" y="1046"/>
                    <a:pt x="8300" y="983"/>
                    <a:pt x="8363" y="941"/>
                  </a:cubicBezTo>
                  <a:cubicBezTo>
                    <a:pt x="8411" y="904"/>
                    <a:pt x="8477" y="886"/>
                    <a:pt x="8557" y="886"/>
                  </a:cubicBezTo>
                  <a:cubicBezTo>
                    <a:pt x="8638" y="886"/>
                    <a:pt x="8732" y="904"/>
                    <a:pt x="8838" y="941"/>
                  </a:cubicBezTo>
                  <a:cubicBezTo>
                    <a:pt x="8858" y="949"/>
                    <a:pt x="8878" y="952"/>
                    <a:pt x="8898" y="952"/>
                  </a:cubicBezTo>
                  <a:cubicBezTo>
                    <a:pt x="8929" y="952"/>
                    <a:pt x="8959" y="943"/>
                    <a:pt x="8985" y="931"/>
                  </a:cubicBezTo>
                  <a:cubicBezTo>
                    <a:pt x="9037" y="909"/>
                    <a:pt x="9069" y="867"/>
                    <a:pt x="9091" y="814"/>
                  </a:cubicBezTo>
                  <a:cubicBezTo>
                    <a:pt x="9101" y="772"/>
                    <a:pt x="9101" y="720"/>
                    <a:pt x="9080" y="667"/>
                  </a:cubicBezTo>
                  <a:cubicBezTo>
                    <a:pt x="9058" y="625"/>
                    <a:pt x="9016" y="583"/>
                    <a:pt x="8964" y="572"/>
                  </a:cubicBezTo>
                  <a:cubicBezTo>
                    <a:pt x="8813" y="520"/>
                    <a:pt x="8672" y="494"/>
                    <a:pt x="8543" y="494"/>
                  </a:cubicBezTo>
                  <a:cubicBezTo>
                    <a:pt x="8386" y="494"/>
                    <a:pt x="8248" y="533"/>
                    <a:pt x="8132" y="615"/>
                  </a:cubicBezTo>
                  <a:cubicBezTo>
                    <a:pt x="7953" y="751"/>
                    <a:pt x="7869" y="952"/>
                    <a:pt x="7837" y="1109"/>
                  </a:cubicBezTo>
                  <a:cubicBezTo>
                    <a:pt x="6973" y="1183"/>
                    <a:pt x="6205" y="1731"/>
                    <a:pt x="6088" y="2352"/>
                  </a:cubicBezTo>
                  <a:cubicBezTo>
                    <a:pt x="6078" y="2436"/>
                    <a:pt x="6067" y="2521"/>
                    <a:pt x="6078" y="2605"/>
                  </a:cubicBezTo>
                  <a:cubicBezTo>
                    <a:pt x="5920" y="2647"/>
                    <a:pt x="5636" y="2721"/>
                    <a:pt x="5204" y="2815"/>
                  </a:cubicBezTo>
                  <a:cubicBezTo>
                    <a:pt x="5081" y="2839"/>
                    <a:pt x="4969" y="2851"/>
                    <a:pt x="4867" y="2851"/>
                  </a:cubicBezTo>
                  <a:cubicBezTo>
                    <a:pt x="4644" y="2851"/>
                    <a:pt x="4467" y="2794"/>
                    <a:pt x="4330" y="2679"/>
                  </a:cubicBezTo>
                  <a:cubicBezTo>
                    <a:pt x="4035" y="2426"/>
                    <a:pt x="4045" y="1942"/>
                    <a:pt x="4045" y="1942"/>
                  </a:cubicBezTo>
                  <a:cubicBezTo>
                    <a:pt x="4056" y="1836"/>
                    <a:pt x="3972" y="1741"/>
                    <a:pt x="3866" y="1731"/>
                  </a:cubicBezTo>
                  <a:cubicBezTo>
                    <a:pt x="3813" y="1731"/>
                    <a:pt x="3761" y="1752"/>
                    <a:pt x="3729" y="1783"/>
                  </a:cubicBezTo>
                  <a:cubicBezTo>
                    <a:pt x="3687" y="1815"/>
                    <a:pt x="3666" y="1868"/>
                    <a:pt x="3656" y="1921"/>
                  </a:cubicBezTo>
                  <a:cubicBezTo>
                    <a:pt x="3656" y="1931"/>
                    <a:pt x="3645" y="2162"/>
                    <a:pt x="3740" y="2436"/>
                  </a:cubicBezTo>
                  <a:cubicBezTo>
                    <a:pt x="3634" y="2447"/>
                    <a:pt x="3531" y="2452"/>
                    <a:pt x="3432" y="2452"/>
                  </a:cubicBezTo>
                  <a:cubicBezTo>
                    <a:pt x="2946" y="2452"/>
                    <a:pt x="2567" y="2323"/>
                    <a:pt x="2392" y="2078"/>
                  </a:cubicBezTo>
                  <a:cubicBezTo>
                    <a:pt x="2254" y="1857"/>
                    <a:pt x="2212" y="1668"/>
                    <a:pt x="2275" y="1499"/>
                  </a:cubicBezTo>
                  <a:cubicBezTo>
                    <a:pt x="2371" y="1204"/>
                    <a:pt x="2739" y="1057"/>
                    <a:pt x="2750" y="1046"/>
                  </a:cubicBezTo>
                  <a:cubicBezTo>
                    <a:pt x="2855" y="1004"/>
                    <a:pt x="2907" y="899"/>
                    <a:pt x="2865" y="793"/>
                  </a:cubicBezTo>
                  <a:cubicBezTo>
                    <a:pt x="2855" y="741"/>
                    <a:pt x="2813" y="709"/>
                    <a:pt x="2771" y="688"/>
                  </a:cubicBezTo>
                  <a:cubicBezTo>
                    <a:pt x="2740" y="676"/>
                    <a:pt x="2710" y="670"/>
                    <a:pt x="2679" y="670"/>
                  </a:cubicBezTo>
                  <a:cubicBezTo>
                    <a:pt x="2657" y="670"/>
                    <a:pt x="2635" y="673"/>
                    <a:pt x="2613" y="678"/>
                  </a:cubicBezTo>
                  <a:cubicBezTo>
                    <a:pt x="2591" y="688"/>
                    <a:pt x="2065" y="888"/>
                    <a:pt x="1907" y="1373"/>
                  </a:cubicBezTo>
                  <a:cubicBezTo>
                    <a:pt x="1875" y="1436"/>
                    <a:pt x="1865" y="1520"/>
                    <a:pt x="1854" y="1594"/>
                  </a:cubicBezTo>
                  <a:cubicBezTo>
                    <a:pt x="1770" y="1626"/>
                    <a:pt x="1665" y="1657"/>
                    <a:pt x="1549" y="1731"/>
                  </a:cubicBezTo>
                  <a:cubicBezTo>
                    <a:pt x="1433" y="235"/>
                    <a:pt x="264" y="4"/>
                    <a:pt x="253" y="4"/>
                  </a:cubicBezTo>
                  <a:cubicBezTo>
                    <a:pt x="241" y="1"/>
                    <a:pt x="229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19;p38">
              <a:extLst>
                <a:ext uri="{FF2B5EF4-FFF2-40B4-BE49-F238E27FC236}">
                  <a16:creationId xmlns:a16="http://schemas.microsoft.com/office/drawing/2014/main" id="{500D22BA-6CDB-5463-CB95-533B67FAF780}"/>
                </a:ext>
              </a:extLst>
            </p:cNvPr>
            <p:cNvSpPr/>
            <p:nvPr/>
          </p:nvSpPr>
          <p:spPr>
            <a:xfrm>
              <a:off x="11232327" y="2559531"/>
              <a:ext cx="148697" cy="96598"/>
            </a:xfrm>
            <a:custGeom>
              <a:avLst/>
              <a:gdLst/>
              <a:ahLst/>
              <a:cxnLst/>
              <a:rect l="l" t="t" r="r" b="b"/>
              <a:pathLst>
                <a:path w="2224" h="1445" extrusionOk="0">
                  <a:moveTo>
                    <a:pt x="1150" y="98"/>
                  </a:moveTo>
                  <a:cubicBezTo>
                    <a:pt x="1306" y="98"/>
                    <a:pt x="1461" y="127"/>
                    <a:pt x="1602" y="202"/>
                  </a:cubicBezTo>
                  <a:cubicBezTo>
                    <a:pt x="1918" y="371"/>
                    <a:pt x="2086" y="718"/>
                    <a:pt x="2118" y="1244"/>
                  </a:cubicBezTo>
                  <a:cubicBezTo>
                    <a:pt x="2118" y="1297"/>
                    <a:pt x="2076" y="1340"/>
                    <a:pt x="2023" y="1350"/>
                  </a:cubicBezTo>
                  <a:cubicBezTo>
                    <a:pt x="1971" y="1350"/>
                    <a:pt x="1929" y="1308"/>
                    <a:pt x="1929" y="1255"/>
                  </a:cubicBezTo>
                  <a:cubicBezTo>
                    <a:pt x="1897" y="802"/>
                    <a:pt x="1760" y="507"/>
                    <a:pt x="1517" y="381"/>
                  </a:cubicBezTo>
                  <a:cubicBezTo>
                    <a:pt x="1402" y="317"/>
                    <a:pt x="1276" y="296"/>
                    <a:pt x="1149" y="296"/>
                  </a:cubicBezTo>
                  <a:cubicBezTo>
                    <a:pt x="801" y="296"/>
                    <a:pt x="422" y="465"/>
                    <a:pt x="275" y="549"/>
                  </a:cubicBezTo>
                  <a:cubicBezTo>
                    <a:pt x="257" y="560"/>
                    <a:pt x="238" y="565"/>
                    <a:pt x="220" y="565"/>
                  </a:cubicBezTo>
                  <a:cubicBezTo>
                    <a:pt x="185" y="565"/>
                    <a:pt x="152" y="546"/>
                    <a:pt x="138" y="518"/>
                  </a:cubicBezTo>
                  <a:cubicBezTo>
                    <a:pt x="106" y="465"/>
                    <a:pt x="127" y="402"/>
                    <a:pt x="169" y="381"/>
                  </a:cubicBezTo>
                  <a:cubicBezTo>
                    <a:pt x="201" y="365"/>
                    <a:pt x="675" y="98"/>
                    <a:pt x="1150" y="98"/>
                  </a:cubicBezTo>
                  <a:close/>
                  <a:moveTo>
                    <a:pt x="1153" y="0"/>
                  </a:moveTo>
                  <a:cubicBezTo>
                    <a:pt x="645" y="0"/>
                    <a:pt x="151" y="281"/>
                    <a:pt x="127" y="296"/>
                  </a:cubicBezTo>
                  <a:cubicBezTo>
                    <a:pt x="33" y="349"/>
                    <a:pt x="1" y="465"/>
                    <a:pt x="54" y="560"/>
                  </a:cubicBezTo>
                  <a:cubicBezTo>
                    <a:pt x="89" y="624"/>
                    <a:pt x="153" y="659"/>
                    <a:pt x="220" y="659"/>
                  </a:cubicBezTo>
                  <a:cubicBezTo>
                    <a:pt x="253" y="659"/>
                    <a:pt x="286" y="651"/>
                    <a:pt x="317" y="633"/>
                  </a:cubicBezTo>
                  <a:cubicBezTo>
                    <a:pt x="464" y="549"/>
                    <a:pt x="822" y="395"/>
                    <a:pt x="1144" y="395"/>
                  </a:cubicBezTo>
                  <a:cubicBezTo>
                    <a:pt x="1259" y="395"/>
                    <a:pt x="1370" y="415"/>
                    <a:pt x="1465" y="465"/>
                  </a:cubicBezTo>
                  <a:cubicBezTo>
                    <a:pt x="1676" y="581"/>
                    <a:pt x="1802" y="844"/>
                    <a:pt x="1823" y="1255"/>
                  </a:cubicBezTo>
                  <a:cubicBezTo>
                    <a:pt x="1833" y="1361"/>
                    <a:pt x="1918" y="1445"/>
                    <a:pt x="2023" y="1445"/>
                  </a:cubicBezTo>
                  <a:lnTo>
                    <a:pt x="2034" y="1445"/>
                  </a:lnTo>
                  <a:cubicBezTo>
                    <a:pt x="2139" y="1434"/>
                    <a:pt x="2224" y="1340"/>
                    <a:pt x="2213" y="1234"/>
                  </a:cubicBezTo>
                  <a:cubicBezTo>
                    <a:pt x="2181" y="676"/>
                    <a:pt x="1992" y="307"/>
                    <a:pt x="1655" y="118"/>
                  </a:cubicBezTo>
                  <a:cubicBezTo>
                    <a:pt x="1498" y="33"/>
                    <a:pt x="1324" y="0"/>
                    <a:pt x="115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20;p38">
              <a:extLst>
                <a:ext uri="{FF2B5EF4-FFF2-40B4-BE49-F238E27FC236}">
                  <a16:creationId xmlns:a16="http://schemas.microsoft.com/office/drawing/2014/main" id="{BF9E0D71-8BFA-7974-5098-708A505AB186}"/>
                </a:ext>
              </a:extLst>
            </p:cNvPr>
            <p:cNvSpPr/>
            <p:nvPr/>
          </p:nvSpPr>
          <p:spPr>
            <a:xfrm>
              <a:off x="11763329" y="2412528"/>
              <a:ext cx="300803" cy="515881"/>
            </a:xfrm>
            <a:custGeom>
              <a:avLst/>
              <a:gdLst/>
              <a:ahLst/>
              <a:cxnLst/>
              <a:rect l="l" t="t" r="r" b="b"/>
              <a:pathLst>
                <a:path w="4499" h="7717" extrusionOk="0">
                  <a:moveTo>
                    <a:pt x="518" y="0"/>
                  </a:moveTo>
                  <a:cubicBezTo>
                    <a:pt x="308" y="0"/>
                    <a:pt x="123" y="49"/>
                    <a:pt x="0" y="94"/>
                  </a:cubicBezTo>
                  <a:cubicBezTo>
                    <a:pt x="0" y="105"/>
                    <a:pt x="0" y="105"/>
                    <a:pt x="11" y="115"/>
                  </a:cubicBezTo>
                  <a:cubicBezTo>
                    <a:pt x="11" y="126"/>
                    <a:pt x="21" y="147"/>
                    <a:pt x="43" y="189"/>
                  </a:cubicBezTo>
                  <a:cubicBezTo>
                    <a:pt x="168" y="143"/>
                    <a:pt x="346" y="97"/>
                    <a:pt x="541" y="97"/>
                  </a:cubicBezTo>
                  <a:cubicBezTo>
                    <a:pt x="659" y="97"/>
                    <a:pt x="784" y="114"/>
                    <a:pt x="906" y="157"/>
                  </a:cubicBezTo>
                  <a:cubicBezTo>
                    <a:pt x="1243" y="283"/>
                    <a:pt x="1496" y="557"/>
                    <a:pt x="1676" y="990"/>
                  </a:cubicBezTo>
                  <a:lnTo>
                    <a:pt x="1697" y="1032"/>
                  </a:lnTo>
                  <a:lnTo>
                    <a:pt x="1728" y="1021"/>
                  </a:lnTo>
                  <a:cubicBezTo>
                    <a:pt x="1730" y="1021"/>
                    <a:pt x="1752" y="1019"/>
                    <a:pt x="1789" y="1019"/>
                  </a:cubicBezTo>
                  <a:cubicBezTo>
                    <a:pt x="1955" y="1019"/>
                    <a:pt x="2430" y="1048"/>
                    <a:pt x="2792" y="1358"/>
                  </a:cubicBezTo>
                  <a:cubicBezTo>
                    <a:pt x="3066" y="1590"/>
                    <a:pt x="3223" y="1948"/>
                    <a:pt x="3255" y="2411"/>
                  </a:cubicBezTo>
                  <a:lnTo>
                    <a:pt x="3255" y="2443"/>
                  </a:lnTo>
                  <a:lnTo>
                    <a:pt x="3298" y="2453"/>
                  </a:lnTo>
                  <a:cubicBezTo>
                    <a:pt x="3340" y="2464"/>
                    <a:pt x="4277" y="2654"/>
                    <a:pt x="4340" y="3623"/>
                  </a:cubicBezTo>
                  <a:cubicBezTo>
                    <a:pt x="4403" y="4202"/>
                    <a:pt x="3750" y="4876"/>
                    <a:pt x="3750" y="4887"/>
                  </a:cubicBezTo>
                  <a:lnTo>
                    <a:pt x="3729" y="4908"/>
                  </a:lnTo>
                  <a:lnTo>
                    <a:pt x="3740" y="4939"/>
                  </a:lnTo>
                  <a:cubicBezTo>
                    <a:pt x="3740" y="4939"/>
                    <a:pt x="3908" y="5392"/>
                    <a:pt x="3740" y="5771"/>
                  </a:cubicBezTo>
                  <a:cubicBezTo>
                    <a:pt x="3656" y="5971"/>
                    <a:pt x="3487" y="6119"/>
                    <a:pt x="3244" y="6214"/>
                  </a:cubicBezTo>
                  <a:lnTo>
                    <a:pt x="3213" y="6224"/>
                  </a:lnTo>
                  <a:lnTo>
                    <a:pt x="3213" y="6266"/>
                  </a:lnTo>
                  <a:cubicBezTo>
                    <a:pt x="3213" y="6266"/>
                    <a:pt x="3266" y="6783"/>
                    <a:pt x="2886" y="7172"/>
                  </a:cubicBezTo>
                  <a:cubicBezTo>
                    <a:pt x="2579" y="7470"/>
                    <a:pt x="2107" y="7619"/>
                    <a:pt x="1460" y="7619"/>
                  </a:cubicBezTo>
                  <a:cubicBezTo>
                    <a:pt x="1396" y="7619"/>
                    <a:pt x="1331" y="7617"/>
                    <a:pt x="1264" y="7614"/>
                  </a:cubicBezTo>
                  <a:lnTo>
                    <a:pt x="1264" y="7614"/>
                  </a:lnTo>
                  <a:cubicBezTo>
                    <a:pt x="1275" y="7625"/>
                    <a:pt x="1275" y="7635"/>
                    <a:pt x="1275" y="7656"/>
                  </a:cubicBezTo>
                  <a:cubicBezTo>
                    <a:pt x="1275" y="7667"/>
                    <a:pt x="1264" y="7688"/>
                    <a:pt x="1264" y="7709"/>
                  </a:cubicBezTo>
                  <a:cubicBezTo>
                    <a:pt x="1345" y="7714"/>
                    <a:pt x="1424" y="7716"/>
                    <a:pt x="1500" y="7716"/>
                  </a:cubicBezTo>
                  <a:cubicBezTo>
                    <a:pt x="2151" y="7716"/>
                    <a:pt x="2639" y="7556"/>
                    <a:pt x="2950" y="7235"/>
                  </a:cubicBezTo>
                  <a:cubicBezTo>
                    <a:pt x="3308" y="6877"/>
                    <a:pt x="3319" y="6424"/>
                    <a:pt x="3319" y="6287"/>
                  </a:cubicBezTo>
                  <a:cubicBezTo>
                    <a:pt x="3560" y="6193"/>
                    <a:pt x="3740" y="6024"/>
                    <a:pt x="3834" y="5814"/>
                  </a:cubicBezTo>
                  <a:cubicBezTo>
                    <a:pt x="3993" y="5445"/>
                    <a:pt x="3876" y="5044"/>
                    <a:pt x="3834" y="4929"/>
                  </a:cubicBezTo>
                  <a:cubicBezTo>
                    <a:pt x="3961" y="4802"/>
                    <a:pt x="4498" y="4181"/>
                    <a:pt x="4435" y="3612"/>
                  </a:cubicBezTo>
                  <a:cubicBezTo>
                    <a:pt x="4382" y="2685"/>
                    <a:pt x="3539" y="2411"/>
                    <a:pt x="3350" y="2369"/>
                  </a:cubicBezTo>
                  <a:cubicBezTo>
                    <a:pt x="3308" y="1895"/>
                    <a:pt x="3150" y="1526"/>
                    <a:pt x="2855" y="1285"/>
                  </a:cubicBezTo>
                  <a:cubicBezTo>
                    <a:pt x="2488" y="972"/>
                    <a:pt x="2032" y="924"/>
                    <a:pt x="1831" y="924"/>
                  </a:cubicBezTo>
                  <a:cubicBezTo>
                    <a:pt x="1801" y="924"/>
                    <a:pt x="1777" y="925"/>
                    <a:pt x="1760" y="926"/>
                  </a:cubicBezTo>
                  <a:cubicBezTo>
                    <a:pt x="1559" y="484"/>
                    <a:pt x="1285" y="189"/>
                    <a:pt x="938" y="73"/>
                  </a:cubicBezTo>
                  <a:cubicBezTo>
                    <a:pt x="795" y="20"/>
                    <a:pt x="65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21;p38">
              <a:extLst>
                <a:ext uri="{FF2B5EF4-FFF2-40B4-BE49-F238E27FC236}">
                  <a16:creationId xmlns:a16="http://schemas.microsoft.com/office/drawing/2014/main" id="{35D9F28E-F026-63CB-6DEF-C2EED711579F}"/>
                </a:ext>
              </a:extLst>
            </p:cNvPr>
            <p:cNvSpPr/>
            <p:nvPr/>
          </p:nvSpPr>
          <p:spPr>
            <a:xfrm>
              <a:off x="11240818" y="2371415"/>
              <a:ext cx="506398" cy="207302"/>
            </a:xfrm>
            <a:custGeom>
              <a:avLst/>
              <a:gdLst/>
              <a:ahLst/>
              <a:cxnLst/>
              <a:rect l="l" t="t" r="r" b="b"/>
              <a:pathLst>
                <a:path w="7574" h="3101" extrusionOk="0">
                  <a:moveTo>
                    <a:pt x="4730" y="0"/>
                  </a:moveTo>
                  <a:cubicBezTo>
                    <a:pt x="4702" y="0"/>
                    <a:pt x="4674" y="1"/>
                    <a:pt x="4645" y="4"/>
                  </a:cubicBezTo>
                  <a:cubicBezTo>
                    <a:pt x="4024" y="46"/>
                    <a:pt x="3581" y="604"/>
                    <a:pt x="3466" y="762"/>
                  </a:cubicBezTo>
                  <a:cubicBezTo>
                    <a:pt x="3382" y="709"/>
                    <a:pt x="3181" y="604"/>
                    <a:pt x="2844" y="583"/>
                  </a:cubicBezTo>
                  <a:cubicBezTo>
                    <a:pt x="1917" y="667"/>
                    <a:pt x="1685" y="1341"/>
                    <a:pt x="1643" y="1552"/>
                  </a:cubicBezTo>
                  <a:cubicBezTo>
                    <a:pt x="1621" y="1547"/>
                    <a:pt x="1594" y="1545"/>
                    <a:pt x="1560" y="1545"/>
                  </a:cubicBezTo>
                  <a:cubicBezTo>
                    <a:pt x="1421" y="1545"/>
                    <a:pt x="1173" y="1588"/>
                    <a:pt x="706" y="1741"/>
                  </a:cubicBezTo>
                  <a:cubicBezTo>
                    <a:pt x="32" y="1963"/>
                    <a:pt x="0" y="2731"/>
                    <a:pt x="21" y="3100"/>
                  </a:cubicBezTo>
                  <a:cubicBezTo>
                    <a:pt x="42" y="3079"/>
                    <a:pt x="74" y="3068"/>
                    <a:pt x="116" y="3047"/>
                  </a:cubicBezTo>
                  <a:cubicBezTo>
                    <a:pt x="95" y="2689"/>
                    <a:pt x="148" y="2026"/>
                    <a:pt x="737" y="1836"/>
                  </a:cubicBezTo>
                  <a:cubicBezTo>
                    <a:pt x="1232" y="1669"/>
                    <a:pt x="1465" y="1637"/>
                    <a:pt x="1570" y="1637"/>
                  </a:cubicBezTo>
                  <a:cubicBezTo>
                    <a:pt x="1616" y="1637"/>
                    <a:pt x="1637" y="1643"/>
                    <a:pt x="1643" y="1647"/>
                  </a:cubicBezTo>
                  <a:lnTo>
                    <a:pt x="1717" y="1731"/>
                  </a:lnTo>
                  <a:lnTo>
                    <a:pt x="1728" y="1615"/>
                  </a:lnTo>
                  <a:cubicBezTo>
                    <a:pt x="1728" y="1605"/>
                    <a:pt x="1844" y="772"/>
                    <a:pt x="2844" y="688"/>
                  </a:cubicBezTo>
                  <a:cubicBezTo>
                    <a:pt x="3255" y="709"/>
                    <a:pt x="3445" y="867"/>
                    <a:pt x="3445" y="867"/>
                  </a:cubicBezTo>
                  <a:lnTo>
                    <a:pt x="3487" y="909"/>
                  </a:lnTo>
                  <a:lnTo>
                    <a:pt x="3518" y="856"/>
                  </a:lnTo>
                  <a:cubicBezTo>
                    <a:pt x="3518" y="846"/>
                    <a:pt x="3992" y="140"/>
                    <a:pt x="4645" y="98"/>
                  </a:cubicBezTo>
                  <a:cubicBezTo>
                    <a:pt x="4664" y="97"/>
                    <a:pt x="4683" y="96"/>
                    <a:pt x="4702" y="96"/>
                  </a:cubicBezTo>
                  <a:cubicBezTo>
                    <a:pt x="5060" y="96"/>
                    <a:pt x="5400" y="287"/>
                    <a:pt x="5720" y="667"/>
                  </a:cubicBezTo>
                  <a:lnTo>
                    <a:pt x="5762" y="709"/>
                  </a:lnTo>
                  <a:lnTo>
                    <a:pt x="5793" y="667"/>
                  </a:lnTo>
                  <a:cubicBezTo>
                    <a:pt x="5804" y="667"/>
                    <a:pt x="6186" y="285"/>
                    <a:pt x="6668" y="285"/>
                  </a:cubicBezTo>
                  <a:cubicBezTo>
                    <a:pt x="6692" y="285"/>
                    <a:pt x="6717" y="286"/>
                    <a:pt x="6741" y="288"/>
                  </a:cubicBezTo>
                  <a:cubicBezTo>
                    <a:pt x="7015" y="309"/>
                    <a:pt x="7268" y="456"/>
                    <a:pt x="7499" y="709"/>
                  </a:cubicBezTo>
                  <a:cubicBezTo>
                    <a:pt x="7510" y="699"/>
                    <a:pt x="7531" y="678"/>
                    <a:pt x="7553" y="667"/>
                  </a:cubicBezTo>
                  <a:cubicBezTo>
                    <a:pt x="7563" y="657"/>
                    <a:pt x="7574" y="657"/>
                    <a:pt x="7574" y="657"/>
                  </a:cubicBezTo>
                  <a:cubicBezTo>
                    <a:pt x="7331" y="372"/>
                    <a:pt x="7047" y="214"/>
                    <a:pt x="6741" y="193"/>
                  </a:cubicBezTo>
                  <a:cubicBezTo>
                    <a:pt x="6711" y="191"/>
                    <a:pt x="6681" y="189"/>
                    <a:pt x="6651" y="189"/>
                  </a:cubicBezTo>
                  <a:cubicBezTo>
                    <a:pt x="6220" y="189"/>
                    <a:pt x="5880" y="463"/>
                    <a:pt x="5762" y="561"/>
                  </a:cubicBezTo>
                  <a:cubicBezTo>
                    <a:pt x="5439" y="190"/>
                    <a:pt x="5089" y="0"/>
                    <a:pt x="47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22;p38">
              <a:extLst>
                <a:ext uri="{FF2B5EF4-FFF2-40B4-BE49-F238E27FC236}">
                  <a16:creationId xmlns:a16="http://schemas.microsoft.com/office/drawing/2014/main" id="{5C426ACA-7F25-EB4C-A9EA-70434438D63F}"/>
                </a:ext>
              </a:extLst>
            </p:cNvPr>
            <p:cNvSpPr/>
            <p:nvPr/>
          </p:nvSpPr>
          <p:spPr>
            <a:xfrm>
              <a:off x="11737989" y="2413798"/>
              <a:ext cx="54959" cy="117723"/>
            </a:xfrm>
            <a:custGeom>
              <a:avLst/>
              <a:gdLst/>
              <a:ahLst/>
              <a:cxnLst/>
              <a:rect l="l" t="t" r="r" b="b"/>
              <a:pathLst>
                <a:path w="822" h="1761" extrusionOk="0">
                  <a:moveTo>
                    <a:pt x="222" y="96"/>
                  </a:moveTo>
                  <a:cubicBezTo>
                    <a:pt x="253" y="96"/>
                    <a:pt x="285" y="117"/>
                    <a:pt x="306" y="149"/>
                  </a:cubicBezTo>
                  <a:cubicBezTo>
                    <a:pt x="316" y="180"/>
                    <a:pt x="727" y="875"/>
                    <a:pt x="727" y="1560"/>
                  </a:cubicBezTo>
                  <a:cubicBezTo>
                    <a:pt x="727" y="1613"/>
                    <a:pt x="685" y="1655"/>
                    <a:pt x="632" y="1655"/>
                  </a:cubicBezTo>
                  <a:cubicBezTo>
                    <a:pt x="580" y="1655"/>
                    <a:pt x="538" y="1613"/>
                    <a:pt x="538" y="1560"/>
                  </a:cubicBezTo>
                  <a:cubicBezTo>
                    <a:pt x="538" y="928"/>
                    <a:pt x="138" y="254"/>
                    <a:pt x="138" y="243"/>
                  </a:cubicBezTo>
                  <a:cubicBezTo>
                    <a:pt x="106" y="201"/>
                    <a:pt x="127" y="138"/>
                    <a:pt x="169" y="117"/>
                  </a:cubicBezTo>
                  <a:cubicBezTo>
                    <a:pt x="190" y="107"/>
                    <a:pt x="201" y="96"/>
                    <a:pt x="222" y="96"/>
                  </a:cubicBezTo>
                  <a:close/>
                  <a:moveTo>
                    <a:pt x="224" y="0"/>
                  </a:moveTo>
                  <a:cubicBezTo>
                    <a:pt x="187" y="0"/>
                    <a:pt x="150" y="10"/>
                    <a:pt x="117" y="33"/>
                  </a:cubicBezTo>
                  <a:cubicBezTo>
                    <a:pt x="32" y="86"/>
                    <a:pt x="0" y="201"/>
                    <a:pt x="53" y="297"/>
                  </a:cubicBezTo>
                  <a:cubicBezTo>
                    <a:pt x="53" y="307"/>
                    <a:pt x="432" y="950"/>
                    <a:pt x="432" y="1560"/>
                  </a:cubicBezTo>
                  <a:cubicBezTo>
                    <a:pt x="432" y="1666"/>
                    <a:pt x="527" y="1760"/>
                    <a:pt x="632" y="1760"/>
                  </a:cubicBezTo>
                  <a:cubicBezTo>
                    <a:pt x="738" y="1760"/>
                    <a:pt x="822" y="1666"/>
                    <a:pt x="822" y="1560"/>
                  </a:cubicBezTo>
                  <a:cubicBezTo>
                    <a:pt x="822" y="844"/>
                    <a:pt x="400" y="128"/>
                    <a:pt x="390" y="96"/>
                  </a:cubicBezTo>
                  <a:cubicBezTo>
                    <a:pt x="356" y="35"/>
                    <a:pt x="291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61"/>
          <p:cNvSpPr txBox="1">
            <a:spLocks noGrp="1"/>
          </p:cNvSpPr>
          <p:nvPr>
            <p:ph type="ctrTitle"/>
          </p:nvPr>
        </p:nvSpPr>
        <p:spPr>
          <a:xfrm>
            <a:off x="4399359" y="586762"/>
            <a:ext cx="4011600" cy="13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102" name="Google Shape;1102;p61"/>
          <p:cNvSpPr txBox="1">
            <a:spLocks noGrp="1"/>
          </p:cNvSpPr>
          <p:nvPr>
            <p:ph type="subTitle" idx="1"/>
          </p:nvPr>
        </p:nvSpPr>
        <p:spPr>
          <a:xfrm>
            <a:off x="4394784" y="1844512"/>
            <a:ext cx="4020900" cy="12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Bebas Neue"/>
                <a:ea typeface="Bebas Neue"/>
                <a:cs typeface="Bebas Neue"/>
                <a:sym typeface="Bebas Neue"/>
              </a:rPr>
              <a:t>Do you have any questions? </a:t>
            </a:r>
            <a:r>
              <a:rPr lang="en-US" sz="2400" dirty="0">
                <a:latin typeface="Bebas Neue"/>
                <a:ea typeface="Bebas Neue"/>
                <a:cs typeface="Bebas Neue"/>
                <a:sym typeface="Bebas Neue"/>
              </a:rPr>
              <a:t>❤️</a:t>
            </a:r>
            <a:endParaRPr sz="2400" dirty="0">
              <a:latin typeface="Bebas Neue"/>
              <a:ea typeface="Bebas Neue"/>
              <a:cs typeface="Bebas Neue"/>
              <a:sym typeface="Bebas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Samer Wael </a:t>
            </a:r>
            <a:endParaRPr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+20  155 456 3448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" dirty="0"/>
              <a:t>amer.wael.2003@gmail.com</a:t>
            </a:r>
            <a:endParaRPr dirty="0"/>
          </a:p>
        </p:txBody>
      </p:sp>
      <p:sp>
        <p:nvSpPr>
          <p:cNvPr id="1128" name="Google Shape;1128;p61"/>
          <p:cNvSpPr/>
          <p:nvPr/>
        </p:nvSpPr>
        <p:spPr>
          <a:xfrm>
            <a:off x="696080" y="839801"/>
            <a:ext cx="3165861" cy="3165400"/>
          </a:xfrm>
          <a:custGeom>
            <a:avLst/>
            <a:gdLst/>
            <a:ahLst/>
            <a:cxnLst/>
            <a:rect l="l" t="t" r="r" b="b"/>
            <a:pathLst>
              <a:path w="102913" h="102898" extrusionOk="0">
                <a:moveTo>
                  <a:pt x="50450" y="0"/>
                </a:moveTo>
                <a:lnTo>
                  <a:pt x="50465" y="386"/>
                </a:lnTo>
                <a:cubicBezTo>
                  <a:pt x="50779" y="371"/>
                  <a:pt x="51107" y="371"/>
                  <a:pt x="51435" y="371"/>
                </a:cubicBezTo>
                <a:cubicBezTo>
                  <a:pt x="51864" y="371"/>
                  <a:pt x="52292" y="371"/>
                  <a:pt x="52720" y="386"/>
                </a:cubicBezTo>
                <a:lnTo>
                  <a:pt x="52734" y="15"/>
                </a:lnTo>
                <a:cubicBezTo>
                  <a:pt x="52306" y="0"/>
                  <a:pt x="51877" y="0"/>
                  <a:pt x="51449" y="0"/>
                </a:cubicBezTo>
                <a:close/>
                <a:moveTo>
                  <a:pt x="48181" y="101"/>
                </a:moveTo>
                <a:cubicBezTo>
                  <a:pt x="47423" y="143"/>
                  <a:pt x="46653" y="215"/>
                  <a:pt x="45910" y="286"/>
                </a:cubicBezTo>
                <a:lnTo>
                  <a:pt x="45939" y="672"/>
                </a:lnTo>
                <a:cubicBezTo>
                  <a:pt x="46696" y="586"/>
                  <a:pt x="47452" y="529"/>
                  <a:pt x="48194" y="472"/>
                </a:cubicBezTo>
                <a:lnTo>
                  <a:pt x="48181" y="101"/>
                </a:lnTo>
                <a:close/>
                <a:moveTo>
                  <a:pt x="55004" y="114"/>
                </a:moveTo>
                <a:lnTo>
                  <a:pt x="54976" y="500"/>
                </a:lnTo>
                <a:cubicBezTo>
                  <a:pt x="55732" y="543"/>
                  <a:pt x="56489" y="614"/>
                  <a:pt x="57231" y="700"/>
                </a:cubicBezTo>
                <a:lnTo>
                  <a:pt x="57273" y="314"/>
                </a:lnTo>
                <a:cubicBezTo>
                  <a:pt x="56517" y="228"/>
                  <a:pt x="55760" y="171"/>
                  <a:pt x="55004" y="114"/>
                </a:cubicBezTo>
                <a:close/>
                <a:moveTo>
                  <a:pt x="43641" y="586"/>
                </a:moveTo>
                <a:cubicBezTo>
                  <a:pt x="42899" y="700"/>
                  <a:pt x="42142" y="828"/>
                  <a:pt x="41399" y="971"/>
                </a:cubicBezTo>
                <a:lnTo>
                  <a:pt x="41471" y="1342"/>
                </a:lnTo>
                <a:cubicBezTo>
                  <a:pt x="42213" y="1199"/>
                  <a:pt x="42956" y="1071"/>
                  <a:pt x="43698" y="957"/>
                </a:cubicBezTo>
                <a:lnTo>
                  <a:pt x="43641" y="586"/>
                </a:lnTo>
                <a:close/>
                <a:moveTo>
                  <a:pt x="59529" y="628"/>
                </a:moveTo>
                <a:lnTo>
                  <a:pt x="59472" y="999"/>
                </a:lnTo>
                <a:cubicBezTo>
                  <a:pt x="60214" y="1114"/>
                  <a:pt x="60957" y="1256"/>
                  <a:pt x="61699" y="1399"/>
                </a:cubicBezTo>
                <a:lnTo>
                  <a:pt x="61771" y="1028"/>
                </a:lnTo>
                <a:cubicBezTo>
                  <a:pt x="61029" y="885"/>
                  <a:pt x="60286" y="742"/>
                  <a:pt x="59529" y="628"/>
                </a:cubicBezTo>
                <a:close/>
                <a:moveTo>
                  <a:pt x="39172" y="1471"/>
                </a:moveTo>
                <a:cubicBezTo>
                  <a:pt x="38445" y="1642"/>
                  <a:pt x="37702" y="1842"/>
                  <a:pt x="36974" y="2056"/>
                </a:cubicBezTo>
                <a:lnTo>
                  <a:pt x="37088" y="2427"/>
                </a:lnTo>
                <a:cubicBezTo>
                  <a:pt x="37802" y="2213"/>
                  <a:pt x="38544" y="2013"/>
                  <a:pt x="39273" y="1842"/>
                </a:cubicBezTo>
                <a:lnTo>
                  <a:pt x="39172" y="1471"/>
                </a:lnTo>
                <a:close/>
                <a:moveTo>
                  <a:pt x="63998" y="1528"/>
                </a:moveTo>
                <a:lnTo>
                  <a:pt x="63897" y="1899"/>
                </a:lnTo>
                <a:cubicBezTo>
                  <a:pt x="64626" y="2084"/>
                  <a:pt x="65368" y="2284"/>
                  <a:pt x="66082" y="2499"/>
                </a:cubicBezTo>
                <a:lnTo>
                  <a:pt x="66196" y="2141"/>
                </a:lnTo>
                <a:cubicBezTo>
                  <a:pt x="65468" y="1913"/>
                  <a:pt x="64725" y="1713"/>
                  <a:pt x="63998" y="1528"/>
                </a:cubicBezTo>
                <a:close/>
                <a:moveTo>
                  <a:pt x="34804" y="2741"/>
                </a:moveTo>
                <a:cubicBezTo>
                  <a:pt x="34090" y="2998"/>
                  <a:pt x="33376" y="3255"/>
                  <a:pt x="32663" y="3527"/>
                </a:cubicBezTo>
                <a:lnTo>
                  <a:pt x="32805" y="3883"/>
                </a:lnTo>
                <a:cubicBezTo>
                  <a:pt x="33505" y="3612"/>
                  <a:pt x="34219" y="3355"/>
                  <a:pt x="34933" y="3112"/>
                </a:cubicBezTo>
                <a:lnTo>
                  <a:pt x="34804" y="2741"/>
                </a:lnTo>
                <a:close/>
                <a:moveTo>
                  <a:pt x="68366" y="2841"/>
                </a:moveTo>
                <a:lnTo>
                  <a:pt x="68237" y="3198"/>
                </a:lnTo>
                <a:cubicBezTo>
                  <a:pt x="68951" y="3441"/>
                  <a:pt x="69665" y="3712"/>
                  <a:pt x="70365" y="3983"/>
                </a:cubicBezTo>
                <a:lnTo>
                  <a:pt x="70507" y="3641"/>
                </a:lnTo>
                <a:cubicBezTo>
                  <a:pt x="69794" y="3355"/>
                  <a:pt x="69080" y="3084"/>
                  <a:pt x="68366" y="2841"/>
                </a:cubicBezTo>
                <a:close/>
                <a:moveTo>
                  <a:pt x="30565" y="4412"/>
                </a:moveTo>
                <a:cubicBezTo>
                  <a:pt x="29879" y="4711"/>
                  <a:pt x="29194" y="5040"/>
                  <a:pt x="28509" y="5382"/>
                </a:cubicBezTo>
                <a:lnTo>
                  <a:pt x="28680" y="5710"/>
                </a:lnTo>
                <a:cubicBezTo>
                  <a:pt x="29351" y="5382"/>
                  <a:pt x="30036" y="5054"/>
                  <a:pt x="30721" y="4754"/>
                </a:cubicBezTo>
                <a:lnTo>
                  <a:pt x="30565" y="4412"/>
                </a:lnTo>
                <a:close/>
                <a:moveTo>
                  <a:pt x="72605" y="4526"/>
                </a:moveTo>
                <a:lnTo>
                  <a:pt x="72449" y="4869"/>
                </a:lnTo>
                <a:cubicBezTo>
                  <a:pt x="73134" y="5183"/>
                  <a:pt x="73819" y="5510"/>
                  <a:pt x="74490" y="5853"/>
                </a:cubicBezTo>
                <a:lnTo>
                  <a:pt x="74661" y="5510"/>
                </a:lnTo>
                <a:cubicBezTo>
                  <a:pt x="73991" y="5168"/>
                  <a:pt x="73291" y="4840"/>
                  <a:pt x="72605" y="4526"/>
                </a:cubicBezTo>
                <a:close/>
                <a:moveTo>
                  <a:pt x="26496" y="6439"/>
                </a:moveTo>
                <a:cubicBezTo>
                  <a:pt x="25839" y="6810"/>
                  <a:pt x="25182" y="7195"/>
                  <a:pt x="24540" y="7581"/>
                </a:cubicBezTo>
                <a:lnTo>
                  <a:pt x="24740" y="7909"/>
                </a:lnTo>
                <a:cubicBezTo>
                  <a:pt x="25368" y="7524"/>
                  <a:pt x="26025" y="7138"/>
                  <a:pt x="26682" y="6767"/>
                </a:cubicBezTo>
                <a:lnTo>
                  <a:pt x="26496" y="6439"/>
                </a:lnTo>
                <a:close/>
                <a:moveTo>
                  <a:pt x="76674" y="6582"/>
                </a:moveTo>
                <a:lnTo>
                  <a:pt x="76488" y="6924"/>
                </a:lnTo>
                <a:cubicBezTo>
                  <a:pt x="77145" y="7280"/>
                  <a:pt x="77802" y="7680"/>
                  <a:pt x="78430" y="8066"/>
                </a:cubicBezTo>
                <a:lnTo>
                  <a:pt x="78630" y="7752"/>
                </a:lnTo>
                <a:cubicBezTo>
                  <a:pt x="77988" y="7352"/>
                  <a:pt x="77331" y="6953"/>
                  <a:pt x="76674" y="6582"/>
                </a:cubicBezTo>
                <a:close/>
                <a:moveTo>
                  <a:pt x="22628" y="8822"/>
                </a:moveTo>
                <a:cubicBezTo>
                  <a:pt x="21999" y="9250"/>
                  <a:pt x="21371" y="9694"/>
                  <a:pt x="20772" y="10136"/>
                </a:cubicBezTo>
                <a:lnTo>
                  <a:pt x="21000" y="10450"/>
                </a:lnTo>
                <a:cubicBezTo>
                  <a:pt x="21600" y="9993"/>
                  <a:pt x="22213" y="9551"/>
                  <a:pt x="22841" y="9136"/>
                </a:cubicBezTo>
                <a:lnTo>
                  <a:pt x="22628" y="8822"/>
                </a:lnTo>
                <a:close/>
                <a:moveTo>
                  <a:pt x="80542" y="8994"/>
                </a:moveTo>
                <a:lnTo>
                  <a:pt x="80329" y="9308"/>
                </a:lnTo>
                <a:cubicBezTo>
                  <a:pt x="80942" y="9736"/>
                  <a:pt x="81570" y="10179"/>
                  <a:pt x="82170" y="10636"/>
                </a:cubicBezTo>
                <a:lnTo>
                  <a:pt x="82398" y="10335"/>
                </a:lnTo>
                <a:cubicBezTo>
                  <a:pt x="81785" y="9879"/>
                  <a:pt x="81171" y="9422"/>
                  <a:pt x="80542" y="8994"/>
                </a:cubicBezTo>
                <a:close/>
                <a:moveTo>
                  <a:pt x="18973" y="11535"/>
                </a:moveTo>
                <a:cubicBezTo>
                  <a:pt x="18387" y="12020"/>
                  <a:pt x="17802" y="12505"/>
                  <a:pt x="17245" y="13019"/>
                </a:cubicBezTo>
                <a:lnTo>
                  <a:pt x="17488" y="13305"/>
                </a:lnTo>
                <a:cubicBezTo>
                  <a:pt x="18059" y="12791"/>
                  <a:pt x="18630" y="12305"/>
                  <a:pt x="19215" y="11835"/>
                </a:cubicBezTo>
                <a:lnTo>
                  <a:pt x="18973" y="11535"/>
                </a:lnTo>
                <a:close/>
                <a:moveTo>
                  <a:pt x="84183" y="11749"/>
                </a:moveTo>
                <a:lnTo>
                  <a:pt x="83940" y="12035"/>
                </a:lnTo>
                <a:cubicBezTo>
                  <a:pt x="84526" y="12520"/>
                  <a:pt x="85097" y="13005"/>
                  <a:pt x="85653" y="13519"/>
                </a:cubicBezTo>
                <a:lnTo>
                  <a:pt x="85910" y="13234"/>
                </a:lnTo>
                <a:cubicBezTo>
                  <a:pt x="85354" y="12720"/>
                  <a:pt x="84768" y="12220"/>
                  <a:pt x="84183" y="11749"/>
                </a:cubicBezTo>
                <a:close/>
                <a:moveTo>
                  <a:pt x="15575" y="14561"/>
                </a:moveTo>
                <a:cubicBezTo>
                  <a:pt x="15033" y="15090"/>
                  <a:pt x="14491" y="15646"/>
                  <a:pt x="13977" y="16188"/>
                </a:cubicBezTo>
                <a:lnTo>
                  <a:pt x="14247" y="16445"/>
                </a:lnTo>
                <a:cubicBezTo>
                  <a:pt x="14761" y="15903"/>
                  <a:pt x="15304" y="15360"/>
                  <a:pt x="15832" y="14833"/>
                </a:cubicBezTo>
                <a:lnTo>
                  <a:pt x="15575" y="14561"/>
                </a:lnTo>
                <a:close/>
                <a:moveTo>
                  <a:pt x="87566" y="14789"/>
                </a:moveTo>
                <a:lnTo>
                  <a:pt x="87295" y="15061"/>
                </a:lnTo>
                <a:cubicBezTo>
                  <a:pt x="87838" y="15589"/>
                  <a:pt x="88365" y="16131"/>
                  <a:pt x="88879" y="16689"/>
                </a:cubicBezTo>
                <a:lnTo>
                  <a:pt x="89151" y="16432"/>
                </a:lnTo>
                <a:cubicBezTo>
                  <a:pt x="88637" y="15874"/>
                  <a:pt x="88108" y="15318"/>
                  <a:pt x="87566" y="14789"/>
                </a:cubicBezTo>
                <a:close/>
                <a:moveTo>
                  <a:pt x="12449" y="17888"/>
                </a:moveTo>
                <a:cubicBezTo>
                  <a:pt x="11950" y="18459"/>
                  <a:pt x="11464" y="19058"/>
                  <a:pt x="11007" y="19643"/>
                </a:cubicBezTo>
                <a:lnTo>
                  <a:pt x="11293" y="19886"/>
                </a:lnTo>
                <a:cubicBezTo>
                  <a:pt x="11763" y="19287"/>
                  <a:pt x="12249" y="18701"/>
                  <a:pt x="12734" y="18130"/>
                </a:cubicBezTo>
                <a:lnTo>
                  <a:pt x="12449" y="17888"/>
                </a:lnTo>
                <a:close/>
                <a:moveTo>
                  <a:pt x="90664" y="18130"/>
                </a:moveTo>
                <a:lnTo>
                  <a:pt x="90379" y="18373"/>
                </a:lnTo>
                <a:cubicBezTo>
                  <a:pt x="90864" y="18944"/>
                  <a:pt x="91350" y="19544"/>
                  <a:pt x="91806" y="20128"/>
                </a:cubicBezTo>
                <a:lnTo>
                  <a:pt x="92106" y="19900"/>
                </a:lnTo>
                <a:cubicBezTo>
                  <a:pt x="91635" y="19300"/>
                  <a:pt x="91163" y="18701"/>
                  <a:pt x="90664" y="18130"/>
                </a:cubicBezTo>
                <a:close/>
                <a:moveTo>
                  <a:pt x="9637" y="21470"/>
                </a:moveTo>
                <a:cubicBezTo>
                  <a:pt x="9194" y="22085"/>
                  <a:pt x="8752" y="22713"/>
                  <a:pt x="8337" y="23355"/>
                </a:cubicBezTo>
                <a:lnTo>
                  <a:pt x="8651" y="23554"/>
                </a:lnTo>
                <a:cubicBezTo>
                  <a:pt x="9066" y="22926"/>
                  <a:pt x="9494" y="22298"/>
                  <a:pt x="9936" y="21685"/>
                </a:cubicBezTo>
                <a:lnTo>
                  <a:pt x="9637" y="21470"/>
                </a:lnTo>
                <a:close/>
                <a:moveTo>
                  <a:pt x="93462" y="21727"/>
                </a:moveTo>
                <a:lnTo>
                  <a:pt x="93148" y="21942"/>
                </a:lnTo>
                <a:cubicBezTo>
                  <a:pt x="93590" y="22555"/>
                  <a:pt x="94019" y="23183"/>
                  <a:pt x="94418" y="23811"/>
                </a:cubicBezTo>
                <a:lnTo>
                  <a:pt x="94732" y="23612"/>
                </a:lnTo>
                <a:cubicBezTo>
                  <a:pt x="94333" y="22970"/>
                  <a:pt x="93904" y="22342"/>
                  <a:pt x="93462" y="21727"/>
                </a:cubicBezTo>
                <a:close/>
                <a:moveTo>
                  <a:pt x="7138" y="25282"/>
                </a:moveTo>
                <a:cubicBezTo>
                  <a:pt x="6753" y="25939"/>
                  <a:pt x="6382" y="26609"/>
                  <a:pt x="6025" y="27266"/>
                </a:cubicBezTo>
                <a:lnTo>
                  <a:pt x="6354" y="27452"/>
                </a:lnTo>
                <a:cubicBezTo>
                  <a:pt x="6710" y="26796"/>
                  <a:pt x="7081" y="26124"/>
                  <a:pt x="7467" y="25482"/>
                </a:cubicBezTo>
                <a:lnTo>
                  <a:pt x="7138" y="25282"/>
                </a:lnTo>
                <a:close/>
                <a:moveTo>
                  <a:pt x="95931" y="25553"/>
                </a:moveTo>
                <a:lnTo>
                  <a:pt x="95604" y="25739"/>
                </a:lnTo>
                <a:cubicBezTo>
                  <a:pt x="95975" y="26396"/>
                  <a:pt x="96346" y="27052"/>
                  <a:pt x="96689" y="27723"/>
                </a:cubicBezTo>
                <a:lnTo>
                  <a:pt x="97031" y="27538"/>
                </a:lnTo>
                <a:cubicBezTo>
                  <a:pt x="96674" y="26866"/>
                  <a:pt x="96303" y="26210"/>
                  <a:pt x="95931" y="25553"/>
                </a:cubicBezTo>
                <a:close/>
                <a:moveTo>
                  <a:pt x="4997" y="29308"/>
                </a:moveTo>
                <a:cubicBezTo>
                  <a:pt x="4669" y="29993"/>
                  <a:pt x="4355" y="30692"/>
                  <a:pt x="4055" y="31392"/>
                </a:cubicBezTo>
                <a:lnTo>
                  <a:pt x="4397" y="31535"/>
                </a:lnTo>
                <a:cubicBezTo>
                  <a:pt x="4698" y="30850"/>
                  <a:pt x="5012" y="30150"/>
                  <a:pt x="5326" y="29479"/>
                </a:cubicBezTo>
                <a:lnTo>
                  <a:pt x="4997" y="29308"/>
                </a:lnTo>
                <a:close/>
                <a:moveTo>
                  <a:pt x="98044" y="29579"/>
                </a:moveTo>
                <a:lnTo>
                  <a:pt x="97702" y="29736"/>
                </a:lnTo>
                <a:cubicBezTo>
                  <a:pt x="98016" y="30421"/>
                  <a:pt x="98330" y="31107"/>
                  <a:pt x="98615" y="31806"/>
                </a:cubicBezTo>
                <a:lnTo>
                  <a:pt x="98973" y="31649"/>
                </a:lnTo>
                <a:cubicBezTo>
                  <a:pt x="98672" y="30964"/>
                  <a:pt x="98358" y="30264"/>
                  <a:pt x="98044" y="29579"/>
                </a:cubicBezTo>
                <a:close/>
                <a:moveTo>
                  <a:pt x="3213" y="33519"/>
                </a:moveTo>
                <a:cubicBezTo>
                  <a:pt x="2941" y="34219"/>
                  <a:pt x="2699" y="34946"/>
                  <a:pt x="2456" y="35675"/>
                </a:cubicBezTo>
                <a:lnTo>
                  <a:pt x="2827" y="35789"/>
                </a:lnTo>
                <a:cubicBezTo>
                  <a:pt x="3055" y="35075"/>
                  <a:pt x="3299" y="34347"/>
                  <a:pt x="3569" y="33648"/>
                </a:cubicBezTo>
                <a:lnTo>
                  <a:pt x="3213" y="33519"/>
                </a:lnTo>
                <a:close/>
                <a:moveTo>
                  <a:pt x="99801" y="33776"/>
                </a:moveTo>
                <a:lnTo>
                  <a:pt x="99443" y="33905"/>
                </a:lnTo>
                <a:cubicBezTo>
                  <a:pt x="99700" y="34604"/>
                  <a:pt x="99943" y="35332"/>
                  <a:pt x="100172" y="36046"/>
                </a:cubicBezTo>
                <a:lnTo>
                  <a:pt x="100528" y="35932"/>
                </a:lnTo>
                <a:cubicBezTo>
                  <a:pt x="100300" y="35203"/>
                  <a:pt x="100058" y="34476"/>
                  <a:pt x="99801" y="33776"/>
                </a:cubicBezTo>
                <a:close/>
                <a:moveTo>
                  <a:pt x="1814" y="37858"/>
                </a:moveTo>
                <a:cubicBezTo>
                  <a:pt x="1614" y="38587"/>
                  <a:pt x="1428" y="39329"/>
                  <a:pt x="1257" y="40072"/>
                </a:cubicBezTo>
                <a:lnTo>
                  <a:pt x="1628" y="40142"/>
                </a:lnTo>
                <a:cubicBezTo>
                  <a:pt x="1799" y="39415"/>
                  <a:pt x="1985" y="38673"/>
                  <a:pt x="2170" y="37959"/>
                </a:cubicBezTo>
                <a:lnTo>
                  <a:pt x="1814" y="37858"/>
                </a:lnTo>
                <a:close/>
                <a:moveTo>
                  <a:pt x="101171" y="38115"/>
                </a:moveTo>
                <a:lnTo>
                  <a:pt x="100800" y="38216"/>
                </a:lnTo>
                <a:cubicBezTo>
                  <a:pt x="101000" y="38930"/>
                  <a:pt x="101171" y="39672"/>
                  <a:pt x="101342" y="40414"/>
                </a:cubicBezTo>
                <a:lnTo>
                  <a:pt x="101714" y="40329"/>
                </a:lnTo>
                <a:cubicBezTo>
                  <a:pt x="101542" y="39586"/>
                  <a:pt x="101356" y="38844"/>
                  <a:pt x="101171" y="38115"/>
                </a:cubicBezTo>
                <a:close/>
                <a:moveTo>
                  <a:pt x="815" y="42299"/>
                </a:moveTo>
                <a:cubicBezTo>
                  <a:pt x="672" y="43041"/>
                  <a:pt x="558" y="43797"/>
                  <a:pt x="457" y="44554"/>
                </a:cubicBezTo>
                <a:lnTo>
                  <a:pt x="828" y="44596"/>
                </a:lnTo>
                <a:cubicBezTo>
                  <a:pt x="929" y="43854"/>
                  <a:pt x="1043" y="43098"/>
                  <a:pt x="1186" y="42369"/>
                </a:cubicBezTo>
                <a:lnTo>
                  <a:pt x="815" y="42299"/>
                </a:lnTo>
                <a:close/>
                <a:moveTo>
                  <a:pt x="102142" y="42556"/>
                </a:moveTo>
                <a:lnTo>
                  <a:pt x="101771" y="42626"/>
                </a:lnTo>
                <a:cubicBezTo>
                  <a:pt x="101899" y="43369"/>
                  <a:pt x="102013" y="44126"/>
                  <a:pt x="102113" y="44868"/>
                </a:cubicBezTo>
                <a:lnTo>
                  <a:pt x="102484" y="44811"/>
                </a:lnTo>
                <a:cubicBezTo>
                  <a:pt x="102399" y="44069"/>
                  <a:pt x="102270" y="43312"/>
                  <a:pt x="102142" y="42556"/>
                </a:cubicBezTo>
                <a:close/>
                <a:moveTo>
                  <a:pt x="200" y="46810"/>
                </a:moveTo>
                <a:cubicBezTo>
                  <a:pt x="129" y="47566"/>
                  <a:pt x="86" y="48337"/>
                  <a:pt x="44" y="49094"/>
                </a:cubicBezTo>
                <a:lnTo>
                  <a:pt x="429" y="49107"/>
                </a:lnTo>
                <a:cubicBezTo>
                  <a:pt x="457" y="48351"/>
                  <a:pt x="514" y="47594"/>
                  <a:pt x="571" y="46852"/>
                </a:cubicBezTo>
                <a:lnTo>
                  <a:pt x="200" y="46810"/>
                </a:lnTo>
                <a:close/>
                <a:moveTo>
                  <a:pt x="102727" y="47080"/>
                </a:moveTo>
                <a:lnTo>
                  <a:pt x="102355" y="47109"/>
                </a:lnTo>
                <a:cubicBezTo>
                  <a:pt x="102412" y="47851"/>
                  <a:pt x="102456" y="48622"/>
                  <a:pt x="102498" y="49364"/>
                </a:cubicBezTo>
                <a:lnTo>
                  <a:pt x="102869" y="49351"/>
                </a:lnTo>
                <a:cubicBezTo>
                  <a:pt x="102841" y="48593"/>
                  <a:pt x="102798" y="47837"/>
                  <a:pt x="102727" y="47080"/>
                </a:cubicBezTo>
                <a:close/>
                <a:moveTo>
                  <a:pt x="0" y="51363"/>
                </a:moveTo>
                <a:lnTo>
                  <a:pt x="0" y="51449"/>
                </a:lnTo>
                <a:cubicBezTo>
                  <a:pt x="0" y="52177"/>
                  <a:pt x="15" y="52919"/>
                  <a:pt x="44" y="53647"/>
                </a:cubicBezTo>
                <a:lnTo>
                  <a:pt x="415" y="53633"/>
                </a:lnTo>
                <a:cubicBezTo>
                  <a:pt x="386" y="52905"/>
                  <a:pt x="372" y="52177"/>
                  <a:pt x="372" y="51449"/>
                </a:cubicBezTo>
                <a:lnTo>
                  <a:pt x="372" y="51363"/>
                </a:lnTo>
                <a:close/>
                <a:moveTo>
                  <a:pt x="102527" y="51449"/>
                </a:moveTo>
                <a:cubicBezTo>
                  <a:pt x="102527" y="52206"/>
                  <a:pt x="102513" y="52962"/>
                  <a:pt x="102484" y="53719"/>
                </a:cubicBezTo>
                <a:lnTo>
                  <a:pt x="102869" y="53733"/>
                </a:lnTo>
                <a:cubicBezTo>
                  <a:pt x="102898" y="52977"/>
                  <a:pt x="102913" y="52206"/>
                  <a:pt x="102913" y="51449"/>
                </a:cubicBezTo>
                <a:close/>
                <a:moveTo>
                  <a:pt x="558" y="55889"/>
                </a:moveTo>
                <a:lnTo>
                  <a:pt x="187" y="55917"/>
                </a:lnTo>
                <a:cubicBezTo>
                  <a:pt x="257" y="56673"/>
                  <a:pt x="329" y="57431"/>
                  <a:pt x="429" y="58187"/>
                </a:cubicBezTo>
                <a:lnTo>
                  <a:pt x="800" y="58129"/>
                </a:lnTo>
                <a:cubicBezTo>
                  <a:pt x="714" y="57387"/>
                  <a:pt x="629" y="56631"/>
                  <a:pt x="558" y="55889"/>
                </a:cubicBezTo>
                <a:close/>
                <a:moveTo>
                  <a:pt x="102342" y="55974"/>
                </a:moveTo>
                <a:cubicBezTo>
                  <a:pt x="102270" y="56717"/>
                  <a:pt x="102184" y="57473"/>
                  <a:pt x="102085" y="58215"/>
                </a:cubicBezTo>
                <a:lnTo>
                  <a:pt x="102470" y="58272"/>
                </a:lnTo>
                <a:cubicBezTo>
                  <a:pt x="102570" y="57516"/>
                  <a:pt x="102641" y="56759"/>
                  <a:pt x="102713" y="56003"/>
                </a:cubicBezTo>
                <a:lnTo>
                  <a:pt x="102342" y="55974"/>
                </a:lnTo>
                <a:close/>
                <a:moveTo>
                  <a:pt x="1142" y="60371"/>
                </a:moveTo>
                <a:lnTo>
                  <a:pt x="771" y="60428"/>
                </a:lnTo>
                <a:cubicBezTo>
                  <a:pt x="914" y="61171"/>
                  <a:pt x="1057" y="61927"/>
                  <a:pt x="1214" y="62669"/>
                </a:cubicBezTo>
                <a:lnTo>
                  <a:pt x="1586" y="62583"/>
                </a:lnTo>
                <a:cubicBezTo>
                  <a:pt x="1428" y="61856"/>
                  <a:pt x="1285" y="61099"/>
                  <a:pt x="1142" y="60371"/>
                </a:cubicBezTo>
                <a:close/>
                <a:moveTo>
                  <a:pt x="101742" y="60457"/>
                </a:moveTo>
                <a:cubicBezTo>
                  <a:pt x="101613" y="61184"/>
                  <a:pt x="101457" y="61942"/>
                  <a:pt x="101299" y="62669"/>
                </a:cubicBezTo>
                <a:lnTo>
                  <a:pt x="101670" y="62755"/>
                </a:lnTo>
                <a:cubicBezTo>
                  <a:pt x="101828" y="62012"/>
                  <a:pt x="101984" y="61256"/>
                  <a:pt x="102113" y="60514"/>
                </a:cubicBezTo>
                <a:lnTo>
                  <a:pt x="101742" y="60457"/>
                </a:lnTo>
                <a:close/>
                <a:moveTo>
                  <a:pt x="2128" y="64782"/>
                </a:moveTo>
                <a:lnTo>
                  <a:pt x="1771" y="64882"/>
                </a:lnTo>
                <a:cubicBezTo>
                  <a:pt x="1957" y="65610"/>
                  <a:pt x="2170" y="66338"/>
                  <a:pt x="2414" y="67066"/>
                </a:cubicBezTo>
                <a:lnTo>
                  <a:pt x="2770" y="66952"/>
                </a:lnTo>
                <a:cubicBezTo>
                  <a:pt x="2541" y="66238"/>
                  <a:pt x="2328" y="65510"/>
                  <a:pt x="2128" y="64782"/>
                </a:cubicBezTo>
                <a:close/>
                <a:moveTo>
                  <a:pt x="100757" y="64867"/>
                </a:moveTo>
                <a:cubicBezTo>
                  <a:pt x="100557" y="65596"/>
                  <a:pt x="100343" y="66324"/>
                  <a:pt x="100115" y="67037"/>
                </a:cubicBezTo>
                <a:lnTo>
                  <a:pt x="100471" y="67151"/>
                </a:lnTo>
                <a:cubicBezTo>
                  <a:pt x="100699" y="66424"/>
                  <a:pt x="100928" y="65695"/>
                  <a:pt x="101114" y="64968"/>
                </a:cubicBezTo>
                <a:lnTo>
                  <a:pt x="100757" y="64867"/>
                </a:lnTo>
                <a:close/>
                <a:moveTo>
                  <a:pt x="3498" y="69093"/>
                </a:moveTo>
                <a:lnTo>
                  <a:pt x="3141" y="69222"/>
                </a:lnTo>
                <a:cubicBezTo>
                  <a:pt x="3398" y="69921"/>
                  <a:pt x="3683" y="70635"/>
                  <a:pt x="3984" y="71335"/>
                </a:cubicBezTo>
                <a:lnTo>
                  <a:pt x="4326" y="71192"/>
                </a:lnTo>
                <a:cubicBezTo>
                  <a:pt x="4041" y="70492"/>
                  <a:pt x="3755" y="69793"/>
                  <a:pt x="3498" y="69093"/>
                </a:cubicBezTo>
                <a:close/>
                <a:moveTo>
                  <a:pt x="99372" y="69179"/>
                </a:moveTo>
                <a:cubicBezTo>
                  <a:pt x="99115" y="69879"/>
                  <a:pt x="98830" y="70592"/>
                  <a:pt x="98544" y="71291"/>
                </a:cubicBezTo>
                <a:lnTo>
                  <a:pt x="98887" y="71434"/>
                </a:lnTo>
                <a:cubicBezTo>
                  <a:pt x="99186" y="70735"/>
                  <a:pt x="99472" y="70021"/>
                  <a:pt x="99729" y="69308"/>
                </a:cubicBezTo>
                <a:lnTo>
                  <a:pt x="99372" y="69179"/>
                </a:lnTo>
                <a:close/>
                <a:moveTo>
                  <a:pt x="5240" y="73248"/>
                </a:moveTo>
                <a:lnTo>
                  <a:pt x="4897" y="73404"/>
                </a:lnTo>
                <a:cubicBezTo>
                  <a:pt x="5225" y="74089"/>
                  <a:pt x="5568" y="74775"/>
                  <a:pt x="5925" y="75446"/>
                </a:cubicBezTo>
                <a:lnTo>
                  <a:pt x="6253" y="75275"/>
                </a:lnTo>
                <a:cubicBezTo>
                  <a:pt x="5910" y="74603"/>
                  <a:pt x="5568" y="73933"/>
                  <a:pt x="5240" y="73248"/>
                </a:cubicBezTo>
                <a:close/>
                <a:moveTo>
                  <a:pt x="97616" y="73347"/>
                </a:moveTo>
                <a:cubicBezTo>
                  <a:pt x="97288" y="74032"/>
                  <a:pt x="96946" y="74717"/>
                  <a:pt x="96603" y="75374"/>
                </a:cubicBezTo>
                <a:lnTo>
                  <a:pt x="96931" y="75560"/>
                </a:lnTo>
                <a:cubicBezTo>
                  <a:pt x="97288" y="74889"/>
                  <a:pt x="97631" y="74204"/>
                  <a:pt x="97959" y="73518"/>
                </a:cubicBezTo>
                <a:lnTo>
                  <a:pt x="97616" y="73347"/>
                </a:lnTo>
                <a:close/>
                <a:moveTo>
                  <a:pt x="7353" y="77245"/>
                </a:moveTo>
                <a:lnTo>
                  <a:pt x="7024" y="77430"/>
                </a:lnTo>
                <a:cubicBezTo>
                  <a:pt x="7410" y="78086"/>
                  <a:pt x="7810" y="78729"/>
                  <a:pt x="8223" y="79371"/>
                </a:cubicBezTo>
                <a:lnTo>
                  <a:pt x="8537" y="79158"/>
                </a:lnTo>
                <a:cubicBezTo>
                  <a:pt x="8124" y="78530"/>
                  <a:pt x="7724" y="77887"/>
                  <a:pt x="7353" y="77245"/>
                </a:cubicBezTo>
                <a:close/>
                <a:moveTo>
                  <a:pt x="95489" y="77359"/>
                </a:moveTo>
                <a:cubicBezTo>
                  <a:pt x="95103" y="78001"/>
                  <a:pt x="94704" y="78644"/>
                  <a:pt x="94304" y="79272"/>
                </a:cubicBezTo>
                <a:lnTo>
                  <a:pt x="94618" y="79485"/>
                </a:lnTo>
                <a:cubicBezTo>
                  <a:pt x="95033" y="78844"/>
                  <a:pt x="95432" y="78201"/>
                  <a:pt x="95817" y="77544"/>
                </a:cubicBezTo>
                <a:lnTo>
                  <a:pt x="95489" y="77359"/>
                </a:lnTo>
                <a:close/>
                <a:moveTo>
                  <a:pt x="9808" y="81027"/>
                </a:moveTo>
                <a:lnTo>
                  <a:pt x="9494" y="81256"/>
                </a:lnTo>
                <a:cubicBezTo>
                  <a:pt x="9936" y="81870"/>
                  <a:pt x="10393" y="82483"/>
                  <a:pt x="10865" y="83083"/>
                </a:cubicBezTo>
                <a:lnTo>
                  <a:pt x="11150" y="82841"/>
                </a:lnTo>
                <a:cubicBezTo>
                  <a:pt x="10693" y="82255"/>
                  <a:pt x="10236" y="81642"/>
                  <a:pt x="9808" y="81027"/>
                </a:cubicBezTo>
                <a:close/>
                <a:moveTo>
                  <a:pt x="93019" y="81141"/>
                </a:moveTo>
                <a:cubicBezTo>
                  <a:pt x="92591" y="81756"/>
                  <a:pt x="92134" y="82369"/>
                  <a:pt x="91664" y="82955"/>
                </a:cubicBezTo>
                <a:lnTo>
                  <a:pt x="91963" y="83197"/>
                </a:lnTo>
                <a:cubicBezTo>
                  <a:pt x="92435" y="82597"/>
                  <a:pt x="92891" y="81984"/>
                  <a:pt x="93333" y="81370"/>
                </a:cubicBezTo>
                <a:lnTo>
                  <a:pt x="93019" y="81141"/>
                </a:lnTo>
                <a:close/>
                <a:moveTo>
                  <a:pt x="12591" y="84596"/>
                </a:moveTo>
                <a:lnTo>
                  <a:pt x="12292" y="84839"/>
                </a:lnTo>
                <a:cubicBezTo>
                  <a:pt x="12791" y="85410"/>
                  <a:pt x="13291" y="85995"/>
                  <a:pt x="13819" y="86537"/>
                </a:cubicBezTo>
                <a:lnTo>
                  <a:pt x="14091" y="86281"/>
                </a:lnTo>
                <a:cubicBezTo>
                  <a:pt x="13577" y="85738"/>
                  <a:pt x="13077" y="85167"/>
                  <a:pt x="12591" y="84596"/>
                </a:cubicBezTo>
                <a:close/>
                <a:moveTo>
                  <a:pt x="90221" y="84710"/>
                </a:moveTo>
                <a:cubicBezTo>
                  <a:pt x="89736" y="85281"/>
                  <a:pt x="89237" y="85839"/>
                  <a:pt x="88723" y="86395"/>
                </a:cubicBezTo>
                <a:lnTo>
                  <a:pt x="88994" y="86652"/>
                </a:lnTo>
                <a:cubicBezTo>
                  <a:pt x="89507" y="86096"/>
                  <a:pt x="90021" y="85524"/>
                  <a:pt x="90522" y="84953"/>
                </a:cubicBezTo>
                <a:lnTo>
                  <a:pt x="90221" y="84710"/>
                </a:lnTo>
                <a:close/>
                <a:moveTo>
                  <a:pt x="15675" y="87908"/>
                </a:moveTo>
                <a:lnTo>
                  <a:pt x="15404" y="88180"/>
                </a:lnTo>
                <a:cubicBezTo>
                  <a:pt x="15947" y="88707"/>
                  <a:pt x="16503" y="89221"/>
                  <a:pt x="17060" y="89735"/>
                </a:cubicBezTo>
                <a:lnTo>
                  <a:pt x="17317" y="89450"/>
                </a:lnTo>
                <a:cubicBezTo>
                  <a:pt x="16760" y="88951"/>
                  <a:pt x="16204" y="88422"/>
                  <a:pt x="15675" y="87908"/>
                </a:cubicBezTo>
                <a:close/>
                <a:moveTo>
                  <a:pt x="87138" y="88008"/>
                </a:moveTo>
                <a:cubicBezTo>
                  <a:pt x="86595" y="88536"/>
                  <a:pt x="86039" y="89050"/>
                  <a:pt x="85482" y="89550"/>
                </a:cubicBezTo>
                <a:lnTo>
                  <a:pt x="85739" y="89836"/>
                </a:lnTo>
                <a:cubicBezTo>
                  <a:pt x="86296" y="89335"/>
                  <a:pt x="86852" y="88808"/>
                  <a:pt x="87395" y="88279"/>
                </a:cubicBezTo>
                <a:lnTo>
                  <a:pt x="87138" y="88008"/>
                </a:lnTo>
                <a:close/>
                <a:moveTo>
                  <a:pt x="19030" y="90921"/>
                </a:moveTo>
                <a:lnTo>
                  <a:pt x="18787" y="91220"/>
                </a:lnTo>
                <a:cubicBezTo>
                  <a:pt x="19373" y="91705"/>
                  <a:pt x="19986" y="92177"/>
                  <a:pt x="20586" y="92634"/>
                </a:cubicBezTo>
                <a:lnTo>
                  <a:pt x="20814" y="92320"/>
                </a:lnTo>
                <a:cubicBezTo>
                  <a:pt x="20214" y="91876"/>
                  <a:pt x="19615" y="91406"/>
                  <a:pt x="19030" y="90921"/>
                </a:cubicBezTo>
                <a:close/>
                <a:moveTo>
                  <a:pt x="83769" y="91020"/>
                </a:moveTo>
                <a:cubicBezTo>
                  <a:pt x="83184" y="91492"/>
                  <a:pt x="82584" y="91962"/>
                  <a:pt x="81985" y="92405"/>
                </a:cubicBezTo>
                <a:lnTo>
                  <a:pt x="82213" y="92719"/>
                </a:lnTo>
                <a:cubicBezTo>
                  <a:pt x="82813" y="92262"/>
                  <a:pt x="83412" y="91791"/>
                  <a:pt x="83997" y="91305"/>
                </a:cubicBezTo>
                <a:lnTo>
                  <a:pt x="83769" y="91020"/>
                </a:lnTo>
                <a:close/>
                <a:moveTo>
                  <a:pt x="22656" y="93647"/>
                </a:moveTo>
                <a:lnTo>
                  <a:pt x="22441" y="93961"/>
                </a:lnTo>
                <a:cubicBezTo>
                  <a:pt x="23056" y="94389"/>
                  <a:pt x="23698" y="94803"/>
                  <a:pt x="24354" y="95203"/>
                </a:cubicBezTo>
                <a:lnTo>
                  <a:pt x="24554" y="94874"/>
                </a:lnTo>
                <a:cubicBezTo>
                  <a:pt x="23912" y="94489"/>
                  <a:pt x="23269" y="94061"/>
                  <a:pt x="22656" y="93647"/>
                </a:cubicBezTo>
                <a:close/>
                <a:moveTo>
                  <a:pt x="80143" y="93719"/>
                </a:moveTo>
                <a:cubicBezTo>
                  <a:pt x="79529" y="94147"/>
                  <a:pt x="78887" y="94560"/>
                  <a:pt x="78245" y="94946"/>
                </a:cubicBezTo>
                <a:lnTo>
                  <a:pt x="78445" y="95274"/>
                </a:lnTo>
                <a:cubicBezTo>
                  <a:pt x="79086" y="94874"/>
                  <a:pt x="79729" y="94461"/>
                  <a:pt x="80357" y="94033"/>
                </a:cubicBezTo>
                <a:lnTo>
                  <a:pt x="80143" y="93719"/>
                </a:lnTo>
                <a:close/>
                <a:moveTo>
                  <a:pt x="26496" y="96031"/>
                </a:moveTo>
                <a:lnTo>
                  <a:pt x="26311" y="96359"/>
                </a:lnTo>
                <a:cubicBezTo>
                  <a:pt x="26967" y="96730"/>
                  <a:pt x="27653" y="97088"/>
                  <a:pt x="28323" y="97430"/>
                </a:cubicBezTo>
                <a:lnTo>
                  <a:pt x="28494" y="97101"/>
                </a:lnTo>
                <a:cubicBezTo>
                  <a:pt x="27824" y="96759"/>
                  <a:pt x="27152" y="96402"/>
                  <a:pt x="26496" y="96031"/>
                </a:cubicBezTo>
                <a:close/>
                <a:moveTo>
                  <a:pt x="76303" y="96088"/>
                </a:moveTo>
                <a:cubicBezTo>
                  <a:pt x="75647" y="96459"/>
                  <a:pt x="74975" y="96816"/>
                  <a:pt x="74305" y="97145"/>
                </a:cubicBezTo>
                <a:lnTo>
                  <a:pt x="74476" y="97487"/>
                </a:lnTo>
                <a:cubicBezTo>
                  <a:pt x="75146" y="97145"/>
                  <a:pt x="75832" y="96787"/>
                  <a:pt x="76488" y="96431"/>
                </a:cubicBezTo>
                <a:lnTo>
                  <a:pt x="76303" y="96088"/>
                </a:lnTo>
                <a:close/>
                <a:moveTo>
                  <a:pt x="30536" y="98072"/>
                </a:moveTo>
                <a:lnTo>
                  <a:pt x="30393" y="98415"/>
                </a:lnTo>
                <a:cubicBezTo>
                  <a:pt x="31079" y="98729"/>
                  <a:pt x="31778" y="99029"/>
                  <a:pt x="32491" y="99300"/>
                </a:cubicBezTo>
                <a:lnTo>
                  <a:pt x="32634" y="98957"/>
                </a:lnTo>
                <a:cubicBezTo>
                  <a:pt x="31935" y="98672"/>
                  <a:pt x="31221" y="98372"/>
                  <a:pt x="30536" y="98072"/>
                </a:cubicBezTo>
                <a:close/>
                <a:moveTo>
                  <a:pt x="72263" y="98115"/>
                </a:moveTo>
                <a:cubicBezTo>
                  <a:pt x="71577" y="98415"/>
                  <a:pt x="70879" y="98715"/>
                  <a:pt x="70179" y="98986"/>
                </a:cubicBezTo>
                <a:lnTo>
                  <a:pt x="70321" y="99343"/>
                </a:lnTo>
                <a:cubicBezTo>
                  <a:pt x="71021" y="99058"/>
                  <a:pt x="71735" y="98772"/>
                  <a:pt x="72420" y="98458"/>
                </a:cubicBezTo>
                <a:lnTo>
                  <a:pt x="72263" y="98115"/>
                </a:lnTo>
                <a:close/>
                <a:moveTo>
                  <a:pt x="34762" y="99743"/>
                </a:moveTo>
                <a:lnTo>
                  <a:pt x="34633" y="100099"/>
                </a:lnTo>
                <a:cubicBezTo>
                  <a:pt x="35346" y="100342"/>
                  <a:pt x="36075" y="100584"/>
                  <a:pt x="36802" y="100799"/>
                </a:cubicBezTo>
                <a:lnTo>
                  <a:pt x="36903" y="100428"/>
                </a:lnTo>
                <a:cubicBezTo>
                  <a:pt x="36189" y="100213"/>
                  <a:pt x="35461" y="99985"/>
                  <a:pt x="34762" y="99743"/>
                </a:cubicBezTo>
                <a:close/>
                <a:moveTo>
                  <a:pt x="68066" y="99771"/>
                </a:moveTo>
                <a:cubicBezTo>
                  <a:pt x="67352" y="100013"/>
                  <a:pt x="66624" y="100242"/>
                  <a:pt x="65911" y="100457"/>
                </a:cubicBezTo>
                <a:lnTo>
                  <a:pt x="66010" y="100828"/>
                </a:lnTo>
                <a:cubicBezTo>
                  <a:pt x="66739" y="100613"/>
                  <a:pt x="67466" y="100371"/>
                  <a:pt x="68180" y="100128"/>
                </a:cubicBezTo>
                <a:lnTo>
                  <a:pt x="68066" y="99771"/>
                </a:lnTo>
                <a:close/>
                <a:moveTo>
                  <a:pt x="39087" y="101028"/>
                </a:moveTo>
                <a:lnTo>
                  <a:pt x="39001" y="101399"/>
                </a:lnTo>
                <a:cubicBezTo>
                  <a:pt x="39730" y="101570"/>
                  <a:pt x="40486" y="101741"/>
                  <a:pt x="41228" y="101898"/>
                </a:cubicBezTo>
                <a:lnTo>
                  <a:pt x="41300" y="101527"/>
                </a:lnTo>
                <a:cubicBezTo>
                  <a:pt x="40558" y="101370"/>
                  <a:pt x="39815" y="101213"/>
                  <a:pt x="39087" y="101028"/>
                </a:cubicBezTo>
                <a:close/>
                <a:moveTo>
                  <a:pt x="63726" y="101056"/>
                </a:moveTo>
                <a:cubicBezTo>
                  <a:pt x="62999" y="101227"/>
                  <a:pt x="62256" y="101399"/>
                  <a:pt x="61514" y="101541"/>
                </a:cubicBezTo>
                <a:lnTo>
                  <a:pt x="61600" y="101913"/>
                </a:lnTo>
                <a:cubicBezTo>
                  <a:pt x="62342" y="101770"/>
                  <a:pt x="63084" y="101599"/>
                  <a:pt x="63812" y="101412"/>
                </a:cubicBezTo>
                <a:lnTo>
                  <a:pt x="63726" y="101056"/>
                </a:lnTo>
                <a:close/>
                <a:moveTo>
                  <a:pt x="43527" y="101926"/>
                </a:moveTo>
                <a:lnTo>
                  <a:pt x="43470" y="102298"/>
                </a:lnTo>
                <a:cubicBezTo>
                  <a:pt x="44212" y="102412"/>
                  <a:pt x="44968" y="102512"/>
                  <a:pt x="45725" y="102598"/>
                </a:cubicBezTo>
                <a:lnTo>
                  <a:pt x="45767" y="102227"/>
                </a:lnTo>
                <a:cubicBezTo>
                  <a:pt x="45025" y="102141"/>
                  <a:pt x="44269" y="102041"/>
                  <a:pt x="43527" y="101926"/>
                </a:cubicBezTo>
                <a:close/>
                <a:moveTo>
                  <a:pt x="59287" y="101941"/>
                </a:moveTo>
                <a:cubicBezTo>
                  <a:pt x="58545" y="102055"/>
                  <a:pt x="57802" y="102155"/>
                  <a:pt x="57045" y="102227"/>
                </a:cubicBezTo>
                <a:lnTo>
                  <a:pt x="57088" y="102612"/>
                </a:lnTo>
                <a:cubicBezTo>
                  <a:pt x="57845" y="102526"/>
                  <a:pt x="58602" y="102427"/>
                  <a:pt x="59344" y="102312"/>
                </a:cubicBezTo>
                <a:lnTo>
                  <a:pt x="59287" y="101941"/>
                </a:lnTo>
                <a:close/>
                <a:moveTo>
                  <a:pt x="48023" y="102427"/>
                </a:moveTo>
                <a:lnTo>
                  <a:pt x="47994" y="102798"/>
                </a:lnTo>
                <a:cubicBezTo>
                  <a:pt x="48752" y="102840"/>
                  <a:pt x="49508" y="102883"/>
                  <a:pt x="50265" y="102897"/>
                </a:cubicBezTo>
                <a:lnTo>
                  <a:pt x="50279" y="102526"/>
                </a:lnTo>
                <a:cubicBezTo>
                  <a:pt x="49522" y="102497"/>
                  <a:pt x="48765" y="102469"/>
                  <a:pt x="48023" y="102427"/>
                </a:cubicBezTo>
                <a:close/>
                <a:moveTo>
                  <a:pt x="54804" y="102427"/>
                </a:moveTo>
                <a:cubicBezTo>
                  <a:pt x="54047" y="102469"/>
                  <a:pt x="53291" y="102512"/>
                  <a:pt x="52534" y="102526"/>
                </a:cubicBezTo>
                <a:lnTo>
                  <a:pt x="52549" y="102897"/>
                </a:lnTo>
                <a:cubicBezTo>
                  <a:pt x="53305" y="102883"/>
                  <a:pt x="54062" y="102855"/>
                  <a:pt x="54818" y="102798"/>
                </a:cubicBezTo>
                <a:lnTo>
                  <a:pt x="54804" y="10242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9" name="Google Shape;1129;p61"/>
          <p:cNvGrpSpPr/>
          <p:nvPr/>
        </p:nvGrpSpPr>
        <p:grpSpPr>
          <a:xfrm>
            <a:off x="619973" y="880163"/>
            <a:ext cx="3317341" cy="3200978"/>
            <a:chOff x="5441346" y="1138117"/>
            <a:chExt cx="3009472" cy="2903909"/>
          </a:xfrm>
        </p:grpSpPr>
        <p:sp>
          <p:nvSpPr>
            <p:cNvPr id="1130" name="Google Shape;1130;p61"/>
            <p:cNvSpPr/>
            <p:nvPr/>
          </p:nvSpPr>
          <p:spPr>
            <a:xfrm>
              <a:off x="5926961" y="1155252"/>
              <a:ext cx="425115" cy="278908"/>
            </a:xfrm>
            <a:custGeom>
              <a:avLst/>
              <a:gdLst/>
              <a:ahLst/>
              <a:cxnLst/>
              <a:rect l="l" t="t" r="r" b="b"/>
              <a:pathLst>
                <a:path w="15233" h="9994" extrusionOk="0">
                  <a:moveTo>
                    <a:pt x="15161" y="1"/>
                  </a:moveTo>
                  <a:cubicBezTo>
                    <a:pt x="9580" y="2413"/>
                    <a:pt x="4483" y="5725"/>
                    <a:pt x="1" y="9851"/>
                  </a:cubicBezTo>
                  <a:lnTo>
                    <a:pt x="130" y="9994"/>
                  </a:lnTo>
                  <a:cubicBezTo>
                    <a:pt x="4597" y="5882"/>
                    <a:pt x="9679" y="2570"/>
                    <a:pt x="15233" y="172"/>
                  </a:cubicBezTo>
                  <a:lnTo>
                    <a:pt x="15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1"/>
            <p:cNvSpPr/>
            <p:nvPr/>
          </p:nvSpPr>
          <p:spPr>
            <a:xfrm>
              <a:off x="5441346" y="1626162"/>
              <a:ext cx="332657" cy="1849737"/>
            </a:xfrm>
            <a:custGeom>
              <a:avLst/>
              <a:gdLst/>
              <a:ahLst/>
              <a:cxnLst/>
              <a:rect l="l" t="t" r="r" b="b"/>
              <a:pathLst>
                <a:path w="11920" h="66281" extrusionOk="0">
                  <a:moveTo>
                    <a:pt x="11006" y="0"/>
                  </a:moveTo>
                  <a:cubicBezTo>
                    <a:pt x="3811" y="9451"/>
                    <a:pt x="0" y="20742"/>
                    <a:pt x="0" y="32648"/>
                  </a:cubicBezTo>
                  <a:cubicBezTo>
                    <a:pt x="0" y="38872"/>
                    <a:pt x="1057" y="44968"/>
                    <a:pt x="3126" y="50777"/>
                  </a:cubicBezTo>
                  <a:cubicBezTo>
                    <a:pt x="5125" y="56388"/>
                    <a:pt x="8037" y="61598"/>
                    <a:pt x="11763" y="66280"/>
                  </a:cubicBezTo>
                  <a:lnTo>
                    <a:pt x="11920" y="66166"/>
                  </a:lnTo>
                  <a:cubicBezTo>
                    <a:pt x="8194" y="61499"/>
                    <a:pt x="5296" y="56302"/>
                    <a:pt x="3297" y="50707"/>
                  </a:cubicBezTo>
                  <a:cubicBezTo>
                    <a:pt x="1242" y="44924"/>
                    <a:pt x="185" y="38858"/>
                    <a:pt x="185" y="32648"/>
                  </a:cubicBezTo>
                  <a:cubicBezTo>
                    <a:pt x="185" y="20785"/>
                    <a:pt x="3983" y="9536"/>
                    <a:pt x="11164" y="115"/>
                  </a:cubicBezTo>
                  <a:lnTo>
                    <a:pt x="110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61"/>
            <p:cNvSpPr/>
            <p:nvPr/>
          </p:nvSpPr>
          <p:spPr>
            <a:xfrm>
              <a:off x="7675886" y="3638037"/>
              <a:ext cx="292080" cy="214358"/>
            </a:xfrm>
            <a:custGeom>
              <a:avLst/>
              <a:gdLst/>
              <a:ahLst/>
              <a:cxnLst/>
              <a:rect l="l" t="t" r="r" b="b"/>
              <a:pathLst>
                <a:path w="10466" h="7681" extrusionOk="0">
                  <a:moveTo>
                    <a:pt x="10336" y="0"/>
                  </a:moveTo>
                  <a:cubicBezTo>
                    <a:pt x="7210" y="2912"/>
                    <a:pt x="3727" y="5438"/>
                    <a:pt x="1" y="7509"/>
                  </a:cubicBezTo>
                  <a:lnTo>
                    <a:pt x="101" y="7680"/>
                  </a:lnTo>
                  <a:cubicBezTo>
                    <a:pt x="3827" y="5596"/>
                    <a:pt x="7325" y="3055"/>
                    <a:pt x="10465" y="143"/>
                  </a:cubicBezTo>
                  <a:lnTo>
                    <a:pt x="103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61"/>
            <p:cNvSpPr/>
            <p:nvPr/>
          </p:nvSpPr>
          <p:spPr>
            <a:xfrm>
              <a:off x="8189436" y="2227316"/>
              <a:ext cx="261382" cy="1151380"/>
            </a:xfrm>
            <a:custGeom>
              <a:avLst/>
              <a:gdLst/>
              <a:ahLst/>
              <a:cxnLst/>
              <a:rect l="l" t="t" r="r" b="b"/>
              <a:pathLst>
                <a:path w="9366" h="41257" extrusionOk="0">
                  <a:moveTo>
                    <a:pt x="8223" y="0"/>
                  </a:moveTo>
                  <a:lnTo>
                    <a:pt x="8037" y="44"/>
                  </a:lnTo>
                  <a:cubicBezTo>
                    <a:pt x="8794" y="3655"/>
                    <a:pt x="9179" y="7381"/>
                    <a:pt x="9179" y="11107"/>
                  </a:cubicBezTo>
                  <a:cubicBezTo>
                    <a:pt x="9179" y="21885"/>
                    <a:pt x="6010" y="32263"/>
                    <a:pt x="0" y="41157"/>
                  </a:cubicBezTo>
                  <a:lnTo>
                    <a:pt x="157" y="41256"/>
                  </a:lnTo>
                  <a:cubicBezTo>
                    <a:pt x="6181" y="32335"/>
                    <a:pt x="9365" y="21914"/>
                    <a:pt x="9365" y="11107"/>
                  </a:cubicBezTo>
                  <a:cubicBezTo>
                    <a:pt x="9365" y="7366"/>
                    <a:pt x="8979" y="3626"/>
                    <a:pt x="8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61"/>
            <p:cNvSpPr/>
            <p:nvPr/>
          </p:nvSpPr>
          <p:spPr>
            <a:xfrm>
              <a:off x="7875507" y="1356437"/>
              <a:ext cx="435441" cy="548215"/>
            </a:xfrm>
            <a:custGeom>
              <a:avLst/>
              <a:gdLst/>
              <a:ahLst/>
              <a:cxnLst/>
              <a:rect l="l" t="t" r="r" b="b"/>
              <a:pathLst>
                <a:path w="15603" h="19644" extrusionOk="0">
                  <a:moveTo>
                    <a:pt x="115" y="0"/>
                  </a:moveTo>
                  <a:lnTo>
                    <a:pt x="0" y="143"/>
                  </a:lnTo>
                  <a:cubicBezTo>
                    <a:pt x="6567" y="5339"/>
                    <a:pt x="11906" y="12092"/>
                    <a:pt x="15432" y="19643"/>
                  </a:cubicBezTo>
                  <a:lnTo>
                    <a:pt x="15603" y="19572"/>
                  </a:lnTo>
                  <a:cubicBezTo>
                    <a:pt x="12063" y="11978"/>
                    <a:pt x="6710" y="5211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61"/>
            <p:cNvSpPr/>
            <p:nvPr/>
          </p:nvSpPr>
          <p:spPr>
            <a:xfrm>
              <a:off x="7498618" y="1138117"/>
              <a:ext cx="271735" cy="144254"/>
            </a:xfrm>
            <a:custGeom>
              <a:avLst/>
              <a:gdLst/>
              <a:ahLst/>
              <a:cxnLst/>
              <a:rect l="l" t="t" r="r" b="b"/>
              <a:pathLst>
                <a:path w="9737" h="5169" extrusionOk="0">
                  <a:moveTo>
                    <a:pt x="72" y="0"/>
                  </a:moveTo>
                  <a:lnTo>
                    <a:pt x="1" y="172"/>
                  </a:lnTo>
                  <a:cubicBezTo>
                    <a:pt x="3355" y="1500"/>
                    <a:pt x="6596" y="3184"/>
                    <a:pt x="9622" y="5168"/>
                  </a:cubicBezTo>
                  <a:lnTo>
                    <a:pt x="9737" y="5012"/>
                  </a:lnTo>
                  <a:cubicBezTo>
                    <a:pt x="6682" y="3027"/>
                    <a:pt x="3441" y="1329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61"/>
            <p:cNvSpPr/>
            <p:nvPr/>
          </p:nvSpPr>
          <p:spPr>
            <a:xfrm>
              <a:off x="5945297" y="3657153"/>
              <a:ext cx="1329067" cy="384872"/>
            </a:xfrm>
            <a:custGeom>
              <a:avLst/>
              <a:gdLst/>
              <a:ahLst/>
              <a:cxnLst/>
              <a:rect l="l" t="t" r="r" b="b"/>
              <a:pathLst>
                <a:path w="47624" h="13791" extrusionOk="0">
                  <a:moveTo>
                    <a:pt x="129" y="0"/>
                  </a:moveTo>
                  <a:lnTo>
                    <a:pt x="0" y="143"/>
                  </a:lnTo>
                  <a:cubicBezTo>
                    <a:pt x="9879" y="8950"/>
                    <a:pt x="22612" y="13790"/>
                    <a:pt x="35860" y="13790"/>
                  </a:cubicBezTo>
                  <a:cubicBezTo>
                    <a:pt x="39829" y="13790"/>
                    <a:pt x="43797" y="13362"/>
                    <a:pt x="47623" y="12506"/>
                  </a:cubicBezTo>
                  <a:lnTo>
                    <a:pt x="47595" y="12319"/>
                  </a:lnTo>
                  <a:cubicBezTo>
                    <a:pt x="43769" y="13176"/>
                    <a:pt x="39815" y="13604"/>
                    <a:pt x="35860" y="13604"/>
                  </a:cubicBezTo>
                  <a:cubicBezTo>
                    <a:pt x="22670" y="13604"/>
                    <a:pt x="9979" y="8779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61"/>
          <p:cNvGrpSpPr/>
          <p:nvPr/>
        </p:nvGrpSpPr>
        <p:grpSpPr>
          <a:xfrm>
            <a:off x="698215" y="1323745"/>
            <a:ext cx="3239345" cy="2601481"/>
            <a:chOff x="9278213" y="2786750"/>
            <a:chExt cx="2901859" cy="2330450"/>
          </a:xfrm>
        </p:grpSpPr>
        <p:sp>
          <p:nvSpPr>
            <p:cNvPr id="1138" name="Google Shape;1138;p61"/>
            <p:cNvSpPr/>
            <p:nvPr/>
          </p:nvSpPr>
          <p:spPr>
            <a:xfrm>
              <a:off x="9299375" y="2801225"/>
              <a:ext cx="2880697" cy="1839716"/>
            </a:xfrm>
            <a:custGeom>
              <a:avLst/>
              <a:gdLst/>
              <a:ahLst/>
              <a:cxnLst/>
              <a:rect l="l" t="t" r="r" b="b"/>
              <a:pathLst>
                <a:path w="290466" h="185783" extrusionOk="0">
                  <a:moveTo>
                    <a:pt x="147968" y="84563"/>
                  </a:moveTo>
                  <a:lnTo>
                    <a:pt x="148184" y="84635"/>
                  </a:lnTo>
                  <a:cubicBezTo>
                    <a:pt x="148040" y="84635"/>
                    <a:pt x="147896" y="84635"/>
                    <a:pt x="147752" y="84672"/>
                  </a:cubicBezTo>
                  <a:lnTo>
                    <a:pt x="147968" y="84563"/>
                  </a:lnTo>
                  <a:close/>
                  <a:moveTo>
                    <a:pt x="71033" y="138252"/>
                  </a:moveTo>
                  <a:lnTo>
                    <a:pt x="71033" y="138289"/>
                  </a:lnTo>
                  <a:lnTo>
                    <a:pt x="71038" y="138277"/>
                  </a:lnTo>
                  <a:lnTo>
                    <a:pt x="71038" y="138277"/>
                  </a:lnTo>
                  <a:lnTo>
                    <a:pt x="71033" y="138252"/>
                  </a:lnTo>
                  <a:close/>
                  <a:moveTo>
                    <a:pt x="157577" y="0"/>
                  </a:moveTo>
                  <a:cubicBezTo>
                    <a:pt x="156066" y="0"/>
                    <a:pt x="154589" y="576"/>
                    <a:pt x="153259" y="1727"/>
                  </a:cubicBezTo>
                  <a:lnTo>
                    <a:pt x="153043" y="1909"/>
                  </a:lnTo>
                  <a:cubicBezTo>
                    <a:pt x="152467" y="1837"/>
                    <a:pt x="151891" y="1799"/>
                    <a:pt x="151316" y="1765"/>
                  </a:cubicBezTo>
                  <a:lnTo>
                    <a:pt x="151350" y="1765"/>
                  </a:lnTo>
                  <a:cubicBezTo>
                    <a:pt x="149911" y="1151"/>
                    <a:pt x="147248" y="253"/>
                    <a:pt x="143722" y="253"/>
                  </a:cubicBezTo>
                  <a:cubicBezTo>
                    <a:pt x="139873" y="253"/>
                    <a:pt x="135986" y="1295"/>
                    <a:pt x="132172" y="3383"/>
                  </a:cubicBezTo>
                  <a:lnTo>
                    <a:pt x="131415" y="3780"/>
                  </a:lnTo>
                  <a:lnTo>
                    <a:pt x="130805" y="3167"/>
                  </a:lnTo>
                  <a:cubicBezTo>
                    <a:pt x="129904" y="2231"/>
                    <a:pt x="127601" y="685"/>
                    <a:pt x="122563" y="685"/>
                  </a:cubicBezTo>
                  <a:cubicBezTo>
                    <a:pt x="119721" y="685"/>
                    <a:pt x="116373" y="1189"/>
                    <a:pt x="112597" y="2159"/>
                  </a:cubicBezTo>
                  <a:lnTo>
                    <a:pt x="112199" y="2231"/>
                  </a:lnTo>
                  <a:lnTo>
                    <a:pt x="111839" y="2087"/>
                  </a:lnTo>
                  <a:cubicBezTo>
                    <a:pt x="111192" y="1799"/>
                    <a:pt x="109718" y="1333"/>
                    <a:pt x="107559" y="1333"/>
                  </a:cubicBezTo>
                  <a:cubicBezTo>
                    <a:pt x="104571" y="1333"/>
                    <a:pt x="99642" y="2303"/>
                    <a:pt x="93344" y="6909"/>
                  </a:cubicBezTo>
                  <a:lnTo>
                    <a:pt x="92984" y="7162"/>
                  </a:lnTo>
                  <a:lnTo>
                    <a:pt x="92517" y="7090"/>
                  </a:lnTo>
                  <a:cubicBezTo>
                    <a:pt x="91472" y="6946"/>
                    <a:pt x="89279" y="6693"/>
                    <a:pt x="86435" y="6693"/>
                  </a:cubicBezTo>
                  <a:cubicBezTo>
                    <a:pt x="79669" y="6693"/>
                    <a:pt x="67472" y="8242"/>
                    <a:pt x="61787" y="18424"/>
                  </a:cubicBezTo>
                  <a:lnTo>
                    <a:pt x="61499" y="18928"/>
                  </a:lnTo>
                  <a:lnTo>
                    <a:pt x="60886" y="19000"/>
                  </a:lnTo>
                  <a:cubicBezTo>
                    <a:pt x="58764" y="19253"/>
                    <a:pt x="53113" y="20117"/>
                    <a:pt x="47177" y="22454"/>
                  </a:cubicBezTo>
                  <a:cubicBezTo>
                    <a:pt x="37928" y="26125"/>
                    <a:pt x="32352" y="31776"/>
                    <a:pt x="30984" y="38863"/>
                  </a:cubicBezTo>
                  <a:lnTo>
                    <a:pt x="30840" y="39692"/>
                  </a:lnTo>
                  <a:lnTo>
                    <a:pt x="30011" y="39799"/>
                  </a:lnTo>
                  <a:cubicBezTo>
                    <a:pt x="28788" y="39943"/>
                    <a:pt x="22670" y="41022"/>
                    <a:pt x="21879" y="46636"/>
                  </a:cubicBezTo>
                  <a:lnTo>
                    <a:pt x="21772" y="47355"/>
                  </a:lnTo>
                  <a:lnTo>
                    <a:pt x="21052" y="47571"/>
                  </a:lnTo>
                  <a:cubicBezTo>
                    <a:pt x="19757" y="47931"/>
                    <a:pt x="13208" y="50162"/>
                    <a:pt x="12811" y="57503"/>
                  </a:cubicBezTo>
                  <a:lnTo>
                    <a:pt x="12776" y="58079"/>
                  </a:lnTo>
                  <a:lnTo>
                    <a:pt x="12307" y="58404"/>
                  </a:lnTo>
                  <a:cubicBezTo>
                    <a:pt x="10473" y="59627"/>
                    <a:pt x="6405" y="63404"/>
                    <a:pt x="8098" y="71393"/>
                  </a:cubicBezTo>
                  <a:lnTo>
                    <a:pt x="8098" y="71465"/>
                  </a:lnTo>
                  <a:cubicBezTo>
                    <a:pt x="8133" y="71718"/>
                    <a:pt x="8205" y="71969"/>
                    <a:pt x="8277" y="72184"/>
                  </a:cubicBezTo>
                  <a:lnTo>
                    <a:pt x="8421" y="72616"/>
                  </a:lnTo>
                  <a:lnTo>
                    <a:pt x="8170" y="73048"/>
                  </a:lnTo>
                  <a:cubicBezTo>
                    <a:pt x="7053" y="75101"/>
                    <a:pt x="3492" y="82260"/>
                    <a:pt x="4284" y="89025"/>
                  </a:cubicBezTo>
                  <a:lnTo>
                    <a:pt x="4318" y="89313"/>
                  </a:lnTo>
                  <a:lnTo>
                    <a:pt x="4212" y="89601"/>
                  </a:lnTo>
                  <a:cubicBezTo>
                    <a:pt x="3420" y="91616"/>
                    <a:pt x="0" y="102123"/>
                    <a:pt x="7917" y="111589"/>
                  </a:cubicBezTo>
                  <a:lnTo>
                    <a:pt x="8133" y="111839"/>
                  </a:lnTo>
                  <a:lnTo>
                    <a:pt x="8205" y="112164"/>
                  </a:lnTo>
                  <a:cubicBezTo>
                    <a:pt x="8386" y="113676"/>
                    <a:pt x="9394" y="119036"/>
                    <a:pt x="13064" y="124434"/>
                  </a:cubicBezTo>
                  <a:cubicBezTo>
                    <a:pt x="16950" y="130191"/>
                    <a:pt x="24795" y="137028"/>
                    <a:pt x="39943" y="137100"/>
                  </a:cubicBezTo>
                  <a:lnTo>
                    <a:pt x="40447" y="137100"/>
                  </a:lnTo>
                  <a:lnTo>
                    <a:pt x="40806" y="137460"/>
                  </a:lnTo>
                  <a:cubicBezTo>
                    <a:pt x="41814" y="138649"/>
                    <a:pt x="44909" y="141346"/>
                    <a:pt x="51135" y="141346"/>
                  </a:cubicBezTo>
                  <a:cubicBezTo>
                    <a:pt x="54121" y="141346"/>
                    <a:pt x="57469" y="140736"/>
                    <a:pt x="61102" y="139475"/>
                  </a:cubicBezTo>
                  <a:lnTo>
                    <a:pt x="61571" y="139297"/>
                  </a:lnTo>
                  <a:lnTo>
                    <a:pt x="62003" y="139512"/>
                  </a:lnTo>
                  <a:cubicBezTo>
                    <a:pt x="62613" y="139800"/>
                    <a:pt x="63586" y="140160"/>
                    <a:pt x="64953" y="140160"/>
                  </a:cubicBezTo>
                  <a:cubicBezTo>
                    <a:pt x="66355" y="140160"/>
                    <a:pt x="67795" y="139763"/>
                    <a:pt x="69234" y="139009"/>
                  </a:cubicBezTo>
                  <a:lnTo>
                    <a:pt x="70386" y="138396"/>
                  </a:lnTo>
                  <a:lnTo>
                    <a:pt x="70817" y="137929"/>
                  </a:lnTo>
                  <a:lnTo>
                    <a:pt x="70817" y="137713"/>
                  </a:lnTo>
                  <a:cubicBezTo>
                    <a:pt x="70889" y="137857"/>
                    <a:pt x="70999" y="137964"/>
                    <a:pt x="71105" y="138108"/>
                  </a:cubicBezTo>
                  <a:lnTo>
                    <a:pt x="71038" y="138277"/>
                  </a:lnTo>
                  <a:lnTo>
                    <a:pt x="71038" y="138277"/>
                  </a:lnTo>
                  <a:lnTo>
                    <a:pt x="71321" y="139835"/>
                  </a:lnTo>
                  <a:cubicBezTo>
                    <a:pt x="71862" y="142823"/>
                    <a:pt x="73805" y="148509"/>
                    <a:pt x="80786" y="152611"/>
                  </a:cubicBezTo>
                  <a:lnTo>
                    <a:pt x="81218" y="152861"/>
                  </a:lnTo>
                  <a:lnTo>
                    <a:pt x="81325" y="153365"/>
                  </a:lnTo>
                  <a:cubicBezTo>
                    <a:pt x="81829" y="155812"/>
                    <a:pt x="83988" y="161569"/>
                    <a:pt x="93344" y="162433"/>
                  </a:cubicBezTo>
                  <a:lnTo>
                    <a:pt x="93885" y="162505"/>
                  </a:lnTo>
                  <a:lnTo>
                    <a:pt x="94173" y="162937"/>
                  </a:lnTo>
                  <a:cubicBezTo>
                    <a:pt x="95252" y="164414"/>
                    <a:pt x="99210" y="169307"/>
                    <a:pt x="105760" y="169307"/>
                  </a:cubicBezTo>
                  <a:cubicBezTo>
                    <a:pt x="107090" y="169307"/>
                    <a:pt x="108457" y="169092"/>
                    <a:pt x="109862" y="168694"/>
                  </a:cubicBezTo>
                  <a:lnTo>
                    <a:pt x="110366" y="168550"/>
                  </a:lnTo>
                  <a:lnTo>
                    <a:pt x="110797" y="168804"/>
                  </a:lnTo>
                  <a:cubicBezTo>
                    <a:pt x="112055" y="169630"/>
                    <a:pt x="115403" y="171466"/>
                    <a:pt x="119578" y="171466"/>
                  </a:cubicBezTo>
                  <a:cubicBezTo>
                    <a:pt x="122995" y="171466"/>
                    <a:pt x="126127" y="170243"/>
                    <a:pt x="128933" y="167759"/>
                  </a:cubicBezTo>
                  <a:lnTo>
                    <a:pt x="129293" y="167436"/>
                  </a:lnTo>
                  <a:lnTo>
                    <a:pt x="129797" y="167471"/>
                  </a:lnTo>
                  <a:cubicBezTo>
                    <a:pt x="130157" y="167508"/>
                    <a:pt x="130517" y="167543"/>
                    <a:pt x="130911" y="167543"/>
                  </a:cubicBezTo>
                  <a:cubicBezTo>
                    <a:pt x="133108" y="167543"/>
                    <a:pt x="138577" y="166895"/>
                    <a:pt x="141600" y="161031"/>
                  </a:cubicBezTo>
                  <a:lnTo>
                    <a:pt x="141922" y="160346"/>
                  </a:lnTo>
                  <a:lnTo>
                    <a:pt x="142679" y="160383"/>
                  </a:lnTo>
                  <a:cubicBezTo>
                    <a:pt x="142913" y="160397"/>
                    <a:pt x="143186" y="160406"/>
                    <a:pt x="143491" y="160406"/>
                  </a:cubicBezTo>
                  <a:cubicBezTo>
                    <a:pt x="145626" y="160406"/>
                    <a:pt x="149373" y="159946"/>
                    <a:pt x="152899" y="157145"/>
                  </a:cubicBezTo>
                  <a:cubicBezTo>
                    <a:pt x="155418" y="158152"/>
                    <a:pt x="158115" y="158835"/>
                    <a:pt x="160994" y="159160"/>
                  </a:cubicBezTo>
                  <a:cubicBezTo>
                    <a:pt x="161031" y="161353"/>
                    <a:pt x="162111" y="169054"/>
                    <a:pt x="173804" y="171141"/>
                  </a:cubicBezTo>
                  <a:cubicBezTo>
                    <a:pt x="173804" y="171141"/>
                    <a:pt x="172331" y="177618"/>
                    <a:pt x="183880" y="178735"/>
                  </a:cubicBezTo>
                  <a:cubicBezTo>
                    <a:pt x="183880" y="178735"/>
                    <a:pt x="184749" y="184182"/>
                    <a:pt x="195457" y="184182"/>
                  </a:cubicBezTo>
                  <a:cubicBezTo>
                    <a:pt x="196683" y="184182"/>
                    <a:pt x="198038" y="184111"/>
                    <a:pt x="199535" y="183952"/>
                  </a:cubicBezTo>
                  <a:cubicBezTo>
                    <a:pt x="199535" y="183952"/>
                    <a:pt x="202918" y="185783"/>
                    <a:pt x="207144" y="185783"/>
                  </a:cubicBezTo>
                  <a:cubicBezTo>
                    <a:pt x="210665" y="185783"/>
                    <a:pt x="214772" y="184511"/>
                    <a:pt x="217993" y="179849"/>
                  </a:cubicBezTo>
                  <a:cubicBezTo>
                    <a:pt x="217993" y="179849"/>
                    <a:pt x="219269" y="180772"/>
                    <a:pt x="221644" y="180772"/>
                  </a:cubicBezTo>
                  <a:cubicBezTo>
                    <a:pt x="224937" y="180772"/>
                    <a:pt x="230343" y="178998"/>
                    <a:pt x="237390" y="170531"/>
                  </a:cubicBezTo>
                  <a:cubicBezTo>
                    <a:pt x="237390" y="170531"/>
                    <a:pt x="262902" y="159304"/>
                    <a:pt x="256750" y="129975"/>
                  </a:cubicBezTo>
                  <a:cubicBezTo>
                    <a:pt x="256750" y="129975"/>
                    <a:pt x="256318" y="129941"/>
                    <a:pt x="255561" y="129869"/>
                  </a:cubicBezTo>
                  <a:cubicBezTo>
                    <a:pt x="255598" y="129615"/>
                    <a:pt x="255598" y="129365"/>
                    <a:pt x="255598" y="129149"/>
                  </a:cubicBezTo>
                  <a:cubicBezTo>
                    <a:pt x="256246" y="129255"/>
                    <a:pt x="256966" y="129327"/>
                    <a:pt x="257757" y="129399"/>
                  </a:cubicBezTo>
                  <a:lnTo>
                    <a:pt x="258405" y="129975"/>
                  </a:lnTo>
                  <a:lnTo>
                    <a:pt x="258405" y="129869"/>
                  </a:lnTo>
                  <a:lnTo>
                    <a:pt x="260492" y="130839"/>
                  </a:lnTo>
                  <a:cubicBezTo>
                    <a:pt x="262686" y="131884"/>
                    <a:pt x="265996" y="133107"/>
                    <a:pt x="269416" y="133107"/>
                  </a:cubicBezTo>
                  <a:cubicBezTo>
                    <a:pt x="276288" y="133107"/>
                    <a:pt x="280534" y="128357"/>
                    <a:pt x="282083" y="118964"/>
                  </a:cubicBezTo>
                  <a:lnTo>
                    <a:pt x="282155" y="118460"/>
                  </a:lnTo>
                  <a:lnTo>
                    <a:pt x="282586" y="118172"/>
                  </a:lnTo>
                  <a:cubicBezTo>
                    <a:pt x="284492" y="116949"/>
                    <a:pt x="290466" y="111589"/>
                    <a:pt x="287912" y="94532"/>
                  </a:cubicBezTo>
                  <a:cubicBezTo>
                    <a:pt x="287803" y="93703"/>
                    <a:pt x="284780" y="74415"/>
                    <a:pt x="268587" y="66824"/>
                  </a:cubicBezTo>
                  <a:lnTo>
                    <a:pt x="267977" y="66536"/>
                  </a:lnTo>
                  <a:lnTo>
                    <a:pt x="267905" y="65889"/>
                  </a:lnTo>
                  <a:cubicBezTo>
                    <a:pt x="267617" y="62469"/>
                    <a:pt x="265924" y="51063"/>
                    <a:pt x="256030" y="47859"/>
                  </a:cubicBezTo>
                  <a:lnTo>
                    <a:pt x="255958" y="47825"/>
                  </a:lnTo>
                  <a:cubicBezTo>
                    <a:pt x="255598" y="47427"/>
                    <a:pt x="255201" y="46995"/>
                    <a:pt x="254807" y="46601"/>
                  </a:cubicBezTo>
                  <a:lnTo>
                    <a:pt x="255094" y="46204"/>
                  </a:lnTo>
                  <a:cubicBezTo>
                    <a:pt x="254481" y="43938"/>
                    <a:pt x="252394" y="38575"/>
                    <a:pt x="246133" y="38575"/>
                  </a:cubicBezTo>
                  <a:lnTo>
                    <a:pt x="245307" y="38575"/>
                  </a:lnTo>
                  <a:lnTo>
                    <a:pt x="244981" y="37783"/>
                  </a:lnTo>
                  <a:cubicBezTo>
                    <a:pt x="244011" y="34870"/>
                    <a:pt x="240016" y="25189"/>
                    <a:pt x="229042" y="22886"/>
                  </a:cubicBezTo>
                  <a:lnTo>
                    <a:pt x="228573" y="22779"/>
                  </a:lnTo>
                  <a:lnTo>
                    <a:pt x="228285" y="22348"/>
                  </a:lnTo>
                  <a:cubicBezTo>
                    <a:pt x="227493" y="20980"/>
                    <a:pt x="224542" y="16590"/>
                    <a:pt x="220478" y="16590"/>
                  </a:cubicBezTo>
                  <a:cubicBezTo>
                    <a:pt x="220224" y="16590"/>
                    <a:pt x="219974" y="16590"/>
                    <a:pt x="219686" y="16625"/>
                  </a:cubicBezTo>
                  <a:lnTo>
                    <a:pt x="219182" y="16697"/>
                  </a:lnTo>
                  <a:lnTo>
                    <a:pt x="218785" y="16374"/>
                  </a:lnTo>
                  <a:cubicBezTo>
                    <a:pt x="216698" y="14538"/>
                    <a:pt x="205615" y="5435"/>
                    <a:pt x="193236" y="5435"/>
                  </a:cubicBezTo>
                  <a:cubicBezTo>
                    <a:pt x="191509" y="5435"/>
                    <a:pt x="189853" y="5614"/>
                    <a:pt x="188236" y="5973"/>
                  </a:cubicBezTo>
                  <a:lnTo>
                    <a:pt x="187766" y="6083"/>
                  </a:lnTo>
                  <a:lnTo>
                    <a:pt x="187335" y="5795"/>
                  </a:lnTo>
                  <a:cubicBezTo>
                    <a:pt x="185573" y="4571"/>
                    <a:pt x="179130" y="648"/>
                    <a:pt x="170675" y="648"/>
                  </a:cubicBezTo>
                  <a:cubicBezTo>
                    <a:pt x="168047" y="648"/>
                    <a:pt x="165456" y="1008"/>
                    <a:pt x="162937" y="1799"/>
                  </a:cubicBezTo>
                  <a:lnTo>
                    <a:pt x="162361" y="1943"/>
                  </a:lnTo>
                  <a:lnTo>
                    <a:pt x="161895" y="1583"/>
                  </a:lnTo>
                  <a:cubicBezTo>
                    <a:pt x="161138" y="1008"/>
                    <a:pt x="159520" y="0"/>
                    <a:pt x="15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71463" dist="57150" dir="420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61"/>
            <p:cNvSpPr/>
            <p:nvPr/>
          </p:nvSpPr>
          <p:spPr>
            <a:xfrm>
              <a:off x="10632981" y="4277775"/>
              <a:ext cx="780550" cy="826325"/>
            </a:xfrm>
            <a:custGeom>
              <a:avLst/>
              <a:gdLst/>
              <a:ahLst/>
              <a:cxnLst/>
              <a:rect l="l" t="t" r="r" b="b"/>
              <a:pathLst>
                <a:path w="31222" h="33053" extrusionOk="0">
                  <a:moveTo>
                    <a:pt x="4756" y="0"/>
                  </a:moveTo>
                  <a:cubicBezTo>
                    <a:pt x="3360" y="0"/>
                    <a:pt x="1850" y="554"/>
                    <a:pt x="257" y="1935"/>
                  </a:cubicBezTo>
                  <a:cubicBezTo>
                    <a:pt x="257" y="1935"/>
                    <a:pt x="0" y="6546"/>
                    <a:pt x="5440" y="7930"/>
                  </a:cubicBezTo>
                  <a:cubicBezTo>
                    <a:pt x="5440" y="7930"/>
                    <a:pt x="5710" y="10258"/>
                    <a:pt x="9865" y="12727"/>
                  </a:cubicBezTo>
                  <a:cubicBezTo>
                    <a:pt x="9865" y="12727"/>
                    <a:pt x="21100" y="33052"/>
                    <a:pt x="28734" y="33052"/>
                  </a:cubicBezTo>
                  <a:cubicBezTo>
                    <a:pt x="29619" y="33052"/>
                    <a:pt x="30456" y="32779"/>
                    <a:pt x="31221" y="32170"/>
                  </a:cubicBezTo>
                  <a:cubicBezTo>
                    <a:pt x="31221" y="32170"/>
                    <a:pt x="23912" y="26888"/>
                    <a:pt x="14205" y="9059"/>
                  </a:cubicBezTo>
                  <a:cubicBezTo>
                    <a:pt x="14205" y="9059"/>
                    <a:pt x="10405" y="0"/>
                    <a:pt x="4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42888" dist="57150" dir="3000000" algn="bl" rotWithShape="0">
                <a:schemeClr val="dk1">
                  <a:alpha val="8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61"/>
            <p:cNvSpPr/>
            <p:nvPr/>
          </p:nvSpPr>
          <p:spPr>
            <a:xfrm>
              <a:off x="10630663" y="4270300"/>
              <a:ext cx="806575" cy="846900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1" name="Google Shape;1141;p61"/>
            <p:cNvGrpSpPr/>
            <p:nvPr/>
          </p:nvGrpSpPr>
          <p:grpSpPr>
            <a:xfrm>
              <a:off x="9287675" y="2801243"/>
              <a:ext cx="2880413" cy="1839673"/>
              <a:chOff x="9286225" y="2801238"/>
              <a:chExt cx="2444550" cy="1563550"/>
            </a:xfrm>
          </p:grpSpPr>
          <p:sp>
            <p:nvSpPr>
              <p:cNvPr id="1142" name="Google Shape;1142;p61"/>
              <p:cNvSpPr/>
              <p:nvPr/>
            </p:nvSpPr>
            <p:spPr>
              <a:xfrm>
                <a:off x="9286225" y="2801238"/>
                <a:ext cx="2444550" cy="1563550"/>
              </a:xfrm>
              <a:custGeom>
                <a:avLst/>
                <a:gdLst/>
                <a:ahLst/>
                <a:cxnLst/>
                <a:rect l="l" t="t" r="r" b="b"/>
                <a:pathLst>
                  <a:path w="97782" h="62542" extrusionOk="0">
                    <a:moveTo>
                      <a:pt x="49812" y="28468"/>
                    </a:moveTo>
                    <a:lnTo>
                      <a:pt x="49884" y="28492"/>
                    </a:lnTo>
                    <a:cubicBezTo>
                      <a:pt x="49836" y="28492"/>
                      <a:pt x="49787" y="28492"/>
                      <a:pt x="49739" y="28504"/>
                    </a:cubicBezTo>
                    <a:lnTo>
                      <a:pt x="49812" y="28468"/>
                    </a:lnTo>
                    <a:close/>
                    <a:moveTo>
                      <a:pt x="53045" y="1"/>
                    </a:moveTo>
                    <a:cubicBezTo>
                      <a:pt x="52537" y="1"/>
                      <a:pt x="52052" y="195"/>
                      <a:pt x="51592" y="582"/>
                    </a:cubicBezTo>
                    <a:lnTo>
                      <a:pt x="51519" y="642"/>
                    </a:lnTo>
                    <a:cubicBezTo>
                      <a:pt x="51325" y="618"/>
                      <a:pt x="51131" y="607"/>
                      <a:pt x="50950" y="594"/>
                    </a:cubicBezTo>
                    <a:cubicBezTo>
                      <a:pt x="50466" y="389"/>
                      <a:pt x="49569" y="85"/>
                      <a:pt x="48382" y="85"/>
                    </a:cubicBezTo>
                    <a:cubicBezTo>
                      <a:pt x="47086" y="85"/>
                      <a:pt x="45777" y="437"/>
                      <a:pt x="44493" y="1140"/>
                    </a:cubicBezTo>
                    <a:lnTo>
                      <a:pt x="44239" y="1272"/>
                    </a:lnTo>
                    <a:lnTo>
                      <a:pt x="44045" y="1067"/>
                    </a:lnTo>
                    <a:cubicBezTo>
                      <a:pt x="43731" y="752"/>
                      <a:pt x="42955" y="231"/>
                      <a:pt x="41259" y="231"/>
                    </a:cubicBezTo>
                    <a:cubicBezTo>
                      <a:pt x="40302" y="231"/>
                      <a:pt x="39176" y="389"/>
                      <a:pt x="37903" y="728"/>
                    </a:cubicBezTo>
                    <a:lnTo>
                      <a:pt x="37771" y="752"/>
                    </a:lnTo>
                    <a:lnTo>
                      <a:pt x="37650" y="704"/>
                    </a:lnTo>
                    <a:cubicBezTo>
                      <a:pt x="37431" y="607"/>
                      <a:pt x="36934" y="449"/>
                      <a:pt x="36208" y="449"/>
                    </a:cubicBezTo>
                    <a:cubicBezTo>
                      <a:pt x="35203" y="449"/>
                      <a:pt x="33543" y="776"/>
                      <a:pt x="31435" y="2327"/>
                    </a:cubicBezTo>
                    <a:lnTo>
                      <a:pt x="31302" y="2411"/>
                    </a:lnTo>
                    <a:lnTo>
                      <a:pt x="31144" y="2387"/>
                    </a:lnTo>
                    <a:cubicBezTo>
                      <a:pt x="30793" y="2338"/>
                      <a:pt x="30054" y="2254"/>
                      <a:pt x="29109" y="2254"/>
                    </a:cubicBezTo>
                    <a:cubicBezTo>
                      <a:pt x="26820" y="2254"/>
                      <a:pt x="22713" y="2774"/>
                      <a:pt x="20799" y="6203"/>
                    </a:cubicBezTo>
                    <a:lnTo>
                      <a:pt x="20702" y="6373"/>
                    </a:lnTo>
                    <a:lnTo>
                      <a:pt x="20508" y="6397"/>
                    </a:lnTo>
                    <a:cubicBezTo>
                      <a:pt x="19781" y="6481"/>
                      <a:pt x="17880" y="6772"/>
                      <a:pt x="15881" y="7560"/>
                    </a:cubicBezTo>
                    <a:cubicBezTo>
                      <a:pt x="12768" y="8795"/>
                      <a:pt x="10890" y="10697"/>
                      <a:pt x="10430" y="13084"/>
                    </a:cubicBezTo>
                    <a:lnTo>
                      <a:pt x="10381" y="13362"/>
                    </a:lnTo>
                    <a:lnTo>
                      <a:pt x="10103" y="13386"/>
                    </a:lnTo>
                    <a:cubicBezTo>
                      <a:pt x="9691" y="13447"/>
                      <a:pt x="7632" y="13798"/>
                      <a:pt x="7366" y="15700"/>
                    </a:cubicBezTo>
                    <a:lnTo>
                      <a:pt x="7329" y="15942"/>
                    </a:lnTo>
                    <a:lnTo>
                      <a:pt x="7086" y="16015"/>
                    </a:lnTo>
                    <a:cubicBezTo>
                      <a:pt x="6650" y="16136"/>
                      <a:pt x="4446" y="16887"/>
                      <a:pt x="4313" y="19359"/>
                    </a:cubicBezTo>
                    <a:lnTo>
                      <a:pt x="4300" y="19552"/>
                    </a:lnTo>
                    <a:lnTo>
                      <a:pt x="4143" y="19661"/>
                    </a:lnTo>
                    <a:cubicBezTo>
                      <a:pt x="3525" y="20073"/>
                      <a:pt x="2157" y="21345"/>
                      <a:pt x="2726" y="24034"/>
                    </a:cubicBezTo>
                    <a:lnTo>
                      <a:pt x="2726" y="24059"/>
                    </a:lnTo>
                    <a:cubicBezTo>
                      <a:pt x="2738" y="24143"/>
                      <a:pt x="2762" y="24228"/>
                      <a:pt x="2787" y="24301"/>
                    </a:cubicBezTo>
                    <a:lnTo>
                      <a:pt x="2835" y="24446"/>
                    </a:lnTo>
                    <a:lnTo>
                      <a:pt x="2750" y="24592"/>
                    </a:lnTo>
                    <a:cubicBezTo>
                      <a:pt x="2375" y="25282"/>
                      <a:pt x="1175" y="27693"/>
                      <a:pt x="1442" y="29970"/>
                    </a:cubicBezTo>
                    <a:lnTo>
                      <a:pt x="1454" y="30067"/>
                    </a:lnTo>
                    <a:lnTo>
                      <a:pt x="1417" y="30151"/>
                    </a:lnTo>
                    <a:cubicBezTo>
                      <a:pt x="1163" y="30830"/>
                      <a:pt x="0" y="34379"/>
                      <a:pt x="2665" y="37565"/>
                    </a:cubicBezTo>
                    <a:lnTo>
                      <a:pt x="2738" y="37650"/>
                    </a:lnTo>
                    <a:lnTo>
                      <a:pt x="2762" y="37759"/>
                    </a:lnTo>
                    <a:cubicBezTo>
                      <a:pt x="2835" y="38267"/>
                      <a:pt x="3162" y="40073"/>
                      <a:pt x="4397" y="41890"/>
                    </a:cubicBezTo>
                    <a:cubicBezTo>
                      <a:pt x="5706" y="43828"/>
                      <a:pt x="8346" y="46130"/>
                      <a:pt x="13447" y="46141"/>
                    </a:cubicBezTo>
                    <a:lnTo>
                      <a:pt x="13616" y="46141"/>
                    </a:lnTo>
                    <a:lnTo>
                      <a:pt x="13737" y="46275"/>
                    </a:lnTo>
                    <a:cubicBezTo>
                      <a:pt x="14076" y="46674"/>
                      <a:pt x="15118" y="47583"/>
                      <a:pt x="17213" y="47583"/>
                    </a:cubicBezTo>
                    <a:cubicBezTo>
                      <a:pt x="18219" y="47583"/>
                      <a:pt x="19358" y="47365"/>
                      <a:pt x="20569" y="46941"/>
                    </a:cubicBezTo>
                    <a:lnTo>
                      <a:pt x="20726" y="46892"/>
                    </a:lnTo>
                    <a:lnTo>
                      <a:pt x="20872" y="46965"/>
                    </a:lnTo>
                    <a:cubicBezTo>
                      <a:pt x="21078" y="47062"/>
                      <a:pt x="21417" y="47183"/>
                      <a:pt x="21865" y="47183"/>
                    </a:cubicBezTo>
                    <a:cubicBezTo>
                      <a:pt x="22338" y="47183"/>
                      <a:pt x="22822" y="47050"/>
                      <a:pt x="23307" y="46795"/>
                    </a:cubicBezTo>
                    <a:lnTo>
                      <a:pt x="23695" y="46590"/>
                    </a:lnTo>
                    <a:lnTo>
                      <a:pt x="23840" y="46432"/>
                    </a:lnTo>
                    <a:lnTo>
                      <a:pt x="23840" y="46359"/>
                    </a:lnTo>
                    <a:cubicBezTo>
                      <a:pt x="23876" y="46396"/>
                      <a:pt x="23900" y="46445"/>
                      <a:pt x="23937" y="46493"/>
                    </a:cubicBezTo>
                    <a:lnTo>
                      <a:pt x="23913" y="46541"/>
                    </a:lnTo>
                    <a:lnTo>
                      <a:pt x="23924" y="46541"/>
                    </a:lnTo>
                    <a:lnTo>
                      <a:pt x="24010" y="47062"/>
                    </a:lnTo>
                    <a:cubicBezTo>
                      <a:pt x="24191" y="48079"/>
                      <a:pt x="24845" y="49993"/>
                      <a:pt x="27195" y="51374"/>
                    </a:cubicBezTo>
                    <a:lnTo>
                      <a:pt x="27340" y="51460"/>
                    </a:lnTo>
                    <a:lnTo>
                      <a:pt x="27377" y="51629"/>
                    </a:lnTo>
                    <a:cubicBezTo>
                      <a:pt x="27547" y="52440"/>
                      <a:pt x="28274" y="54391"/>
                      <a:pt x="31423" y="54682"/>
                    </a:cubicBezTo>
                    <a:lnTo>
                      <a:pt x="31604" y="54706"/>
                    </a:lnTo>
                    <a:lnTo>
                      <a:pt x="31701" y="54839"/>
                    </a:lnTo>
                    <a:cubicBezTo>
                      <a:pt x="32065" y="55348"/>
                      <a:pt x="33397" y="56995"/>
                      <a:pt x="35602" y="56995"/>
                    </a:cubicBezTo>
                    <a:cubicBezTo>
                      <a:pt x="36051" y="56995"/>
                      <a:pt x="36511" y="56922"/>
                      <a:pt x="36983" y="56790"/>
                    </a:cubicBezTo>
                    <a:lnTo>
                      <a:pt x="37152" y="56729"/>
                    </a:lnTo>
                    <a:lnTo>
                      <a:pt x="37298" y="56825"/>
                    </a:lnTo>
                    <a:cubicBezTo>
                      <a:pt x="37722" y="57105"/>
                      <a:pt x="38848" y="57722"/>
                      <a:pt x="40253" y="57722"/>
                    </a:cubicBezTo>
                    <a:cubicBezTo>
                      <a:pt x="41405" y="57722"/>
                      <a:pt x="42458" y="57310"/>
                      <a:pt x="43403" y="56475"/>
                    </a:cubicBezTo>
                    <a:lnTo>
                      <a:pt x="43524" y="56365"/>
                    </a:lnTo>
                    <a:lnTo>
                      <a:pt x="43694" y="56378"/>
                    </a:lnTo>
                    <a:cubicBezTo>
                      <a:pt x="43815" y="56389"/>
                      <a:pt x="43936" y="56402"/>
                      <a:pt x="44070" y="56402"/>
                    </a:cubicBezTo>
                    <a:cubicBezTo>
                      <a:pt x="44821" y="56402"/>
                      <a:pt x="46649" y="56184"/>
                      <a:pt x="47667" y="54209"/>
                    </a:cubicBezTo>
                    <a:lnTo>
                      <a:pt x="47776" y="53979"/>
                    </a:lnTo>
                    <a:lnTo>
                      <a:pt x="48030" y="53991"/>
                    </a:lnTo>
                    <a:cubicBezTo>
                      <a:pt x="48110" y="53996"/>
                      <a:pt x="48203" y="53999"/>
                      <a:pt x="48308" y="53999"/>
                    </a:cubicBezTo>
                    <a:cubicBezTo>
                      <a:pt x="49027" y="53999"/>
                      <a:pt x="50286" y="53842"/>
                      <a:pt x="51471" y="52901"/>
                    </a:cubicBezTo>
                    <a:cubicBezTo>
                      <a:pt x="52319" y="53240"/>
                      <a:pt x="53228" y="53470"/>
                      <a:pt x="54197" y="53567"/>
                    </a:cubicBezTo>
                    <a:cubicBezTo>
                      <a:pt x="54208" y="54318"/>
                      <a:pt x="54572" y="56911"/>
                      <a:pt x="58509" y="57613"/>
                    </a:cubicBezTo>
                    <a:cubicBezTo>
                      <a:pt x="58509" y="57613"/>
                      <a:pt x="58012" y="59794"/>
                      <a:pt x="61901" y="60169"/>
                    </a:cubicBezTo>
                    <a:cubicBezTo>
                      <a:pt x="61901" y="60169"/>
                      <a:pt x="62194" y="62003"/>
                      <a:pt x="65800" y="62003"/>
                    </a:cubicBezTo>
                    <a:cubicBezTo>
                      <a:pt x="66212" y="62003"/>
                      <a:pt x="66667" y="61979"/>
                      <a:pt x="67170" y="61926"/>
                    </a:cubicBezTo>
                    <a:cubicBezTo>
                      <a:pt x="67170" y="61926"/>
                      <a:pt x="68309" y="62542"/>
                      <a:pt x="69731" y="62542"/>
                    </a:cubicBezTo>
                    <a:cubicBezTo>
                      <a:pt x="70917" y="62542"/>
                      <a:pt x="72300" y="62114"/>
                      <a:pt x="73385" y="60545"/>
                    </a:cubicBezTo>
                    <a:cubicBezTo>
                      <a:pt x="73385" y="60545"/>
                      <a:pt x="73812" y="60851"/>
                      <a:pt x="74607" y="60851"/>
                    </a:cubicBezTo>
                    <a:cubicBezTo>
                      <a:pt x="75715" y="60851"/>
                      <a:pt x="77537" y="60256"/>
                      <a:pt x="79913" y="57407"/>
                    </a:cubicBezTo>
                    <a:cubicBezTo>
                      <a:pt x="79913" y="57407"/>
                      <a:pt x="88514" y="53627"/>
                      <a:pt x="86443" y="43755"/>
                    </a:cubicBezTo>
                    <a:cubicBezTo>
                      <a:pt x="86443" y="43755"/>
                      <a:pt x="86285" y="43743"/>
                      <a:pt x="86031" y="43719"/>
                    </a:cubicBezTo>
                    <a:cubicBezTo>
                      <a:pt x="86043" y="43634"/>
                      <a:pt x="86043" y="43549"/>
                      <a:pt x="86043" y="43476"/>
                    </a:cubicBezTo>
                    <a:cubicBezTo>
                      <a:pt x="86261" y="43513"/>
                      <a:pt x="86503" y="43537"/>
                      <a:pt x="86770" y="43549"/>
                    </a:cubicBezTo>
                    <a:lnTo>
                      <a:pt x="86988" y="43755"/>
                    </a:lnTo>
                    <a:lnTo>
                      <a:pt x="86988" y="43719"/>
                    </a:lnTo>
                    <a:lnTo>
                      <a:pt x="87690" y="44046"/>
                    </a:lnTo>
                    <a:cubicBezTo>
                      <a:pt x="88430" y="44397"/>
                      <a:pt x="89544" y="44809"/>
                      <a:pt x="90707" y="44809"/>
                    </a:cubicBezTo>
                    <a:cubicBezTo>
                      <a:pt x="93009" y="44809"/>
                      <a:pt x="94438" y="43210"/>
                      <a:pt x="94958" y="40049"/>
                    </a:cubicBezTo>
                    <a:lnTo>
                      <a:pt x="94983" y="39879"/>
                    </a:lnTo>
                    <a:lnTo>
                      <a:pt x="95128" y="39782"/>
                    </a:lnTo>
                    <a:cubicBezTo>
                      <a:pt x="95770" y="39370"/>
                      <a:pt x="97781" y="37565"/>
                      <a:pt x="96921" y="31811"/>
                    </a:cubicBezTo>
                    <a:cubicBezTo>
                      <a:pt x="96885" y="31545"/>
                      <a:pt x="95867" y="25052"/>
                      <a:pt x="90416" y="22495"/>
                    </a:cubicBezTo>
                    <a:lnTo>
                      <a:pt x="90210" y="22399"/>
                    </a:lnTo>
                    <a:lnTo>
                      <a:pt x="90186" y="22181"/>
                    </a:lnTo>
                    <a:cubicBezTo>
                      <a:pt x="90089" y="21030"/>
                      <a:pt x="89520" y="17190"/>
                      <a:pt x="86201" y="16112"/>
                    </a:cubicBezTo>
                    <a:lnTo>
                      <a:pt x="86164" y="16099"/>
                    </a:lnTo>
                    <a:cubicBezTo>
                      <a:pt x="86043" y="15967"/>
                      <a:pt x="85922" y="15821"/>
                      <a:pt x="85789" y="15688"/>
                    </a:cubicBezTo>
                    <a:lnTo>
                      <a:pt x="85873" y="15555"/>
                    </a:lnTo>
                    <a:cubicBezTo>
                      <a:pt x="85668" y="14791"/>
                      <a:pt x="84965" y="12974"/>
                      <a:pt x="82857" y="12974"/>
                    </a:cubicBezTo>
                    <a:lnTo>
                      <a:pt x="82578" y="12974"/>
                    </a:lnTo>
                    <a:lnTo>
                      <a:pt x="82470" y="12720"/>
                    </a:lnTo>
                    <a:cubicBezTo>
                      <a:pt x="82142" y="11739"/>
                      <a:pt x="80798" y="8480"/>
                      <a:pt x="77103" y="7705"/>
                    </a:cubicBezTo>
                    <a:lnTo>
                      <a:pt x="76946" y="7668"/>
                    </a:lnTo>
                    <a:lnTo>
                      <a:pt x="76861" y="7523"/>
                    </a:lnTo>
                    <a:cubicBezTo>
                      <a:pt x="76583" y="7063"/>
                      <a:pt x="75589" y="5585"/>
                      <a:pt x="74220" y="5585"/>
                    </a:cubicBezTo>
                    <a:cubicBezTo>
                      <a:pt x="74136" y="5585"/>
                      <a:pt x="74050" y="5585"/>
                      <a:pt x="73953" y="5597"/>
                    </a:cubicBezTo>
                    <a:lnTo>
                      <a:pt x="73784" y="5622"/>
                    </a:lnTo>
                    <a:lnTo>
                      <a:pt x="73651" y="5512"/>
                    </a:lnTo>
                    <a:cubicBezTo>
                      <a:pt x="72948" y="4895"/>
                      <a:pt x="69218" y="1830"/>
                      <a:pt x="65050" y="1830"/>
                    </a:cubicBezTo>
                    <a:cubicBezTo>
                      <a:pt x="64481" y="1830"/>
                      <a:pt x="63912" y="1891"/>
                      <a:pt x="63366" y="2012"/>
                    </a:cubicBezTo>
                    <a:lnTo>
                      <a:pt x="63209" y="2048"/>
                    </a:lnTo>
                    <a:lnTo>
                      <a:pt x="63075" y="1951"/>
                    </a:lnTo>
                    <a:cubicBezTo>
                      <a:pt x="62470" y="1539"/>
                      <a:pt x="60302" y="219"/>
                      <a:pt x="57455" y="219"/>
                    </a:cubicBezTo>
                    <a:cubicBezTo>
                      <a:pt x="56571" y="219"/>
                      <a:pt x="55699" y="340"/>
                      <a:pt x="54851" y="594"/>
                    </a:cubicBezTo>
                    <a:lnTo>
                      <a:pt x="54657" y="655"/>
                    </a:lnTo>
                    <a:lnTo>
                      <a:pt x="54499" y="534"/>
                    </a:lnTo>
                    <a:cubicBezTo>
                      <a:pt x="54245" y="340"/>
                      <a:pt x="53700" y="1"/>
                      <a:pt x="530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43" name="Google Shape;1143;p61"/>
              <p:cNvGrpSpPr/>
              <p:nvPr/>
            </p:nvGrpSpPr>
            <p:grpSpPr>
              <a:xfrm>
                <a:off x="9355550" y="2807175"/>
                <a:ext cx="2344000" cy="1494525"/>
                <a:chOff x="13482525" y="1003675"/>
                <a:chExt cx="2344000" cy="1494525"/>
              </a:xfrm>
            </p:grpSpPr>
            <p:sp>
              <p:nvSpPr>
                <p:cNvPr id="1144" name="Google Shape;1144;p61"/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61"/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61"/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61"/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61"/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61"/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61"/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61"/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61"/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61"/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61"/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61"/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61"/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61"/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61"/>
                <p:cNvSpPr/>
                <p:nvPr/>
              </p:nvSpPr>
              <p:spPr>
                <a:xfrm>
                  <a:off x="15403725" y="1619050"/>
                  <a:ext cx="173250" cy="6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0" h="27946" extrusionOk="0">
                      <a:moveTo>
                        <a:pt x="5730" y="0"/>
                      </a:moveTo>
                      <a:cubicBezTo>
                        <a:pt x="5221" y="0"/>
                        <a:pt x="4822" y="412"/>
                        <a:pt x="4822" y="908"/>
                      </a:cubicBezTo>
                      <a:cubicBezTo>
                        <a:pt x="4822" y="1308"/>
                        <a:pt x="5064" y="1635"/>
                        <a:pt x="5415" y="1769"/>
                      </a:cubicBezTo>
                      <a:lnTo>
                        <a:pt x="5415" y="7632"/>
                      </a:lnTo>
                      <a:lnTo>
                        <a:pt x="1" y="13046"/>
                      </a:lnTo>
                      <a:lnTo>
                        <a:pt x="1" y="27946"/>
                      </a:lnTo>
                      <a:lnTo>
                        <a:pt x="6930" y="21017"/>
                      </a:lnTo>
                      <a:cubicBezTo>
                        <a:pt x="6917" y="20836"/>
                        <a:pt x="6906" y="20653"/>
                        <a:pt x="6881" y="20472"/>
                      </a:cubicBezTo>
                      <a:lnTo>
                        <a:pt x="413" y="26941"/>
                      </a:lnTo>
                      <a:lnTo>
                        <a:pt x="413" y="13216"/>
                      </a:lnTo>
                      <a:lnTo>
                        <a:pt x="5840" y="7801"/>
                      </a:lnTo>
                      <a:lnTo>
                        <a:pt x="5840" y="1817"/>
                      </a:lnTo>
                      <a:cubicBezTo>
                        <a:pt x="6287" y="1756"/>
                        <a:pt x="6639" y="1381"/>
                        <a:pt x="6639" y="908"/>
                      </a:cubicBezTo>
                      <a:cubicBezTo>
                        <a:pt x="6639" y="412"/>
                        <a:pt x="6227" y="0"/>
                        <a:pt x="57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61"/>
                <p:cNvSpPr/>
                <p:nvPr/>
              </p:nvSpPr>
              <p:spPr>
                <a:xfrm>
                  <a:off x="15605425" y="1558150"/>
                  <a:ext cx="74200" cy="5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8" h="21903" extrusionOk="0">
                      <a:moveTo>
                        <a:pt x="2060" y="1"/>
                      </a:moveTo>
                      <a:cubicBezTo>
                        <a:pt x="1563" y="1"/>
                        <a:pt x="1151" y="413"/>
                        <a:pt x="1151" y="910"/>
                      </a:cubicBezTo>
                      <a:cubicBezTo>
                        <a:pt x="1151" y="1346"/>
                        <a:pt x="1454" y="1697"/>
                        <a:pt x="1853" y="1794"/>
                      </a:cubicBezTo>
                      <a:lnTo>
                        <a:pt x="1853" y="19867"/>
                      </a:lnTo>
                      <a:lnTo>
                        <a:pt x="1" y="21721"/>
                      </a:lnTo>
                      <a:cubicBezTo>
                        <a:pt x="133" y="21781"/>
                        <a:pt x="267" y="21842"/>
                        <a:pt x="412" y="21902"/>
                      </a:cubicBezTo>
                      <a:lnTo>
                        <a:pt x="2265" y="20037"/>
                      </a:lnTo>
                      <a:lnTo>
                        <a:pt x="2265" y="1794"/>
                      </a:lnTo>
                      <a:cubicBezTo>
                        <a:pt x="2666" y="1697"/>
                        <a:pt x="2968" y="1346"/>
                        <a:pt x="2968" y="910"/>
                      </a:cubicBezTo>
                      <a:cubicBezTo>
                        <a:pt x="2968" y="413"/>
                        <a:pt x="2569" y="1"/>
                        <a:pt x="206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61"/>
                <p:cNvSpPr/>
                <p:nvPr/>
              </p:nvSpPr>
              <p:spPr>
                <a:xfrm>
                  <a:off x="15435825" y="1412500"/>
                  <a:ext cx="164175" cy="7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30067" extrusionOk="0">
                      <a:moveTo>
                        <a:pt x="6155" y="1"/>
                      </a:moveTo>
                      <a:lnTo>
                        <a:pt x="6155" y="23840"/>
                      </a:lnTo>
                      <a:lnTo>
                        <a:pt x="922" y="29061"/>
                      </a:lnTo>
                      <a:lnTo>
                        <a:pt x="922" y="24543"/>
                      </a:lnTo>
                      <a:cubicBezTo>
                        <a:pt x="1418" y="24530"/>
                        <a:pt x="1818" y="24131"/>
                        <a:pt x="1818" y="23634"/>
                      </a:cubicBezTo>
                      <a:cubicBezTo>
                        <a:pt x="1818" y="23138"/>
                        <a:pt x="1418" y="22726"/>
                        <a:pt x="909" y="22726"/>
                      </a:cubicBezTo>
                      <a:cubicBezTo>
                        <a:pt x="413" y="22726"/>
                        <a:pt x="1" y="23138"/>
                        <a:pt x="1" y="23634"/>
                      </a:cubicBezTo>
                      <a:cubicBezTo>
                        <a:pt x="1" y="23986"/>
                        <a:pt x="206" y="24288"/>
                        <a:pt x="510" y="24446"/>
                      </a:cubicBezTo>
                      <a:lnTo>
                        <a:pt x="510" y="30067"/>
                      </a:lnTo>
                      <a:lnTo>
                        <a:pt x="6567" y="24010"/>
                      </a:lnTo>
                      <a:lnTo>
                        <a:pt x="6567" y="291"/>
                      </a:lnTo>
                      <a:cubicBezTo>
                        <a:pt x="6433" y="182"/>
                        <a:pt x="6300" y="98"/>
                        <a:pt x="61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61"/>
                <p:cNvSpPr/>
                <p:nvPr/>
              </p:nvSpPr>
              <p:spPr>
                <a:xfrm>
                  <a:off x="15478850" y="1322550"/>
                  <a:ext cx="46650" cy="3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6" h="1298" extrusionOk="0">
                      <a:moveTo>
                        <a:pt x="84" y="0"/>
                      </a:moveTo>
                      <a:cubicBezTo>
                        <a:pt x="36" y="122"/>
                        <a:pt x="0" y="255"/>
                        <a:pt x="0" y="388"/>
                      </a:cubicBezTo>
                      <a:cubicBezTo>
                        <a:pt x="0" y="897"/>
                        <a:pt x="399" y="1297"/>
                        <a:pt x="908" y="1297"/>
                      </a:cubicBezTo>
                      <a:cubicBezTo>
                        <a:pt x="1333" y="1297"/>
                        <a:pt x="1696" y="1006"/>
                        <a:pt x="1793" y="606"/>
                      </a:cubicBezTo>
                      <a:lnTo>
                        <a:pt x="1866" y="606"/>
                      </a:lnTo>
                      <a:cubicBezTo>
                        <a:pt x="1430" y="255"/>
                        <a:pt x="848" y="13"/>
                        <a:pt x="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61"/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61"/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61"/>
                <p:cNvSpPr/>
                <p:nvPr/>
              </p:nvSpPr>
              <p:spPr>
                <a:xfrm>
                  <a:off x="13939800" y="1558775"/>
                  <a:ext cx="148725" cy="61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9" h="24749" extrusionOk="0">
                      <a:moveTo>
                        <a:pt x="5040" y="0"/>
                      </a:moveTo>
                      <a:cubicBezTo>
                        <a:pt x="4543" y="0"/>
                        <a:pt x="4131" y="400"/>
                        <a:pt x="4131" y="909"/>
                      </a:cubicBezTo>
                      <a:cubicBezTo>
                        <a:pt x="4131" y="1333"/>
                        <a:pt x="4434" y="1696"/>
                        <a:pt x="4834" y="1793"/>
                      </a:cubicBezTo>
                      <a:lnTo>
                        <a:pt x="4834" y="19842"/>
                      </a:lnTo>
                      <a:lnTo>
                        <a:pt x="1" y="24676"/>
                      </a:lnTo>
                      <a:cubicBezTo>
                        <a:pt x="146" y="24712"/>
                        <a:pt x="316" y="24736"/>
                        <a:pt x="521" y="24749"/>
                      </a:cubicBezTo>
                      <a:lnTo>
                        <a:pt x="5246" y="20012"/>
                      </a:lnTo>
                      <a:lnTo>
                        <a:pt x="5246" y="1793"/>
                      </a:lnTo>
                      <a:cubicBezTo>
                        <a:pt x="5646" y="1696"/>
                        <a:pt x="5948" y="1333"/>
                        <a:pt x="5948" y="909"/>
                      </a:cubicBezTo>
                      <a:cubicBezTo>
                        <a:pt x="5948" y="400"/>
                        <a:pt x="5536" y="0"/>
                        <a:pt x="50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61"/>
                <p:cNvSpPr/>
                <p:nvPr/>
              </p:nvSpPr>
              <p:spPr>
                <a:xfrm>
                  <a:off x="13812625" y="1630225"/>
                  <a:ext cx="165975" cy="5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9" h="22266" extrusionOk="0">
                      <a:moveTo>
                        <a:pt x="5729" y="1"/>
                      </a:moveTo>
                      <a:cubicBezTo>
                        <a:pt x="5221" y="1"/>
                        <a:pt x="4821" y="401"/>
                        <a:pt x="4821" y="910"/>
                      </a:cubicBezTo>
                      <a:cubicBezTo>
                        <a:pt x="4821" y="1298"/>
                        <a:pt x="5064" y="1637"/>
                        <a:pt x="5414" y="1758"/>
                      </a:cubicBezTo>
                      <a:lnTo>
                        <a:pt x="5414" y="7185"/>
                      </a:lnTo>
                      <a:lnTo>
                        <a:pt x="0" y="12599"/>
                      </a:lnTo>
                      <a:lnTo>
                        <a:pt x="0" y="22206"/>
                      </a:lnTo>
                      <a:cubicBezTo>
                        <a:pt x="121" y="22230"/>
                        <a:pt x="267" y="22254"/>
                        <a:pt x="412" y="22266"/>
                      </a:cubicBezTo>
                      <a:lnTo>
                        <a:pt x="412" y="12769"/>
                      </a:lnTo>
                      <a:lnTo>
                        <a:pt x="5826" y="7354"/>
                      </a:lnTo>
                      <a:lnTo>
                        <a:pt x="5826" y="1806"/>
                      </a:lnTo>
                      <a:cubicBezTo>
                        <a:pt x="6287" y="1758"/>
                        <a:pt x="6638" y="1370"/>
                        <a:pt x="6638" y="910"/>
                      </a:cubicBezTo>
                      <a:cubicBezTo>
                        <a:pt x="6638" y="401"/>
                        <a:pt x="6227" y="1"/>
                        <a:pt x="572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61"/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61"/>
                <p:cNvSpPr/>
                <p:nvPr/>
              </p:nvSpPr>
              <p:spPr>
                <a:xfrm>
                  <a:off x="14273550" y="1740175"/>
                  <a:ext cx="141125" cy="6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5" h="27790" extrusionOk="0">
                      <a:moveTo>
                        <a:pt x="0" y="1"/>
                      </a:moveTo>
                      <a:lnTo>
                        <a:pt x="0" y="24288"/>
                      </a:lnTo>
                      <a:lnTo>
                        <a:pt x="3064" y="27353"/>
                      </a:lnTo>
                      <a:cubicBezTo>
                        <a:pt x="3331" y="27499"/>
                        <a:pt x="3683" y="27656"/>
                        <a:pt x="4094" y="27789"/>
                      </a:cubicBezTo>
                      <a:lnTo>
                        <a:pt x="424" y="24118"/>
                      </a:lnTo>
                      <a:lnTo>
                        <a:pt x="424" y="412"/>
                      </a:lnTo>
                      <a:lnTo>
                        <a:pt x="5221" y="412"/>
                      </a:lnTo>
                      <a:lnTo>
                        <a:pt x="5221" y="23513"/>
                      </a:lnTo>
                      <a:lnTo>
                        <a:pt x="2507" y="20788"/>
                      </a:lnTo>
                      <a:lnTo>
                        <a:pt x="2507" y="4216"/>
                      </a:lnTo>
                      <a:cubicBezTo>
                        <a:pt x="2895" y="4119"/>
                        <a:pt x="3198" y="3767"/>
                        <a:pt x="3198" y="3331"/>
                      </a:cubicBezTo>
                      <a:cubicBezTo>
                        <a:pt x="3198" y="2835"/>
                        <a:pt x="2786" y="2423"/>
                        <a:pt x="2289" y="2423"/>
                      </a:cubicBezTo>
                      <a:cubicBezTo>
                        <a:pt x="1780" y="2423"/>
                        <a:pt x="1381" y="2835"/>
                        <a:pt x="1381" y="3331"/>
                      </a:cubicBezTo>
                      <a:cubicBezTo>
                        <a:pt x="1381" y="3767"/>
                        <a:pt x="1683" y="4131"/>
                        <a:pt x="2084" y="4228"/>
                      </a:cubicBezTo>
                      <a:lnTo>
                        <a:pt x="2084" y="20957"/>
                      </a:lnTo>
                      <a:lnTo>
                        <a:pt x="5645" y="24519"/>
                      </a:lnTo>
                      <a:lnTo>
                        <a:pt x="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61"/>
                <p:cNvSpPr/>
                <p:nvPr/>
              </p:nvSpPr>
              <p:spPr>
                <a:xfrm>
                  <a:off x="14457050" y="1641750"/>
                  <a:ext cx="45450" cy="7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302" extrusionOk="0">
                      <a:moveTo>
                        <a:pt x="909" y="0"/>
                      </a:moveTo>
                      <a:cubicBezTo>
                        <a:pt x="400" y="0"/>
                        <a:pt x="1" y="412"/>
                        <a:pt x="1" y="909"/>
                      </a:cubicBezTo>
                      <a:cubicBezTo>
                        <a:pt x="1" y="1345"/>
                        <a:pt x="292" y="1696"/>
                        <a:pt x="691" y="1793"/>
                      </a:cubicBezTo>
                      <a:lnTo>
                        <a:pt x="691" y="31302"/>
                      </a:lnTo>
                      <a:cubicBezTo>
                        <a:pt x="836" y="31217"/>
                        <a:pt x="982" y="31121"/>
                        <a:pt x="1115" y="31024"/>
                      </a:cubicBezTo>
                      <a:lnTo>
                        <a:pt x="1115" y="1793"/>
                      </a:lnTo>
                      <a:cubicBezTo>
                        <a:pt x="1515" y="1696"/>
                        <a:pt x="1818" y="1345"/>
                        <a:pt x="1818" y="909"/>
                      </a:cubicBezTo>
                      <a:cubicBezTo>
                        <a:pt x="1818" y="412"/>
                        <a:pt x="1406" y="0"/>
                        <a:pt x="9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61"/>
                <p:cNvSpPr/>
                <p:nvPr/>
              </p:nvSpPr>
              <p:spPr>
                <a:xfrm>
                  <a:off x="14401950" y="2440350"/>
                  <a:ext cx="26050" cy="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" h="37" extrusionOk="0">
                      <a:moveTo>
                        <a:pt x="0" y="0"/>
                      </a:moveTo>
                      <a:cubicBezTo>
                        <a:pt x="170" y="25"/>
                        <a:pt x="339" y="36"/>
                        <a:pt x="521" y="36"/>
                      </a:cubicBezTo>
                      <a:cubicBezTo>
                        <a:pt x="690" y="36"/>
                        <a:pt x="872" y="25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61"/>
                <p:cNvSpPr/>
                <p:nvPr/>
              </p:nvSpPr>
              <p:spPr>
                <a:xfrm>
                  <a:off x="15695350" y="1574500"/>
                  <a:ext cx="73625" cy="48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19456" extrusionOk="0">
                      <a:moveTo>
                        <a:pt x="1" y="1"/>
                      </a:moveTo>
                      <a:lnTo>
                        <a:pt x="1" y="16694"/>
                      </a:lnTo>
                      <a:lnTo>
                        <a:pt x="2763" y="19455"/>
                      </a:lnTo>
                      <a:cubicBezTo>
                        <a:pt x="2824" y="19334"/>
                        <a:pt x="2884" y="19189"/>
                        <a:pt x="2945" y="19056"/>
                      </a:cubicBezTo>
                      <a:lnTo>
                        <a:pt x="413" y="16524"/>
                      </a:lnTo>
                      <a:lnTo>
                        <a:pt x="413" y="280"/>
                      </a:lnTo>
                      <a:cubicBezTo>
                        <a:pt x="280" y="183"/>
                        <a:pt x="135" y="98"/>
                        <a:pt x="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61"/>
                <p:cNvSpPr/>
                <p:nvPr/>
              </p:nvSpPr>
              <p:spPr>
                <a:xfrm>
                  <a:off x="15807400" y="1934600"/>
                  <a:ext cx="1912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1345" extrusionOk="0">
                      <a:moveTo>
                        <a:pt x="765" y="1"/>
                      </a:moveTo>
                      <a:cubicBezTo>
                        <a:pt x="328" y="73"/>
                        <a:pt x="1" y="448"/>
                        <a:pt x="1" y="897"/>
                      </a:cubicBezTo>
                      <a:cubicBezTo>
                        <a:pt x="1" y="1054"/>
                        <a:pt x="49" y="1212"/>
                        <a:pt x="122" y="1345"/>
                      </a:cubicBezTo>
                      <a:cubicBezTo>
                        <a:pt x="353" y="1005"/>
                        <a:pt x="582" y="558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61"/>
                <p:cNvSpPr/>
                <p:nvPr/>
              </p:nvSpPr>
              <p:spPr>
                <a:xfrm>
                  <a:off x="15750800" y="1642950"/>
                  <a:ext cx="45450" cy="29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1885" extrusionOk="0">
                      <a:moveTo>
                        <a:pt x="690" y="1"/>
                      </a:moveTo>
                      <a:lnTo>
                        <a:pt x="690" y="10092"/>
                      </a:lnTo>
                      <a:cubicBezTo>
                        <a:pt x="291" y="10189"/>
                        <a:pt x="0" y="10539"/>
                        <a:pt x="0" y="10976"/>
                      </a:cubicBezTo>
                      <a:cubicBezTo>
                        <a:pt x="0" y="11473"/>
                        <a:pt x="399" y="11885"/>
                        <a:pt x="908" y="11885"/>
                      </a:cubicBezTo>
                      <a:cubicBezTo>
                        <a:pt x="1405" y="11885"/>
                        <a:pt x="1817" y="11473"/>
                        <a:pt x="1817" y="10976"/>
                      </a:cubicBezTo>
                      <a:cubicBezTo>
                        <a:pt x="1817" y="10539"/>
                        <a:pt x="1514" y="10189"/>
                        <a:pt x="1115" y="10092"/>
                      </a:cubicBezTo>
                      <a:lnTo>
                        <a:pt x="1115" y="595"/>
                      </a:lnTo>
                      <a:cubicBezTo>
                        <a:pt x="981" y="401"/>
                        <a:pt x="848" y="194"/>
                        <a:pt x="69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61"/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61"/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61"/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" name="Google Shape;1176;p61"/>
                <p:cNvSpPr/>
                <p:nvPr/>
              </p:nvSpPr>
              <p:spPr>
                <a:xfrm>
                  <a:off x="14918575" y="2145675"/>
                  <a:ext cx="251675" cy="3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7" h="14101" extrusionOk="0">
                      <a:moveTo>
                        <a:pt x="9159" y="0"/>
                      </a:moveTo>
                      <a:cubicBezTo>
                        <a:pt x="8734" y="0"/>
                        <a:pt x="8371" y="291"/>
                        <a:pt x="8274" y="691"/>
                      </a:cubicBezTo>
                      <a:lnTo>
                        <a:pt x="825" y="691"/>
                      </a:lnTo>
                      <a:lnTo>
                        <a:pt x="825" y="13156"/>
                      </a:lnTo>
                      <a:lnTo>
                        <a:pt x="1" y="13979"/>
                      </a:lnTo>
                      <a:cubicBezTo>
                        <a:pt x="146" y="14028"/>
                        <a:pt x="303" y="14065"/>
                        <a:pt x="461" y="14100"/>
                      </a:cubicBezTo>
                      <a:lnTo>
                        <a:pt x="1237" y="13325"/>
                      </a:lnTo>
                      <a:lnTo>
                        <a:pt x="1237" y="1115"/>
                      </a:lnTo>
                      <a:lnTo>
                        <a:pt x="8274" y="1115"/>
                      </a:lnTo>
                      <a:cubicBezTo>
                        <a:pt x="8371" y="1515"/>
                        <a:pt x="8734" y="1817"/>
                        <a:pt x="9159" y="1817"/>
                      </a:cubicBezTo>
                      <a:cubicBezTo>
                        <a:pt x="9668" y="1817"/>
                        <a:pt x="10067" y="1405"/>
                        <a:pt x="10067" y="909"/>
                      </a:cubicBezTo>
                      <a:cubicBezTo>
                        <a:pt x="10067" y="400"/>
                        <a:pt x="9668" y="0"/>
                        <a:pt x="91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61"/>
                <p:cNvSpPr/>
                <p:nvPr/>
              </p:nvSpPr>
              <p:spPr>
                <a:xfrm>
                  <a:off x="14784425" y="2107500"/>
                  <a:ext cx="45450" cy="30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394" extrusionOk="0">
                      <a:moveTo>
                        <a:pt x="909" y="1"/>
                      </a:moveTo>
                      <a:cubicBezTo>
                        <a:pt x="400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12103"/>
                      </a:lnTo>
                      <a:cubicBezTo>
                        <a:pt x="824" y="12200"/>
                        <a:pt x="969" y="12297"/>
                        <a:pt x="1115" y="12394"/>
                      </a:cubicBezTo>
                      <a:lnTo>
                        <a:pt x="1115" y="1794"/>
                      </a:lnTo>
                      <a:cubicBezTo>
                        <a:pt x="1515" y="1697"/>
                        <a:pt x="1817" y="1333"/>
                        <a:pt x="1817" y="910"/>
                      </a:cubicBezTo>
                      <a:cubicBezTo>
                        <a:pt x="1817" y="401"/>
                        <a:pt x="140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61"/>
                <p:cNvSpPr/>
                <p:nvPr/>
              </p:nvSpPr>
              <p:spPr>
                <a:xfrm>
                  <a:off x="14490050" y="1866450"/>
                  <a:ext cx="45175" cy="5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21636" extrusionOk="0">
                      <a:moveTo>
                        <a:pt x="897" y="1"/>
                      </a:moveTo>
                      <a:cubicBezTo>
                        <a:pt x="401" y="1"/>
                        <a:pt x="1" y="412"/>
                        <a:pt x="1" y="910"/>
                      </a:cubicBezTo>
                      <a:cubicBezTo>
                        <a:pt x="1" y="1346"/>
                        <a:pt x="292" y="1696"/>
                        <a:pt x="692" y="1793"/>
                      </a:cubicBezTo>
                      <a:lnTo>
                        <a:pt x="692" y="21042"/>
                      </a:lnTo>
                      <a:lnTo>
                        <a:pt x="1285" y="21635"/>
                      </a:lnTo>
                      <a:cubicBezTo>
                        <a:pt x="1443" y="21624"/>
                        <a:pt x="1612" y="21587"/>
                        <a:pt x="1782" y="21551"/>
                      </a:cubicBezTo>
                      <a:lnTo>
                        <a:pt x="1115" y="20873"/>
                      </a:lnTo>
                      <a:lnTo>
                        <a:pt x="1115" y="1793"/>
                      </a:lnTo>
                      <a:cubicBezTo>
                        <a:pt x="1515" y="1696"/>
                        <a:pt x="1806" y="1346"/>
                        <a:pt x="1806" y="910"/>
                      </a:cubicBezTo>
                      <a:cubicBezTo>
                        <a:pt x="1806" y="412"/>
                        <a:pt x="1406" y="1"/>
                        <a:pt x="8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9" name="Google Shape;1179;p61"/>
                <p:cNvSpPr/>
                <p:nvPr/>
              </p:nvSpPr>
              <p:spPr>
                <a:xfrm>
                  <a:off x="14009150" y="2062700"/>
                  <a:ext cx="252600" cy="14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900" extrusionOk="0">
                      <a:moveTo>
                        <a:pt x="4495" y="0"/>
                      </a:moveTo>
                      <a:lnTo>
                        <a:pt x="0" y="4495"/>
                      </a:lnTo>
                      <a:cubicBezTo>
                        <a:pt x="25" y="4640"/>
                        <a:pt x="61" y="4797"/>
                        <a:pt x="110" y="4979"/>
                      </a:cubicBezTo>
                      <a:lnTo>
                        <a:pt x="4495" y="594"/>
                      </a:lnTo>
                      <a:lnTo>
                        <a:pt x="8420" y="4519"/>
                      </a:lnTo>
                      <a:cubicBezTo>
                        <a:pt x="8335" y="4652"/>
                        <a:pt x="8286" y="4821"/>
                        <a:pt x="8286" y="4991"/>
                      </a:cubicBezTo>
                      <a:cubicBezTo>
                        <a:pt x="8286" y="5500"/>
                        <a:pt x="8698" y="5900"/>
                        <a:pt x="9195" y="5900"/>
                      </a:cubicBezTo>
                      <a:cubicBezTo>
                        <a:pt x="9691" y="5900"/>
                        <a:pt x="10103" y="5500"/>
                        <a:pt x="10103" y="4991"/>
                      </a:cubicBezTo>
                      <a:cubicBezTo>
                        <a:pt x="10103" y="4495"/>
                        <a:pt x="9691" y="4083"/>
                        <a:pt x="9195" y="4083"/>
                      </a:cubicBezTo>
                      <a:cubicBezTo>
                        <a:pt x="9026" y="4083"/>
                        <a:pt x="8856" y="4131"/>
                        <a:pt x="8722" y="4216"/>
                      </a:cubicBezTo>
                      <a:lnTo>
                        <a:pt x="44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0" name="Google Shape;1180;p61"/>
                <p:cNvSpPr/>
                <p:nvPr/>
              </p:nvSpPr>
              <p:spPr>
                <a:xfrm>
                  <a:off x="13760825" y="1839500"/>
                  <a:ext cx="45450" cy="3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3580" extrusionOk="0">
                      <a:moveTo>
                        <a:pt x="909" y="1"/>
                      </a:moveTo>
                      <a:cubicBezTo>
                        <a:pt x="412" y="1"/>
                        <a:pt x="0" y="413"/>
                        <a:pt x="0" y="909"/>
                      </a:cubicBezTo>
                      <a:cubicBezTo>
                        <a:pt x="0" y="1345"/>
                        <a:pt x="304" y="1697"/>
                        <a:pt x="703" y="1794"/>
                      </a:cubicBezTo>
                      <a:lnTo>
                        <a:pt x="703" y="13399"/>
                      </a:lnTo>
                      <a:cubicBezTo>
                        <a:pt x="837" y="13471"/>
                        <a:pt x="969" y="13531"/>
                        <a:pt x="1115" y="13580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45"/>
                        <a:pt x="1817" y="909"/>
                      </a:cubicBezTo>
                      <a:cubicBezTo>
                        <a:pt x="1817" y="413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1" name="Google Shape;1181;p61"/>
                <p:cNvSpPr/>
                <p:nvPr/>
              </p:nvSpPr>
              <p:spPr>
                <a:xfrm>
                  <a:off x="13604275" y="1924600"/>
                  <a:ext cx="45450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8335" extrusionOk="0">
                      <a:moveTo>
                        <a:pt x="908" y="0"/>
                      </a:moveTo>
                      <a:cubicBezTo>
                        <a:pt x="399" y="0"/>
                        <a:pt x="0" y="412"/>
                        <a:pt x="0" y="909"/>
                      </a:cubicBezTo>
                      <a:cubicBezTo>
                        <a:pt x="0" y="1345"/>
                        <a:pt x="302" y="1696"/>
                        <a:pt x="703" y="1793"/>
                      </a:cubicBezTo>
                      <a:lnTo>
                        <a:pt x="703" y="8165"/>
                      </a:lnTo>
                      <a:cubicBezTo>
                        <a:pt x="835" y="8226"/>
                        <a:pt x="969" y="8286"/>
                        <a:pt x="1114" y="8334"/>
                      </a:cubicBezTo>
                      <a:lnTo>
                        <a:pt x="1114" y="1793"/>
                      </a:lnTo>
                      <a:cubicBezTo>
                        <a:pt x="1514" y="1696"/>
                        <a:pt x="1817" y="1345"/>
                        <a:pt x="1817" y="909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2" name="Google Shape;1182;p61"/>
                <p:cNvSpPr/>
                <p:nvPr/>
              </p:nvSpPr>
              <p:spPr>
                <a:xfrm>
                  <a:off x="13523400" y="1578450"/>
                  <a:ext cx="155375" cy="56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5" h="22690" extrusionOk="0">
                      <a:moveTo>
                        <a:pt x="304" y="1"/>
                      </a:moveTo>
                      <a:lnTo>
                        <a:pt x="304" y="18934"/>
                      </a:lnTo>
                      <a:lnTo>
                        <a:pt x="0" y="18934"/>
                      </a:lnTo>
                      <a:cubicBezTo>
                        <a:pt x="97" y="19079"/>
                        <a:pt x="207" y="19213"/>
                        <a:pt x="328" y="19358"/>
                      </a:cubicBezTo>
                      <a:lnTo>
                        <a:pt x="727" y="19358"/>
                      </a:lnTo>
                      <a:lnTo>
                        <a:pt x="727" y="1006"/>
                      </a:lnTo>
                      <a:lnTo>
                        <a:pt x="5803" y="6082"/>
                      </a:lnTo>
                      <a:lnTo>
                        <a:pt x="5803" y="22605"/>
                      </a:lnTo>
                      <a:cubicBezTo>
                        <a:pt x="5936" y="22641"/>
                        <a:pt x="6070" y="22665"/>
                        <a:pt x="6215" y="22689"/>
                      </a:cubicBezTo>
                      <a:lnTo>
                        <a:pt x="6215" y="5912"/>
                      </a:lnTo>
                      <a:lnTo>
                        <a:pt x="30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" name="Google Shape;1183;p61"/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61"/>
                <p:cNvSpPr/>
                <p:nvPr/>
              </p:nvSpPr>
              <p:spPr>
                <a:xfrm>
                  <a:off x="13712975" y="1221400"/>
                  <a:ext cx="45450" cy="44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7832" extrusionOk="0">
                      <a:moveTo>
                        <a:pt x="1127" y="1"/>
                      </a:moveTo>
                      <a:cubicBezTo>
                        <a:pt x="982" y="110"/>
                        <a:pt x="837" y="207"/>
                        <a:pt x="703" y="315"/>
                      </a:cubicBezTo>
                      <a:lnTo>
                        <a:pt x="703" y="16039"/>
                      </a:lnTo>
                      <a:cubicBezTo>
                        <a:pt x="304" y="16136"/>
                        <a:pt x="0" y="16499"/>
                        <a:pt x="0" y="16924"/>
                      </a:cubicBezTo>
                      <a:cubicBezTo>
                        <a:pt x="0" y="17432"/>
                        <a:pt x="412" y="17832"/>
                        <a:pt x="909" y="17832"/>
                      </a:cubicBezTo>
                      <a:cubicBezTo>
                        <a:pt x="1418" y="17832"/>
                        <a:pt x="1817" y="17432"/>
                        <a:pt x="1817" y="16924"/>
                      </a:cubicBezTo>
                      <a:cubicBezTo>
                        <a:pt x="1817" y="16499"/>
                        <a:pt x="1527" y="16136"/>
                        <a:pt x="1127" y="16039"/>
                      </a:cubicBezTo>
                      <a:lnTo>
                        <a:pt x="112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61"/>
                <p:cNvSpPr/>
                <p:nvPr/>
              </p:nvSpPr>
              <p:spPr>
                <a:xfrm>
                  <a:off x="13482525" y="1363450"/>
                  <a:ext cx="121150" cy="17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6" h="6857" extrusionOk="0">
                      <a:moveTo>
                        <a:pt x="4846" y="0"/>
                      </a:moveTo>
                      <a:cubicBezTo>
                        <a:pt x="4652" y="267"/>
                        <a:pt x="4494" y="593"/>
                        <a:pt x="4434" y="1005"/>
                      </a:cubicBezTo>
                      <a:lnTo>
                        <a:pt x="4434" y="5815"/>
                      </a:lnTo>
                      <a:lnTo>
                        <a:pt x="1659" y="5815"/>
                      </a:lnTo>
                      <a:cubicBezTo>
                        <a:pt x="1611" y="5487"/>
                        <a:pt x="1393" y="5221"/>
                        <a:pt x="1102" y="5112"/>
                      </a:cubicBezTo>
                      <a:cubicBezTo>
                        <a:pt x="776" y="5342"/>
                        <a:pt x="327" y="5778"/>
                        <a:pt x="0" y="6456"/>
                      </a:cubicBezTo>
                      <a:cubicBezTo>
                        <a:pt x="170" y="6699"/>
                        <a:pt x="448" y="6857"/>
                        <a:pt x="751" y="6857"/>
                      </a:cubicBezTo>
                      <a:cubicBezTo>
                        <a:pt x="1163" y="6857"/>
                        <a:pt x="1502" y="6590"/>
                        <a:pt x="1624" y="6238"/>
                      </a:cubicBezTo>
                      <a:lnTo>
                        <a:pt x="4846" y="6238"/>
                      </a:lnTo>
                      <a:lnTo>
                        <a:pt x="4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61"/>
                <p:cNvSpPr/>
                <p:nvPr/>
              </p:nvSpPr>
              <p:spPr>
                <a:xfrm>
                  <a:off x="14724775" y="2011525"/>
                  <a:ext cx="45450" cy="3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635" extrusionOk="0">
                      <a:moveTo>
                        <a:pt x="908" y="0"/>
                      </a:moveTo>
                      <a:cubicBezTo>
                        <a:pt x="400" y="0"/>
                        <a:pt x="0" y="412"/>
                        <a:pt x="0" y="908"/>
                      </a:cubicBezTo>
                      <a:cubicBezTo>
                        <a:pt x="0" y="1345"/>
                        <a:pt x="303" y="1708"/>
                        <a:pt x="703" y="1793"/>
                      </a:cubicBezTo>
                      <a:lnTo>
                        <a:pt x="703" y="12453"/>
                      </a:lnTo>
                      <a:lnTo>
                        <a:pt x="1115" y="12634"/>
                      </a:lnTo>
                      <a:lnTo>
                        <a:pt x="1115" y="1793"/>
                      </a:lnTo>
                      <a:cubicBezTo>
                        <a:pt x="1514" y="1708"/>
                        <a:pt x="1817" y="1345"/>
                        <a:pt x="1817" y="908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61"/>
                <p:cNvSpPr/>
                <p:nvPr/>
              </p:nvSpPr>
              <p:spPr>
                <a:xfrm>
                  <a:off x="14541550" y="2159600"/>
                  <a:ext cx="156600" cy="23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4" h="9304" extrusionOk="0">
                      <a:moveTo>
                        <a:pt x="0" y="0"/>
                      </a:moveTo>
                      <a:lnTo>
                        <a:pt x="0" y="8335"/>
                      </a:lnTo>
                      <a:lnTo>
                        <a:pt x="969" y="9304"/>
                      </a:lnTo>
                      <a:cubicBezTo>
                        <a:pt x="1090" y="9231"/>
                        <a:pt x="1200" y="9147"/>
                        <a:pt x="1321" y="9050"/>
                      </a:cubicBezTo>
                      <a:lnTo>
                        <a:pt x="425" y="8165"/>
                      </a:lnTo>
                      <a:lnTo>
                        <a:pt x="425" y="412"/>
                      </a:lnTo>
                      <a:lnTo>
                        <a:pt x="5839" y="412"/>
                      </a:lnTo>
                      <a:lnTo>
                        <a:pt x="5839" y="6676"/>
                      </a:lnTo>
                      <a:cubicBezTo>
                        <a:pt x="5984" y="6579"/>
                        <a:pt x="6118" y="6469"/>
                        <a:pt x="6263" y="6361"/>
                      </a:cubicBezTo>
                      <a:lnTo>
                        <a:pt x="626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61"/>
                <p:cNvSpPr/>
                <p:nvPr/>
              </p:nvSpPr>
              <p:spPr>
                <a:xfrm>
                  <a:off x="15435525" y="2199575"/>
                  <a:ext cx="140550" cy="2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8699" extrusionOk="0">
                      <a:moveTo>
                        <a:pt x="5621" y="0"/>
                      </a:moveTo>
                      <a:lnTo>
                        <a:pt x="0" y="5610"/>
                      </a:lnTo>
                      <a:lnTo>
                        <a:pt x="0" y="8698"/>
                      </a:lnTo>
                      <a:cubicBezTo>
                        <a:pt x="134" y="8614"/>
                        <a:pt x="267" y="8528"/>
                        <a:pt x="412" y="8420"/>
                      </a:cubicBezTo>
                      <a:lnTo>
                        <a:pt x="412" y="5779"/>
                      </a:lnTo>
                      <a:lnTo>
                        <a:pt x="5524" y="679"/>
                      </a:lnTo>
                      <a:cubicBezTo>
                        <a:pt x="5561" y="461"/>
                        <a:pt x="5585" y="231"/>
                        <a:pt x="56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61"/>
                <p:cNvSpPr/>
                <p:nvPr/>
              </p:nvSpPr>
              <p:spPr>
                <a:xfrm>
                  <a:off x="15658400" y="2062700"/>
                  <a:ext cx="83925" cy="5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7" h="2218" extrusionOk="0">
                      <a:moveTo>
                        <a:pt x="2170" y="0"/>
                      </a:moveTo>
                      <a:lnTo>
                        <a:pt x="1" y="2169"/>
                      </a:lnTo>
                      <a:cubicBezTo>
                        <a:pt x="183" y="2193"/>
                        <a:pt x="364" y="2217"/>
                        <a:pt x="547" y="2217"/>
                      </a:cubicBezTo>
                      <a:lnTo>
                        <a:pt x="2170" y="594"/>
                      </a:lnTo>
                      <a:lnTo>
                        <a:pt x="3054" y="1466"/>
                      </a:lnTo>
                      <a:cubicBezTo>
                        <a:pt x="3163" y="1381"/>
                        <a:pt x="3260" y="1284"/>
                        <a:pt x="3357" y="1187"/>
                      </a:cubicBezTo>
                      <a:lnTo>
                        <a:pt x="21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61"/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61"/>
                <p:cNvSpPr/>
                <p:nvPr/>
              </p:nvSpPr>
              <p:spPr>
                <a:xfrm>
                  <a:off x="14023075" y="1003675"/>
                  <a:ext cx="417350" cy="37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4" h="14888" extrusionOk="0">
                      <a:moveTo>
                        <a:pt x="16693" y="0"/>
                      </a:moveTo>
                      <a:cubicBezTo>
                        <a:pt x="16560" y="0"/>
                        <a:pt x="16415" y="0"/>
                        <a:pt x="16281" y="12"/>
                      </a:cubicBezTo>
                      <a:lnTo>
                        <a:pt x="16281" y="3634"/>
                      </a:lnTo>
                      <a:lnTo>
                        <a:pt x="5610" y="14294"/>
                      </a:lnTo>
                      <a:lnTo>
                        <a:pt x="1685" y="10370"/>
                      </a:lnTo>
                      <a:cubicBezTo>
                        <a:pt x="1769" y="10236"/>
                        <a:pt x="1818" y="10066"/>
                        <a:pt x="1818" y="9897"/>
                      </a:cubicBezTo>
                      <a:cubicBezTo>
                        <a:pt x="1818" y="9388"/>
                        <a:pt x="1406" y="8989"/>
                        <a:pt x="910" y="8989"/>
                      </a:cubicBezTo>
                      <a:cubicBezTo>
                        <a:pt x="401" y="8989"/>
                        <a:pt x="1" y="9388"/>
                        <a:pt x="1" y="9897"/>
                      </a:cubicBezTo>
                      <a:cubicBezTo>
                        <a:pt x="1" y="10394"/>
                        <a:pt x="401" y="10806"/>
                        <a:pt x="910" y="10806"/>
                      </a:cubicBezTo>
                      <a:cubicBezTo>
                        <a:pt x="1079" y="10806"/>
                        <a:pt x="1249" y="10757"/>
                        <a:pt x="1382" y="10672"/>
                      </a:cubicBezTo>
                      <a:lnTo>
                        <a:pt x="5610" y="14887"/>
                      </a:lnTo>
                      <a:lnTo>
                        <a:pt x="16693" y="3804"/>
                      </a:lnTo>
                      <a:lnTo>
                        <a:pt x="166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61"/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61"/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61"/>
                <p:cNvSpPr/>
                <p:nvPr/>
              </p:nvSpPr>
              <p:spPr>
                <a:xfrm>
                  <a:off x="14073350" y="2133875"/>
                  <a:ext cx="164175" cy="27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10806" extrusionOk="0">
                      <a:moveTo>
                        <a:pt x="498" y="0"/>
                      </a:moveTo>
                      <a:lnTo>
                        <a:pt x="498" y="3852"/>
                      </a:lnTo>
                      <a:cubicBezTo>
                        <a:pt x="207" y="4009"/>
                        <a:pt x="0" y="4313"/>
                        <a:pt x="0" y="4664"/>
                      </a:cubicBezTo>
                      <a:cubicBezTo>
                        <a:pt x="0" y="5172"/>
                        <a:pt x="412" y="5573"/>
                        <a:pt x="909" y="5573"/>
                      </a:cubicBezTo>
                      <a:cubicBezTo>
                        <a:pt x="1406" y="5573"/>
                        <a:pt x="1818" y="5172"/>
                        <a:pt x="1818" y="4664"/>
                      </a:cubicBezTo>
                      <a:cubicBezTo>
                        <a:pt x="1818" y="4167"/>
                        <a:pt x="1418" y="3767"/>
                        <a:pt x="921" y="3756"/>
                      </a:cubicBezTo>
                      <a:lnTo>
                        <a:pt x="921" y="836"/>
                      </a:lnTo>
                      <a:lnTo>
                        <a:pt x="6143" y="4773"/>
                      </a:lnTo>
                      <a:lnTo>
                        <a:pt x="6143" y="10502"/>
                      </a:lnTo>
                      <a:cubicBezTo>
                        <a:pt x="6275" y="10599"/>
                        <a:pt x="6409" y="10709"/>
                        <a:pt x="6566" y="10806"/>
                      </a:cubicBezTo>
                      <a:lnTo>
                        <a:pt x="6566" y="4567"/>
                      </a:lnTo>
                      <a:lnTo>
                        <a:pt x="49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61"/>
                <p:cNvSpPr/>
                <p:nvPr/>
              </p:nvSpPr>
              <p:spPr>
                <a:xfrm>
                  <a:off x="14945850" y="1048175"/>
                  <a:ext cx="163850" cy="83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4" h="33423" extrusionOk="0">
                      <a:moveTo>
                        <a:pt x="5306" y="1"/>
                      </a:moveTo>
                      <a:lnTo>
                        <a:pt x="0" y="5306"/>
                      </a:lnTo>
                      <a:lnTo>
                        <a:pt x="0" y="32732"/>
                      </a:lnTo>
                      <a:lnTo>
                        <a:pt x="3053" y="32732"/>
                      </a:lnTo>
                      <a:cubicBezTo>
                        <a:pt x="3150" y="33132"/>
                        <a:pt x="3501" y="33422"/>
                        <a:pt x="3937" y="33422"/>
                      </a:cubicBezTo>
                      <a:cubicBezTo>
                        <a:pt x="4434" y="33422"/>
                        <a:pt x="4846" y="33022"/>
                        <a:pt x="4846" y="32513"/>
                      </a:cubicBezTo>
                      <a:cubicBezTo>
                        <a:pt x="4846" y="32017"/>
                        <a:pt x="4434" y="31617"/>
                        <a:pt x="3937" y="31617"/>
                      </a:cubicBezTo>
                      <a:cubicBezTo>
                        <a:pt x="3501" y="31617"/>
                        <a:pt x="3150" y="31908"/>
                        <a:pt x="3053" y="32308"/>
                      </a:cubicBezTo>
                      <a:lnTo>
                        <a:pt x="412" y="32308"/>
                      </a:lnTo>
                      <a:lnTo>
                        <a:pt x="412" y="5476"/>
                      </a:lnTo>
                      <a:lnTo>
                        <a:pt x="5645" y="255"/>
                      </a:lnTo>
                      <a:lnTo>
                        <a:pt x="5645" y="4773"/>
                      </a:lnTo>
                      <a:cubicBezTo>
                        <a:pt x="5148" y="4773"/>
                        <a:pt x="4749" y="5185"/>
                        <a:pt x="4749" y="5682"/>
                      </a:cubicBezTo>
                      <a:cubicBezTo>
                        <a:pt x="4749" y="6178"/>
                        <a:pt x="5148" y="6590"/>
                        <a:pt x="5645" y="6590"/>
                      </a:cubicBezTo>
                      <a:cubicBezTo>
                        <a:pt x="6154" y="6590"/>
                        <a:pt x="6553" y="6178"/>
                        <a:pt x="6553" y="5682"/>
                      </a:cubicBezTo>
                      <a:cubicBezTo>
                        <a:pt x="6553" y="5331"/>
                        <a:pt x="6359" y="5016"/>
                        <a:pt x="6057" y="4870"/>
                      </a:cubicBezTo>
                      <a:lnTo>
                        <a:pt x="6057" y="170"/>
                      </a:lnTo>
                      <a:cubicBezTo>
                        <a:pt x="5815" y="110"/>
                        <a:pt x="5560" y="49"/>
                        <a:pt x="53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" name="Google Shape;1196;p61"/>
                <p:cNvSpPr/>
                <p:nvPr/>
              </p:nvSpPr>
              <p:spPr>
                <a:xfrm>
                  <a:off x="15398900" y="1217475"/>
                  <a:ext cx="12125" cy="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" h="376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21" y="182"/>
                        <a:pt x="291" y="315"/>
                        <a:pt x="485" y="376"/>
                      </a:cubicBezTo>
                      <a:cubicBezTo>
                        <a:pt x="339" y="243"/>
                        <a:pt x="170" y="122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" name="Google Shape;1197;p61"/>
                <p:cNvSpPr/>
                <p:nvPr/>
              </p:nvSpPr>
              <p:spPr>
                <a:xfrm>
                  <a:off x="14978225" y="1228375"/>
                  <a:ext cx="444925" cy="5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97" h="22629" extrusionOk="0">
                      <a:moveTo>
                        <a:pt x="17384" y="1"/>
                      </a:moveTo>
                      <a:lnTo>
                        <a:pt x="17384" y="6833"/>
                      </a:lnTo>
                      <a:lnTo>
                        <a:pt x="1" y="6833"/>
                      </a:lnTo>
                      <a:lnTo>
                        <a:pt x="1" y="22629"/>
                      </a:lnTo>
                      <a:lnTo>
                        <a:pt x="2291" y="22629"/>
                      </a:lnTo>
                      <a:lnTo>
                        <a:pt x="2291" y="12235"/>
                      </a:lnTo>
                      <a:cubicBezTo>
                        <a:pt x="2703" y="12138"/>
                        <a:pt x="2993" y="11775"/>
                        <a:pt x="2993" y="11351"/>
                      </a:cubicBezTo>
                      <a:cubicBezTo>
                        <a:pt x="2993" y="10854"/>
                        <a:pt x="2593" y="10443"/>
                        <a:pt x="2084" y="10443"/>
                      </a:cubicBezTo>
                      <a:cubicBezTo>
                        <a:pt x="1588" y="10443"/>
                        <a:pt x="1176" y="10854"/>
                        <a:pt x="1176" y="11351"/>
                      </a:cubicBezTo>
                      <a:cubicBezTo>
                        <a:pt x="1176" y="11775"/>
                        <a:pt x="1479" y="12138"/>
                        <a:pt x="1879" y="12235"/>
                      </a:cubicBezTo>
                      <a:lnTo>
                        <a:pt x="1879" y="22204"/>
                      </a:lnTo>
                      <a:lnTo>
                        <a:pt x="413" y="22204"/>
                      </a:lnTo>
                      <a:lnTo>
                        <a:pt x="413" y="7256"/>
                      </a:lnTo>
                      <a:lnTo>
                        <a:pt x="17796" y="7256"/>
                      </a:lnTo>
                      <a:lnTo>
                        <a:pt x="17796" y="388"/>
                      </a:lnTo>
                      <a:cubicBezTo>
                        <a:pt x="17675" y="255"/>
                        <a:pt x="17530" y="122"/>
                        <a:pt x="173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" name="Google Shape;1198;p61"/>
                <p:cNvSpPr/>
                <p:nvPr/>
              </p:nvSpPr>
              <p:spPr>
                <a:xfrm>
                  <a:off x="15065150" y="1274100"/>
                  <a:ext cx="393725" cy="69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9" h="27838" extrusionOk="0">
                      <a:moveTo>
                        <a:pt x="15337" y="0"/>
                      </a:moveTo>
                      <a:lnTo>
                        <a:pt x="15337" y="19939"/>
                      </a:lnTo>
                      <a:lnTo>
                        <a:pt x="12599" y="19939"/>
                      </a:lnTo>
                      <a:lnTo>
                        <a:pt x="12599" y="7147"/>
                      </a:lnTo>
                      <a:lnTo>
                        <a:pt x="704" y="7147"/>
                      </a:lnTo>
                      <a:lnTo>
                        <a:pt x="704" y="26045"/>
                      </a:lnTo>
                      <a:cubicBezTo>
                        <a:pt x="292" y="26141"/>
                        <a:pt x="1" y="26505"/>
                        <a:pt x="1" y="26929"/>
                      </a:cubicBezTo>
                      <a:cubicBezTo>
                        <a:pt x="1" y="27438"/>
                        <a:pt x="400" y="27837"/>
                        <a:pt x="909" y="27837"/>
                      </a:cubicBezTo>
                      <a:cubicBezTo>
                        <a:pt x="1406" y="27837"/>
                        <a:pt x="1818" y="27438"/>
                        <a:pt x="1818" y="26929"/>
                      </a:cubicBezTo>
                      <a:cubicBezTo>
                        <a:pt x="1818" y="26505"/>
                        <a:pt x="1515" y="26141"/>
                        <a:pt x="1115" y="26045"/>
                      </a:cubicBezTo>
                      <a:lnTo>
                        <a:pt x="1115" y="7559"/>
                      </a:lnTo>
                      <a:lnTo>
                        <a:pt x="12175" y="7559"/>
                      </a:lnTo>
                      <a:lnTo>
                        <a:pt x="12175" y="20351"/>
                      </a:lnTo>
                      <a:lnTo>
                        <a:pt x="15749" y="20351"/>
                      </a:lnTo>
                      <a:lnTo>
                        <a:pt x="15749" y="570"/>
                      </a:lnTo>
                      <a:cubicBezTo>
                        <a:pt x="15663" y="388"/>
                        <a:pt x="15555" y="194"/>
                        <a:pt x="15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" name="Google Shape;1199;p61"/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" name="Google Shape;1200;p61"/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" name="Google Shape;1201;p61"/>
                <p:cNvSpPr/>
                <p:nvPr/>
              </p:nvSpPr>
              <p:spPr>
                <a:xfrm>
                  <a:off x="15147525" y="1129325"/>
                  <a:ext cx="159625" cy="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5" h="1819" extrusionOk="0">
                      <a:moveTo>
                        <a:pt x="909" y="1"/>
                      </a:moveTo>
                      <a:cubicBezTo>
                        <a:pt x="413" y="1"/>
                        <a:pt x="1" y="401"/>
                        <a:pt x="1" y="910"/>
                      </a:cubicBezTo>
                      <a:cubicBezTo>
                        <a:pt x="1" y="1406"/>
                        <a:pt x="413" y="1818"/>
                        <a:pt x="909" y="1818"/>
                      </a:cubicBezTo>
                      <a:cubicBezTo>
                        <a:pt x="1345" y="1818"/>
                        <a:pt x="1697" y="1516"/>
                        <a:pt x="1794" y="1115"/>
                      </a:cubicBezTo>
                      <a:lnTo>
                        <a:pt x="6384" y="1115"/>
                      </a:lnTo>
                      <a:cubicBezTo>
                        <a:pt x="6215" y="958"/>
                        <a:pt x="6033" y="813"/>
                        <a:pt x="5840" y="692"/>
                      </a:cubicBezTo>
                      <a:lnTo>
                        <a:pt x="1794" y="692"/>
                      </a:lnTo>
                      <a:cubicBezTo>
                        <a:pt x="1697" y="292"/>
                        <a:pt x="134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" name="Google Shape;1202;p61"/>
                <p:cNvSpPr/>
                <p:nvPr/>
              </p:nvSpPr>
              <p:spPr>
                <a:xfrm>
                  <a:off x="14983400" y="1201125"/>
                  <a:ext cx="3967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0" h="6021" extrusionOk="0">
                      <a:moveTo>
                        <a:pt x="15445" y="0"/>
                      </a:moveTo>
                      <a:lnTo>
                        <a:pt x="15445" y="5597"/>
                      </a:lnTo>
                      <a:lnTo>
                        <a:pt x="1175" y="5597"/>
                      </a:lnTo>
                      <a:lnTo>
                        <a:pt x="1175" y="1939"/>
                      </a:lnTo>
                      <a:cubicBezTo>
                        <a:pt x="1551" y="1829"/>
                        <a:pt x="1817" y="1490"/>
                        <a:pt x="1817" y="1078"/>
                      </a:cubicBezTo>
                      <a:cubicBezTo>
                        <a:pt x="1817" y="582"/>
                        <a:pt x="1417" y="170"/>
                        <a:pt x="908" y="170"/>
                      </a:cubicBezTo>
                      <a:cubicBezTo>
                        <a:pt x="412" y="170"/>
                        <a:pt x="0" y="582"/>
                        <a:pt x="0" y="1078"/>
                      </a:cubicBezTo>
                      <a:cubicBezTo>
                        <a:pt x="0" y="1527"/>
                        <a:pt x="327" y="1902"/>
                        <a:pt x="763" y="1974"/>
                      </a:cubicBezTo>
                      <a:lnTo>
                        <a:pt x="763" y="6020"/>
                      </a:lnTo>
                      <a:lnTo>
                        <a:pt x="15869" y="6020"/>
                      </a:lnTo>
                      <a:lnTo>
                        <a:pt x="15869" y="194"/>
                      </a:lnTo>
                      <a:cubicBezTo>
                        <a:pt x="15724" y="133"/>
                        <a:pt x="15590" y="60"/>
                        <a:pt x="154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" name="Google Shape;1203;p61"/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61"/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05" name="Google Shape;1205;p61"/>
            <p:cNvGrpSpPr/>
            <p:nvPr/>
          </p:nvGrpSpPr>
          <p:grpSpPr>
            <a:xfrm>
              <a:off x="9278213" y="2786750"/>
              <a:ext cx="2901850" cy="1868675"/>
              <a:chOff x="777700" y="2340275"/>
              <a:chExt cx="2901850" cy="1868675"/>
            </a:xfrm>
          </p:grpSpPr>
          <p:sp>
            <p:nvSpPr>
              <p:cNvPr id="1206" name="Google Shape;1206;p61"/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61"/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61"/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61"/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61"/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61"/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61"/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61"/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61"/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DC54C0B-CEFB-DB42-C431-CE6671188A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358" t="3061" r="2893" b="8124"/>
          <a:stretch/>
        </p:blipFill>
        <p:spPr>
          <a:xfrm>
            <a:off x="4572000" y="3925227"/>
            <a:ext cx="3797554" cy="424244"/>
          </a:xfrm>
          <a:prstGeom prst="rect">
            <a:avLst/>
          </a:prstGeom>
        </p:spPr>
      </p:pic>
      <p:grpSp>
        <p:nvGrpSpPr>
          <p:cNvPr id="1104" name="Google Shape;1104;p61"/>
          <p:cNvGrpSpPr/>
          <p:nvPr/>
        </p:nvGrpSpPr>
        <p:grpSpPr>
          <a:xfrm>
            <a:off x="4724135" y="3656896"/>
            <a:ext cx="718200" cy="718200"/>
            <a:chOff x="4829174" y="2982200"/>
            <a:chExt cx="718200" cy="718200"/>
          </a:xfrm>
        </p:grpSpPr>
        <p:sp>
          <p:nvSpPr>
            <p:cNvPr id="1105" name="Google Shape;1105;p61"/>
            <p:cNvSpPr/>
            <p:nvPr/>
          </p:nvSpPr>
          <p:spPr>
            <a:xfrm>
              <a:off x="4829174" y="2982200"/>
              <a:ext cx="718200" cy="718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106" name="Google Shape;1106;p61"/>
            <p:cNvSpPr/>
            <p:nvPr/>
          </p:nvSpPr>
          <p:spPr>
            <a:xfrm>
              <a:off x="4874676" y="3027650"/>
              <a:ext cx="627300" cy="6273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61"/>
          <p:cNvGrpSpPr/>
          <p:nvPr/>
        </p:nvGrpSpPr>
        <p:grpSpPr>
          <a:xfrm>
            <a:off x="5679994" y="3656896"/>
            <a:ext cx="718200" cy="718200"/>
            <a:chOff x="5785033" y="2982200"/>
            <a:chExt cx="718200" cy="718200"/>
          </a:xfrm>
        </p:grpSpPr>
        <p:sp>
          <p:nvSpPr>
            <p:cNvPr id="1108" name="Google Shape;1108;p61"/>
            <p:cNvSpPr/>
            <p:nvPr/>
          </p:nvSpPr>
          <p:spPr>
            <a:xfrm>
              <a:off x="5785033" y="2982200"/>
              <a:ext cx="718200" cy="718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109" name="Google Shape;1109;p61"/>
            <p:cNvSpPr/>
            <p:nvPr/>
          </p:nvSpPr>
          <p:spPr>
            <a:xfrm>
              <a:off x="5830535" y="3027650"/>
              <a:ext cx="627300" cy="6273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" name="Google Shape;1110;p61"/>
          <p:cNvGrpSpPr/>
          <p:nvPr/>
        </p:nvGrpSpPr>
        <p:grpSpPr>
          <a:xfrm>
            <a:off x="6635853" y="3656896"/>
            <a:ext cx="718200" cy="718200"/>
            <a:chOff x="6740892" y="2982200"/>
            <a:chExt cx="718200" cy="718200"/>
          </a:xfrm>
        </p:grpSpPr>
        <p:sp>
          <p:nvSpPr>
            <p:cNvPr id="1111" name="Google Shape;1111;p61"/>
            <p:cNvSpPr/>
            <p:nvPr/>
          </p:nvSpPr>
          <p:spPr>
            <a:xfrm>
              <a:off x="6740892" y="2982200"/>
              <a:ext cx="718200" cy="718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112" name="Google Shape;1112;p61"/>
            <p:cNvSpPr/>
            <p:nvPr/>
          </p:nvSpPr>
          <p:spPr>
            <a:xfrm>
              <a:off x="6786395" y="3027650"/>
              <a:ext cx="627300" cy="6273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" name="Google Shape;1113;p61"/>
          <p:cNvGrpSpPr/>
          <p:nvPr/>
        </p:nvGrpSpPr>
        <p:grpSpPr>
          <a:xfrm>
            <a:off x="7591712" y="3656896"/>
            <a:ext cx="718200" cy="718200"/>
            <a:chOff x="7696751" y="2982200"/>
            <a:chExt cx="718200" cy="718200"/>
          </a:xfrm>
        </p:grpSpPr>
        <p:sp>
          <p:nvSpPr>
            <p:cNvPr id="1114" name="Google Shape;1114;p61"/>
            <p:cNvSpPr/>
            <p:nvPr/>
          </p:nvSpPr>
          <p:spPr>
            <a:xfrm>
              <a:off x="7696751" y="2982200"/>
              <a:ext cx="718200" cy="7182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115" name="Google Shape;1115;p61"/>
            <p:cNvSpPr/>
            <p:nvPr/>
          </p:nvSpPr>
          <p:spPr>
            <a:xfrm>
              <a:off x="7742254" y="3027650"/>
              <a:ext cx="627300" cy="6273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6" name="Google Shape;1116;p61"/>
          <p:cNvSpPr/>
          <p:nvPr/>
        </p:nvSpPr>
        <p:spPr>
          <a:xfrm>
            <a:off x="4913684" y="3846349"/>
            <a:ext cx="339294" cy="339294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7" name="Google Shape;1117;p61"/>
          <p:cNvGrpSpPr/>
          <p:nvPr/>
        </p:nvGrpSpPr>
        <p:grpSpPr>
          <a:xfrm>
            <a:off x="5869358" y="3846350"/>
            <a:ext cx="339325" cy="339291"/>
            <a:chOff x="812101" y="2571761"/>
            <a:chExt cx="417066" cy="417024"/>
          </a:xfrm>
        </p:grpSpPr>
        <p:sp>
          <p:nvSpPr>
            <p:cNvPr id="1118" name="Google Shape;1118;p61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1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1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1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61"/>
          <p:cNvGrpSpPr/>
          <p:nvPr/>
        </p:nvGrpSpPr>
        <p:grpSpPr>
          <a:xfrm>
            <a:off x="6825220" y="3846350"/>
            <a:ext cx="339291" cy="339291"/>
            <a:chOff x="1323129" y="2571761"/>
            <a:chExt cx="417024" cy="417024"/>
          </a:xfrm>
        </p:grpSpPr>
        <p:sp>
          <p:nvSpPr>
            <p:cNvPr id="1123" name="Google Shape;1123;p61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1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61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1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7" name="Google Shape;1127;p61"/>
          <p:cNvSpPr/>
          <p:nvPr/>
        </p:nvSpPr>
        <p:spPr>
          <a:xfrm>
            <a:off x="7781089" y="3876955"/>
            <a:ext cx="340975" cy="278081"/>
          </a:xfrm>
          <a:custGeom>
            <a:avLst/>
            <a:gdLst/>
            <a:ahLst/>
            <a:cxnLst/>
            <a:rect l="l" t="t" r="r" b="b"/>
            <a:pathLst>
              <a:path w="20081" h="16377" extrusionOk="0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8"/>
          <p:cNvSpPr txBox="1">
            <a:spLocks noGrp="1"/>
          </p:cNvSpPr>
          <p:nvPr>
            <p:ph type="title"/>
          </p:nvPr>
        </p:nvSpPr>
        <p:spPr>
          <a:xfrm>
            <a:off x="1886037" y="2161088"/>
            <a:ext cx="5371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7" name="Google Shape;407;p38"/>
          <p:cNvSpPr txBox="1">
            <a:spLocks noGrp="1"/>
          </p:cNvSpPr>
          <p:nvPr>
            <p:ph type="subTitle" idx="1"/>
          </p:nvPr>
        </p:nvSpPr>
        <p:spPr>
          <a:xfrm>
            <a:off x="1640722" y="2877920"/>
            <a:ext cx="5733848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According to the World Health Org</a:t>
            </a:r>
            <a:r>
              <a:rPr lang="en-US" dirty="0"/>
              <a:t>a</a:t>
            </a:r>
            <a:r>
              <a:rPr lang="en" dirty="0"/>
              <a:t>nization (WHO), Stroke is the 2</a:t>
            </a:r>
            <a:r>
              <a:rPr lang="en" baseline="30000" dirty="0"/>
              <a:t>nd</a:t>
            </a:r>
            <a:r>
              <a:rPr lang="en" dirty="0"/>
              <a:t> leading cause of death globaally, responsible for approximately 11% of total deaths.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dataset is used to predict wether a patient is likely to get stroke based on the input parameters as shown in a bit.</a:t>
            </a:r>
            <a:endParaRPr dirty="0"/>
          </a:p>
        </p:txBody>
      </p:sp>
      <p:grpSp>
        <p:nvGrpSpPr>
          <p:cNvPr id="408" name="Google Shape;408;p38"/>
          <p:cNvGrpSpPr/>
          <p:nvPr/>
        </p:nvGrpSpPr>
        <p:grpSpPr>
          <a:xfrm>
            <a:off x="3675953" y="771596"/>
            <a:ext cx="1792189" cy="1160252"/>
            <a:chOff x="11015433" y="2329367"/>
            <a:chExt cx="1223337" cy="796384"/>
          </a:xfrm>
        </p:grpSpPr>
        <p:sp>
          <p:nvSpPr>
            <p:cNvPr id="409" name="Google Shape;409;p38"/>
            <p:cNvSpPr/>
            <p:nvPr/>
          </p:nvSpPr>
          <p:spPr>
            <a:xfrm>
              <a:off x="11015433" y="2329367"/>
              <a:ext cx="1223337" cy="796384"/>
            </a:xfrm>
            <a:custGeom>
              <a:avLst/>
              <a:gdLst/>
              <a:ahLst/>
              <a:cxnLst/>
              <a:rect l="l" t="t" r="r" b="b"/>
              <a:pathLst>
                <a:path w="18297" h="11913" extrusionOk="0">
                  <a:moveTo>
                    <a:pt x="9143" y="95"/>
                  </a:moveTo>
                  <a:cubicBezTo>
                    <a:pt x="14136" y="95"/>
                    <a:pt x="18201" y="4151"/>
                    <a:pt x="18201" y="9143"/>
                  </a:cubicBezTo>
                  <a:lnTo>
                    <a:pt x="18254" y="9143"/>
                  </a:lnTo>
                  <a:lnTo>
                    <a:pt x="18201" y="9153"/>
                  </a:lnTo>
                  <a:cubicBezTo>
                    <a:pt x="18201" y="9312"/>
                    <a:pt x="18117" y="9469"/>
                    <a:pt x="17969" y="9553"/>
                  </a:cubicBezTo>
                  <a:cubicBezTo>
                    <a:pt x="17274" y="9965"/>
                    <a:pt x="16495" y="10333"/>
                    <a:pt x="15652" y="10628"/>
                  </a:cubicBezTo>
                  <a:cubicBezTo>
                    <a:pt x="13310" y="11424"/>
                    <a:pt x="10910" y="11817"/>
                    <a:pt x="8604" y="11817"/>
                  </a:cubicBezTo>
                  <a:cubicBezTo>
                    <a:pt x="5570" y="11817"/>
                    <a:pt x="2697" y="11136"/>
                    <a:pt x="328" y="9796"/>
                  </a:cubicBezTo>
                  <a:cubicBezTo>
                    <a:pt x="190" y="9712"/>
                    <a:pt x="106" y="9564"/>
                    <a:pt x="96" y="9396"/>
                  </a:cubicBezTo>
                  <a:lnTo>
                    <a:pt x="96" y="9143"/>
                  </a:lnTo>
                  <a:cubicBezTo>
                    <a:pt x="96" y="4151"/>
                    <a:pt x="4151" y="95"/>
                    <a:pt x="9143" y="95"/>
                  </a:cubicBezTo>
                  <a:close/>
                  <a:moveTo>
                    <a:pt x="9143" y="1"/>
                  </a:moveTo>
                  <a:cubicBezTo>
                    <a:pt x="4098" y="1"/>
                    <a:pt x="1" y="4097"/>
                    <a:pt x="1" y="9143"/>
                  </a:cubicBezTo>
                  <a:lnTo>
                    <a:pt x="1" y="9406"/>
                  </a:lnTo>
                  <a:cubicBezTo>
                    <a:pt x="1" y="9596"/>
                    <a:pt x="117" y="9785"/>
                    <a:pt x="286" y="9880"/>
                  </a:cubicBezTo>
                  <a:cubicBezTo>
                    <a:pt x="2666" y="11229"/>
                    <a:pt x="5552" y="11913"/>
                    <a:pt x="8595" y="11913"/>
                  </a:cubicBezTo>
                  <a:cubicBezTo>
                    <a:pt x="10913" y="11913"/>
                    <a:pt x="13325" y="11512"/>
                    <a:pt x="15684" y="10712"/>
                  </a:cubicBezTo>
                  <a:cubicBezTo>
                    <a:pt x="16537" y="10417"/>
                    <a:pt x="17316" y="10059"/>
                    <a:pt x="18023" y="9638"/>
                  </a:cubicBezTo>
                  <a:cubicBezTo>
                    <a:pt x="18191" y="9532"/>
                    <a:pt x="18296" y="9343"/>
                    <a:pt x="18296" y="9153"/>
                  </a:cubicBezTo>
                  <a:lnTo>
                    <a:pt x="18296" y="9143"/>
                  </a:lnTo>
                  <a:cubicBezTo>
                    <a:pt x="18296" y="4097"/>
                    <a:pt x="14199" y="1"/>
                    <a:pt x="914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8"/>
            <p:cNvSpPr/>
            <p:nvPr/>
          </p:nvSpPr>
          <p:spPr>
            <a:xfrm>
              <a:off x="11523234" y="2405175"/>
              <a:ext cx="231001" cy="237585"/>
            </a:xfrm>
            <a:custGeom>
              <a:avLst/>
              <a:gdLst/>
              <a:ahLst/>
              <a:cxnLst/>
              <a:rect l="l" t="t" r="r" b="b"/>
              <a:pathLst>
                <a:path w="3455" h="3554" extrusionOk="0">
                  <a:moveTo>
                    <a:pt x="421" y="99"/>
                  </a:moveTo>
                  <a:cubicBezTo>
                    <a:pt x="443" y="99"/>
                    <a:pt x="464" y="110"/>
                    <a:pt x="474" y="120"/>
                  </a:cubicBezTo>
                  <a:cubicBezTo>
                    <a:pt x="527" y="152"/>
                    <a:pt x="527" y="204"/>
                    <a:pt x="506" y="257"/>
                  </a:cubicBezTo>
                  <a:cubicBezTo>
                    <a:pt x="485" y="278"/>
                    <a:pt x="326" y="520"/>
                    <a:pt x="400" y="836"/>
                  </a:cubicBezTo>
                  <a:cubicBezTo>
                    <a:pt x="474" y="1110"/>
                    <a:pt x="716" y="1363"/>
                    <a:pt x="1117" y="1573"/>
                  </a:cubicBezTo>
                  <a:lnTo>
                    <a:pt x="1148" y="1584"/>
                  </a:lnTo>
                  <a:lnTo>
                    <a:pt x="1180" y="1552"/>
                  </a:lnTo>
                  <a:cubicBezTo>
                    <a:pt x="1369" y="1278"/>
                    <a:pt x="1653" y="1110"/>
                    <a:pt x="2001" y="1057"/>
                  </a:cubicBezTo>
                  <a:cubicBezTo>
                    <a:pt x="2060" y="1051"/>
                    <a:pt x="2116" y="1048"/>
                    <a:pt x="2171" y="1048"/>
                  </a:cubicBezTo>
                  <a:cubicBezTo>
                    <a:pt x="2475" y="1048"/>
                    <a:pt x="2730" y="1147"/>
                    <a:pt x="2917" y="1352"/>
                  </a:cubicBezTo>
                  <a:cubicBezTo>
                    <a:pt x="3128" y="1584"/>
                    <a:pt x="3350" y="2048"/>
                    <a:pt x="3181" y="2963"/>
                  </a:cubicBezTo>
                  <a:cubicBezTo>
                    <a:pt x="3170" y="3017"/>
                    <a:pt x="3118" y="3048"/>
                    <a:pt x="3065" y="3048"/>
                  </a:cubicBezTo>
                  <a:cubicBezTo>
                    <a:pt x="3013" y="3038"/>
                    <a:pt x="2981" y="2985"/>
                    <a:pt x="2991" y="2932"/>
                  </a:cubicBezTo>
                  <a:cubicBezTo>
                    <a:pt x="3107" y="2279"/>
                    <a:pt x="3034" y="1763"/>
                    <a:pt x="2770" y="1479"/>
                  </a:cubicBezTo>
                  <a:cubicBezTo>
                    <a:pt x="2616" y="1324"/>
                    <a:pt x="2407" y="1240"/>
                    <a:pt x="2157" y="1240"/>
                  </a:cubicBezTo>
                  <a:cubicBezTo>
                    <a:pt x="2117" y="1240"/>
                    <a:pt x="2075" y="1243"/>
                    <a:pt x="2033" y="1247"/>
                  </a:cubicBezTo>
                  <a:cubicBezTo>
                    <a:pt x="1728" y="1299"/>
                    <a:pt x="1485" y="1447"/>
                    <a:pt x="1316" y="1689"/>
                  </a:cubicBezTo>
                  <a:cubicBezTo>
                    <a:pt x="885" y="2310"/>
                    <a:pt x="1053" y="3333"/>
                    <a:pt x="1064" y="3343"/>
                  </a:cubicBezTo>
                  <a:cubicBezTo>
                    <a:pt x="1064" y="3396"/>
                    <a:pt x="1032" y="3448"/>
                    <a:pt x="979" y="3459"/>
                  </a:cubicBezTo>
                  <a:cubicBezTo>
                    <a:pt x="974" y="3460"/>
                    <a:pt x="969" y="3460"/>
                    <a:pt x="964" y="3460"/>
                  </a:cubicBezTo>
                  <a:cubicBezTo>
                    <a:pt x="917" y="3460"/>
                    <a:pt x="873" y="3422"/>
                    <a:pt x="864" y="3375"/>
                  </a:cubicBezTo>
                  <a:cubicBezTo>
                    <a:pt x="864" y="3343"/>
                    <a:pt x="716" y="2469"/>
                    <a:pt x="1032" y="1795"/>
                  </a:cubicBezTo>
                  <a:lnTo>
                    <a:pt x="1053" y="1753"/>
                  </a:lnTo>
                  <a:lnTo>
                    <a:pt x="1011" y="1732"/>
                  </a:lnTo>
                  <a:cubicBezTo>
                    <a:pt x="558" y="1500"/>
                    <a:pt x="295" y="1205"/>
                    <a:pt x="211" y="878"/>
                  </a:cubicBezTo>
                  <a:cubicBezTo>
                    <a:pt x="106" y="468"/>
                    <a:pt x="337" y="152"/>
                    <a:pt x="337" y="141"/>
                  </a:cubicBezTo>
                  <a:cubicBezTo>
                    <a:pt x="358" y="120"/>
                    <a:pt x="379" y="110"/>
                    <a:pt x="400" y="99"/>
                  </a:cubicBezTo>
                  <a:close/>
                  <a:moveTo>
                    <a:pt x="429" y="0"/>
                  </a:moveTo>
                  <a:cubicBezTo>
                    <a:pt x="416" y="0"/>
                    <a:pt x="403" y="1"/>
                    <a:pt x="389" y="4"/>
                  </a:cubicBezTo>
                  <a:cubicBezTo>
                    <a:pt x="337" y="14"/>
                    <a:pt x="295" y="35"/>
                    <a:pt x="263" y="78"/>
                  </a:cubicBezTo>
                  <a:cubicBezTo>
                    <a:pt x="253" y="99"/>
                    <a:pt x="0" y="457"/>
                    <a:pt x="116" y="899"/>
                  </a:cubicBezTo>
                  <a:cubicBezTo>
                    <a:pt x="200" y="1247"/>
                    <a:pt x="474" y="1552"/>
                    <a:pt x="927" y="1795"/>
                  </a:cubicBezTo>
                  <a:cubicBezTo>
                    <a:pt x="621" y="2490"/>
                    <a:pt x="759" y="3354"/>
                    <a:pt x="769" y="3396"/>
                  </a:cubicBezTo>
                  <a:cubicBezTo>
                    <a:pt x="790" y="3490"/>
                    <a:pt x="864" y="3553"/>
                    <a:pt x="958" y="3553"/>
                  </a:cubicBezTo>
                  <a:lnTo>
                    <a:pt x="1000" y="3553"/>
                  </a:lnTo>
                  <a:cubicBezTo>
                    <a:pt x="1106" y="3532"/>
                    <a:pt x="1169" y="3427"/>
                    <a:pt x="1159" y="3322"/>
                  </a:cubicBezTo>
                  <a:cubicBezTo>
                    <a:pt x="1148" y="3311"/>
                    <a:pt x="990" y="2332"/>
                    <a:pt x="1401" y="1742"/>
                  </a:cubicBezTo>
                  <a:cubicBezTo>
                    <a:pt x="1559" y="1521"/>
                    <a:pt x="1770" y="1395"/>
                    <a:pt x="2044" y="1341"/>
                  </a:cubicBezTo>
                  <a:cubicBezTo>
                    <a:pt x="2085" y="1337"/>
                    <a:pt x="2125" y="1334"/>
                    <a:pt x="2164" y="1334"/>
                  </a:cubicBezTo>
                  <a:cubicBezTo>
                    <a:pt x="2385" y="1334"/>
                    <a:pt x="2571" y="1409"/>
                    <a:pt x="2697" y="1552"/>
                  </a:cubicBezTo>
                  <a:cubicBezTo>
                    <a:pt x="2938" y="1805"/>
                    <a:pt x="3013" y="2289"/>
                    <a:pt x="2896" y="2911"/>
                  </a:cubicBezTo>
                  <a:cubicBezTo>
                    <a:pt x="2875" y="3017"/>
                    <a:pt x="2938" y="3122"/>
                    <a:pt x="3055" y="3143"/>
                  </a:cubicBezTo>
                  <a:cubicBezTo>
                    <a:pt x="3062" y="3144"/>
                    <a:pt x="3069" y="3144"/>
                    <a:pt x="3077" y="3144"/>
                  </a:cubicBezTo>
                  <a:cubicBezTo>
                    <a:pt x="3173" y="3144"/>
                    <a:pt x="3256" y="3082"/>
                    <a:pt x="3275" y="2985"/>
                  </a:cubicBezTo>
                  <a:cubicBezTo>
                    <a:pt x="3455" y="2026"/>
                    <a:pt x="3212" y="1531"/>
                    <a:pt x="2981" y="1289"/>
                  </a:cubicBezTo>
                  <a:cubicBezTo>
                    <a:pt x="2780" y="1061"/>
                    <a:pt x="2493" y="944"/>
                    <a:pt x="2152" y="944"/>
                  </a:cubicBezTo>
                  <a:cubicBezTo>
                    <a:pt x="2100" y="944"/>
                    <a:pt x="2046" y="946"/>
                    <a:pt x="1990" y="952"/>
                  </a:cubicBezTo>
                  <a:cubicBezTo>
                    <a:pt x="1622" y="1015"/>
                    <a:pt x="1337" y="1184"/>
                    <a:pt x="1117" y="1458"/>
                  </a:cubicBezTo>
                  <a:cubicBezTo>
                    <a:pt x="769" y="1268"/>
                    <a:pt x="558" y="1047"/>
                    <a:pt x="495" y="815"/>
                  </a:cubicBezTo>
                  <a:cubicBezTo>
                    <a:pt x="421" y="541"/>
                    <a:pt x="579" y="320"/>
                    <a:pt x="579" y="309"/>
                  </a:cubicBezTo>
                  <a:cubicBezTo>
                    <a:pt x="642" y="225"/>
                    <a:pt x="621" y="99"/>
                    <a:pt x="537" y="35"/>
                  </a:cubicBezTo>
                  <a:cubicBezTo>
                    <a:pt x="505" y="12"/>
                    <a:pt x="468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11644318" y="2484860"/>
              <a:ext cx="252196" cy="216327"/>
            </a:xfrm>
            <a:custGeom>
              <a:avLst/>
              <a:gdLst/>
              <a:ahLst/>
              <a:cxnLst/>
              <a:rect l="l" t="t" r="r" b="b"/>
              <a:pathLst>
                <a:path w="3772" h="3236" extrusionOk="0">
                  <a:moveTo>
                    <a:pt x="3143" y="100"/>
                  </a:moveTo>
                  <a:cubicBezTo>
                    <a:pt x="3174" y="100"/>
                    <a:pt x="3204" y="114"/>
                    <a:pt x="3224" y="139"/>
                  </a:cubicBezTo>
                  <a:cubicBezTo>
                    <a:pt x="3245" y="192"/>
                    <a:pt x="3234" y="245"/>
                    <a:pt x="3192" y="276"/>
                  </a:cubicBezTo>
                  <a:cubicBezTo>
                    <a:pt x="3182" y="287"/>
                    <a:pt x="2139" y="971"/>
                    <a:pt x="2328" y="1930"/>
                  </a:cubicBezTo>
                  <a:cubicBezTo>
                    <a:pt x="2370" y="2172"/>
                    <a:pt x="2465" y="2330"/>
                    <a:pt x="2623" y="2403"/>
                  </a:cubicBezTo>
                  <a:cubicBezTo>
                    <a:pt x="2709" y="2446"/>
                    <a:pt x="2805" y="2463"/>
                    <a:pt x="2902" y="2463"/>
                  </a:cubicBezTo>
                  <a:cubicBezTo>
                    <a:pt x="3208" y="2463"/>
                    <a:pt x="3521" y="2298"/>
                    <a:pt x="3529" y="2298"/>
                  </a:cubicBezTo>
                  <a:cubicBezTo>
                    <a:pt x="3544" y="2291"/>
                    <a:pt x="3559" y="2283"/>
                    <a:pt x="3577" y="2283"/>
                  </a:cubicBezTo>
                  <a:cubicBezTo>
                    <a:pt x="3585" y="2283"/>
                    <a:pt x="3594" y="2285"/>
                    <a:pt x="3603" y="2288"/>
                  </a:cubicBezTo>
                  <a:cubicBezTo>
                    <a:pt x="3624" y="2298"/>
                    <a:pt x="3645" y="2319"/>
                    <a:pt x="3655" y="2340"/>
                  </a:cubicBezTo>
                  <a:cubicBezTo>
                    <a:pt x="3666" y="2361"/>
                    <a:pt x="3666" y="2382"/>
                    <a:pt x="3666" y="2414"/>
                  </a:cubicBezTo>
                  <a:cubicBezTo>
                    <a:pt x="3655" y="2435"/>
                    <a:pt x="3634" y="2457"/>
                    <a:pt x="3613" y="2467"/>
                  </a:cubicBezTo>
                  <a:cubicBezTo>
                    <a:pt x="3603" y="2478"/>
                    <a:pt x="3255" y="2656"/>
                    <a:pt x="2897" y="2656"/>
                  </a:cubicBezTo>
                  <a:cubicBezTo>
                    <a:pt x="2760" y="2656"/>
                    <a:pt x="2644" y="2635"/>
                    <a:pt x="2539" y="2583"/>
                  </a:cubicBezTo>
                  <a:cubicBezTo>
                    <a:pt x="2497" y="2562"/>
                    <a:pt x="2454" y="2530"/>
                    <a:pt x="2412" y="2499"/>
                  </a:cubicBezTo>
                  <a:lnTo>
                    <a:pt x="2370" y="2467"/>
                  </a:lnTo>
                  <a:lnTo>
                    <a:pt x="2349" y="2509"/>
                  </a:lnTo>
                  <a:cubicBezTo>
                    <a:pt x="2234" y="2688"/>
                    <a:pt x="1991" y="2993"/>
                    <a:pt x="1644" y="3099"/>
                  </a:cubicBezTo>
                  <a:cubicBezTo>
                    <a:pt x="1557" y="3124"/>
                    <a:pt x="1467" y="3137"/>
                    <a:pt x="1377" y="3137"/>
                  </a:cubicBezTo>
                  <a:cubicBezTo>
                    <a:pt x="1205" y="3137"/>
                    <a:pt x="1030" y="3090"/>
                    <a:pt x="864" y="2993"/>
                  </a:cubicBezTo>
                  <a:cubicBezTo>
                    <a:pt x="211" y="2562"/>
                    <a:pt x="95" y="2003"/>
                    <a:pt x="127" y="1235"/>
                  </a:cubicBezTo>
                  <a:cubicBezTo>
                    <a:pt x="127" y="1182"/>
                    <a:pt x="169" y="1140"/>
                    <a:pt x="222" y="1140"/>
                  </a:cubicBezTo>
                  <a:cubicBezTo>
                    <a:pt x="254" y="1140"/>
                    <a:pt x="275" y="1150"/>
                    <a:pt x="296" y="1172"/>
                  </a:cubicBezTo>
                  <a:cubicBezTo>
                    <a:pt x="317" y="1193"/>
                    <a:pt x="317" y="1214"/>
                    <a:pt x="317" y="1235"/>
                  </a:cubicBezTo>
                  <a:cubicBezTo>
                    <a:pt x="285" y="2077"/>
                    <a:pt x="453" y="2488"/>
                    <a:pt x="959" y="2825"/>
                  </a:cubicBezTo>
                  <a:cubicBezTo>
                    <a:pt x="1098" y="2901"/>
                    <a:pt x="1237" y="2941"/>
                    <a:pt x="1373" y="2941"/>
                  </a:cubicBezTo>
                  <a:cubicBezTo>
                    <a:pt x="1443" y="2941"/>
                    <a:pt x="1512" y="2931"/>
                    <a:pt x="1581" y="2909"/>
                  </a:cubicBezTo>
                  <a:cubicBezTo>
                    <a:pt x="1918" y="2804"/>
                    <a:pt x="2149" y="2467"/>
                    <a:pt x="2234" y="2319"/>
                  </a:cubicBezTo>
                  <a:lnTo>
                    <a:pt x="2244" y="2298"/>
                  </a:lnTo>
                  <a:lnTo>
                    <a:pt x="2234" y="2277"/>
                  </a:lnTo>
                  <a:cubicBezTo>
                    <a:pt x="2192" y="2193"/>
                    <a:pt x="2149" y="2087"/>
                    <a:pt x="2128" y="1972"/>
                  </a:cubicBezTo>
                  <a:cubicBezTo>
                    <a:pt x="1928" y="877"/>
                    <a:pt x="3034" y="149"/>
                    <a:pt x="3086" y="118"/>
                  </a:cubicBezTo>
                  <a:cubicBezTo>
                    <a:pt x="3103" y="106"/>
                    <a:pt x="3123" y="100"/>
                    <a:pt x="3143" y="100"/>
                  </a:cubicBezTo>
                  <a:close/>
                  <a:moveTo>
                    <a:pt x="3137" y="1"/>
                  </a:moveTo>
                  <a:cubicBezTo>
                    <a:pt x="3101" y="1"/>
                    <a:pt x="3065" y="11"/>
                    <a:pt x="3034" y="34"/>
                  </a:cubicBezTo>
                  <a:cubicBezTo>
                    <a:pt x="2981" y="65"/>
                    <a:pt x="1823" y="834"/>
                    <a:pt x="2033" y="1982"/>
                  </a:cubicBezTo>
                  <a:cubicBezTo>
                    <a:pt x="2054" y="2098"/>
                    <a:pt x="2086" y="2204"/>
                    <a:pt x="2139" y="2298"/>
                  </a:cubicBezTo>
                  <a:cubicBezTo>
                    <a:pt x="2044" y="2435"/>
                    <a:pt x="1844" y="2730"/>
                    <a:pt x="1549" y="2815"/>
                  </a:cubicBezTo>
                  <a:cubicBezTo>
                    <a:pt x="1490" y="2833"/>
                    <a:pt x="1430" y="2842"/>
                    <a:pt x="1369" y="2842"/>
                  </a:cubicBezTo>
                  <a:cubicBezTo>
                    <a:pt x="1255" y="2842"/>
                    <a:pt x="1136" y="2809"/>
                    <a:pt x="1012" y="2740"/>
                  </a:cubicBezTo>
                  <a:cubicBezTo>
                    <a:pt x="538" y="2435"/>
                    <a:pt x="390" y="2035"/>
                    <a:pt x="422" y="1245"/>
                  </a:cubicBezTo>
                  <a:cubicBezTo>
                    <a:pt x="422" y="1193"/>
                    <a:pt x="401" y="1140"/>
                    <a:pt x="369" y="1108"/>
                  </a:cubicBezTo>
                  <a:cubicBezTo>
                    <a:pt x="327" y="1066"/>
                    <a:pt x="285" y="1045"/>
                    <a:pt x="233" y="1045"/>
                  </a:cubicBezTo>
                  <a:cubicBezTo>
                    <a:pt x="226" y="1044"/>
                    <a:pt x="219" y="1044"/>
                    <a:pt x="212" y="1044"/>
                  </a:cubicBezTo>
                  <a:cubicBezTo>
                    <a:pt x="107" y="1044"/>
                    <a:pt x="32" y="1125"/>
                    <a:pt x="32" y="1224"/>
                  </a:cubicBezTo>
                  <a:cubicBezTo>
                    <a:pt x="1" y="2035"/>
                    <a:pt x="116" y="2614"/>
                    <a:pt x="811" y="3078"/>
                  </a:cubicBezTo>
                  <a:cubicBezTo>
                    <a:pt x="1001" y="3183"/>
                    <a:pt x="1191" y="3236"/>
                    <a:pt x="1380" y="3236"/>
                  </a:cubicBezTo>
                  <a:cubicBezTo>
                    <a:pt x="1475" y="3236"/>
                    <a:pt x="1570" y="3225"/>
                    <a:pt x="1665" y="3194"/>
                  </a:cubicBezTo>
                  <a:cubicBezTo>
                    <a:pt x="2002" y="3088"/>
                    <a:pt x="2244" y="2825"/>
                    <a:pt x="2402" y="2614"/>
                  </a:cubicBezTo>
                  <a:cubicBezTo>
                    <a:pt x="2433" y="2635"/>
                    <a:pt x="2465" y="2656"/>
                    <a:pt x="2497" y="2667"/>
                  </a:cubicBezTo>
                  <a:cubicBezTo>
                    <a:pt x="2613" y="2730"/>
                    <a:pt x="2749" y="2751"/>
                    <a:pt x="2897" y="2751"/>
                  </a:cubicBezTo>
                  <a:cubicBezTo>
                    <a:pt x="3276" y="2751"/>
                    <a:pt x="3624" y="2572"/>
                    <a:pt x="3666" y="2551"/>
                  </a:cubicBezTo>
                  <a:cubicBezTo>
                    <a:pt x="3708" y="2530"/>
                    <a:pt x="3739" y="2488"/>
                    <a:pt x="3761" y="2446"/>
                  </a:cubicBezTo>
                  <a:cubicBezTo>
                    <a:pt x="3771" y="2393"/>
                    <a:pt x="3771" y="2340"/>
                    <a:pt x="3739" y="2288"/>
                  </a:cubicBezTo>
                  <a:cubicBezTo>
                    <a:pt x="3718" y="2246"/>
                    <a:pt x="3676" y="2214"/>
                    <a:pt x="3624" y="2193"/>
                  </a:cubicBezTo>
                  <a:cubicBezTo>
                    <a:pt x="3609" y="2189"/>
                    <a:pt x="3592" y="2187"/>
                    <a:pt x="3574" y="2187"/>
                  </a:cubicBezTo>
                  <a:cubicBezTo>
                    <a:pt x="3543" y="2187"/>
                    <a:pt x="3510" y="2194"/>
                    <a:pt x="3477" y="2214"/>
                  </a:cubicBezTo>
                  <a:cubicBezTo>
                    <a:pt x="3383" y="2261"/>
                    <a:pt x="3128" y="2365"/>
                    <a:pt x="2895" y="2365"/>
                  </a:cubicBezTo>
                  <a:cubicBezTo>
                    <a:pt x="2813" y="2365"/>
                    <a:pt x="2734" y="2352"/>
                    <a:pt x="2665" y="2319"/>
                  </a:cubicBezTo>
                  <a:cubicBezTo>
                    <a:pt x="2539" y="2256"/>
                    <a:pt x="2454" y="2119"/>
                    <a:pt x="2423" y="1919"/>
                  </a:cubicBezTo>
                  <a:cubicBezTo>
                    <a:pt x="2255" y="1024"/>
                    <a:pt x="3234" y="371"/>
                    <a:pt x="3245" y="360"/>
                  </a:cubicBezTo>
                  <a:cubicBezTo>
                    <a:pt x="3329" y="297"/>
                    <a:pt x="3360" y="181"/>
                    <a:pt x="3297" y="86"/>
                  </a:cubicBezTo>
                  <a:cubicBezTo>
                    <a:pt x="3264" y="33"/>
                    <a:pt x="3201" y="1"/>
                    <a:pt x="31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8"/>
            <p:cNvSpPr/>
            <p:nvPr/>
          </p:nvSpPr>
          <p:spPr>
            <a:xfrm>
              <a:off x="11880935" y="2554317"/>
              <a:ext cx="143014" cy="167994"/>
            </a:xfrm>
            <a:custGeom>
              <a:avLst/>
              <a:gdLst/>
              <a:ahLst/>
              <a:cxnLst/>
              <a:rect l="l" t="t" r="r" b="b"/>
              <a:pathLst>
                <a:path w="2139" h="2513" extrusionOk="0">
                  <a:moveTo>
                    <a:pt x="264" y="101"/>
                  </a:moveTo>
                  <a:cubicBezTo>
                    <a:pt x="296" y="122"/>
                    <a:pt x="1117" y="449"/>
                    <a:pt x="1223" y="1102"/>
                  </a:cubicBezTo>
                  <a:cubicBezTo>
                    <a:pt x="1233" y="1154"/>
                    <a:pt x="1233" y="1217"/>
                    <a:pt x="1233" y="1270"/>
                  </a:cubicBezTo>
                  <a:lnTo>
                    <a:pt x="1233" y="1343"/>
                  </a:lnTo>
                  <a:lnTo>
                    <a:pt x="1296" y="1322"/>
                  </a:lnTo>
                  <a:cubicBezTo>
                    <a:pt x="1359" y="1299"/>
                    <a:pt x="1416" y="1287"/>
                    <a:pt x="1476" y="1287"/>
                  </a:cubicBezTo>
                  <a:cubicBezTo>
                    <a:pt x="1497" y="1287"/>
                    <a:pt x="1517" y="1288"/>
                    <a:pt x="1539" y="1291"/>
                  </a:cubicBezTo>
                  <a:cubicBezTo>
                    <a:pt x="1707" y="1312"/>
                    <a:pt x="1865" y="1407"/>
                    <a:pt x="1991" y="1586"/>
                  </a:cubicBezTo>
                  <a:cubicBezTo>
                    <a:pt x="2023" y="1628"/>
                    <a:pt x="2012" y="1691"/>
                    <a:pt x="1970" y="1723"/>
                  </a:cubicBezTo>
                  <a:cubicBezTo>
                    <a:pt x="1953" y="1735"/>
                    <a:pt x="1933" y="1741"/>
                    <a:pt x="1914" y="1741"/>
                  </a:cubicBezTo>
                  <a:cubicBezTo>
                    <a:pt x="1883" y="1741"/>
                    <a:pt x="1852" y="1727"/>
                    <a:pt x="1833" y="1701"/>
                  </a:cubicBezTo>
                  <a:cubicBezTo>
                    <a:pt x="1738" y="1575"/>
                    <a:pt x="1633" y="1502"/>
                    <a:pt x="1517" y="1491"/>
                  </a:cubicBezTo>
                  <a:cubicBezTo>
                    <a:pt x="1505" y="1489"/>
                    <a:pt x="1492" y="1488"/>
                    <a:pt x="1479" y="1488"/>
                  </a:cubicBezTo>
                  <a:cubicBezTo>
                    <a:pt x="1327" y="1488"/>
                    <a:pt x="1201" y="1596"/>
                    <a:pt x="1201" y="1596"/>
                  </a:cubicBezTo>
                  <a:cubicBezTo>
                    <a:pt x="1201" y="1596"/>
                    <a:pt x="1191" y="1607"/>
                    <a:pt x="1180" y="1607"/>
                  </a:cubicBezTo>
                  <a:lnTo>
                    <a:pt x="1159" y="1617"/>
                  </a:lnTo>
                  <a:lnTo>
                    <a:pt x="1148" y="1638"/>
                  </a:lnTo>
                  <a:cubicBezTo>
                    <a:pt x="1043" y="1881"/>
                    <a:pt x="832" y="2134"/>
                    <a:pt x="527" y="2397"/>
                  </a:cubicBezTo>
                  <a:cubicBezTo>
                    <a:pt x="510" y="2410"/>
                    <a:pt x="488" y="2416"/>
                    <a:pt x="467" y="2416"/>
                  </a:cubicBezTo>
                  <a:cubicBezTo>
                    <a:pt x="438" y="2416"/>
                    <a:pt x="409" y="2405"/>
                    <a:pt x="390" y="2387"/>
                  </a:cubicBezTo>
                  <a:cubicBezTo>
                    <a:pt x="359" y="2344"/>
                    <a:pt x="359" y="2281"/>
                    <a:pt x="401" y="2249"/>
                  </a:cubicBezTo>
                  <a:cubicBezTo>
                    <a:pt x="875" y="1849"/>
                    <a:pt x="1085" y="1470"/>
                    <a:pt x="1033" y="1133"/>
                  </a:cubicBezTo>
                  <a:cubicBezTo>
                    <a:pt x="949" y="585"/>
                    <a:pt x="222" y="301"/>
                    <a:pt x="190" y="290"/>
                  </a:cubicBezTo>
                  <a:cubicBezTo>
                    <a:pt x="137" y="269"/>
                    <a:pt x="116" y="206"/>
                    <a:pt x="137" y="164"/>
                  </a:cubicBezTo>
                  <a:cubicBezTo>
                    <a:pt x="148" y="133"/>
                    <a:pt x="158" y="122"/>
                    <a:pt x="190" y="111"/>
                  </a:cubicBezTo>
                  <a:cubicBezTo>
                    <a:pt x="200" y="101"/>
                    <a:pt x="211" y="101"/>
                    <a:pt x="222" y="101"/>
                  </a:cubicBezTo>
                  <a:close/>
                  <a:moveTo>
                    <a:pt x="226" y="0"/>
                  </a:moveTo>
                  <a:cubicBezTo>
                    <a:pt x="201" y="0"/>
                    <a:pt x="174" y="6"/>
                    <a:pt x="148" y="16"/>
                  </a:cubicBezTo>
                  <a:cubicBezTo>
                    <a:pt x="95" y="37"/>
                    <a:pt x="64" y="79"/>
                    <a:pt x="43" y="122"/>
                  </a:cubicBezTo>
                  <a:cubicBezTo>
                    <a:pt x="1" y="227"/>
                    <a:pt x="53" y="343"/>
                    <a:pt x="158" y="374"/>
                  </a:cubicBezTo>
                  <a:cubicBezTo>
                    <a:pt x="158" y="385"/>
                    <a:pt x="853" y="659"/>
                    <a:pt x="938" y="1144"/>
                  </a:cubicBezTo>
                  <a:cubicBezTo>
                    <a:pt x="991" y="1449"/>
                    <a:pt x="780" y="1797"/>
                    <a:pt x="338" y="2165"/>
                  </a:cubicBezTo>
                  <a:cubicBezTo>
                    <a:pt x="254" y="2239"/>
                    <a:pt x="243" y="2365"/>
                    <a:pt x="317" y="2450"/>
                  </a:cubicBezTo>
                  <a:cubicBezTo>
                    <a:pt x="348" y="2492"/>
                    <a:pt x="411" y="2513"/>
                    <a:pt x="464" y="2513"/>
                  </a:cubicBezTo>
                  <a:cubicBezTo>
                    <a:pt x="506" y="2513"/>
                    <a:pt x="559" y="2502"/>
                    <a:pt x="591" y="2471"/>
                  </a:cubicBezTo>
                  <a:cubicBezTo>
                    <a:pt x="896" y="2207"/>
                    <a:pt x="1117" y="1944"/>
                    <a:pt x="1233" y="1691"/>
                  </a:cubicBezTo>
                  <a:cubicBezTo>
                    <a:pt x="1244" y="1680"/>
                    <a:pt x="1254" y="1680"/>
                    <a:pt x="1265" y="1670"/>
                  </a:cubicBezTo>
                  <a:cubicBezTo>
                    <a:pt x="1274" y="1670"/>
                    <a:pt x="1369" y="1585"/>
                    <a:pt x="1486" y="1585"/>
                  </a:cubicBezTo>
                  <a:cubicBezTo>
                    <a:pt x="1493" y="1585"/>
                    <a:pt x="1500" y="1585"/>
                    <a:pt x="1507" y="1586"/>
                  </a:cubicBezTo>
                  <a:cubicBezTo>
                    <a:pt x="1591" y="1596"/>
                    <a:pt x="1675" y="1649"/>
                    <a:pt x="1759" y="1765"/>
                  </a:cubicBezTo>
                  <a:cubicBezTo>
                    <a:pt x="1798" y="1816"/>
                    <a:pt x="1859" y="1844"/>
                    <a:pt x="1920" y="1844"/>
                  </a:cubicBezTo>
                  <a:cubicBezTo>
                    <a:pt x="1960" y="1844"/>
                    <a:pt x="2000" y="1832"/>
                    <a:pt x="2033" y="1807"/>
                  </a:cubicBezTo>
                  <a:cubicBezTo>
                    <a:pt x="2117" y="1744"/>
                    <a:pt x="2138" y="1617"/>
                    <a:pt x="2075" y="1533"/>
                  </a:cubicBezTo>
                  <a:cubicBezTo>
                    <a:pt x="1918" y="1333"/>
                    <a:pt x="1749" y="1217"/>
                    <a:pt x="1539" y="1196"/>
                  </a:cubicBezTo>
                  <a:cubicBezTo>
                    <a:pt x="1520" y="1193"/>
                    <a:pt x="1501" y="1192"/>
                    <a:pt x="1481" y="1192"/>
                  </a:cubicBezTo>
                  <a:cubicBezTo>
                    <a:pt x="1433" y="1192"/>
                    <a:pt x="1383" y="1199"/>
                    <a:pt x="1338" y="1207"/>
                  </a:cubicBezTo>
                  <a:cubicBezTo>
                    <a:pt x="1328" y="1165"/>
                    <a:pt x="1328" y="1123"/>
                    <a:pt x="1317" y="1080"/>
                  </a:cubicBezTo>
                  <a:cubicBezTo>
                    <a:pt x="1201" y="374"/>
                    <a:pt x="338" y="27"/>
                    <a:pt x="296" y="16"/>
                  </a:cubicBezTo>
                  <a:cubicBezTo>
                    <a:pt x="275" y="6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8"/>
            <p:cNvSpPr/>
            <p:nvPr/>
          </p:nvSpPr>
          <p:spPr>
            <a:xfrm>
              <a:off x="11384433" y="2505383"/>
              <a:ext cx="262760" cy="259177"/>
            </a:xfrm>
            <a:custGeom>
              <a:avLst/>
              <a:gdLst/>
              <a:ahLst/>
              <a:cxnLst/>
              <a:rect l="l" t="t" r="r" b="b"/>
              <a:pathLst>
                <a:path w="3930" h="3877" extrusionOk="0">
                  <a:moveTo>
                    <a:pt x="728" y="95"/>
                  </a:moveTo>
                  <a:cubicBezTo>
                    <a:pt x="749" y="95"/>
                    <a:pt x="770" y="106"/>
                    <a:pt x="791" y="127"/>
                  </a:cubicBezTo>
                  <a:cubicBezTo>
                    <a:pt x="833" y="158"/>
                    <a:pt x="822" y="222"/>
                    <a:pt x="791" y="264"/>
                  </a:cubicBezTo>
                  <a:cubicBezTo>
                    <a:pt x="770" y="285"/>
                    <a:pt x="328" y="717"/>
                    <a:pt x="485" y="1359"/>
                  </a:cubicBezTo>
                  <a:cubicBezTo>
                    <a:pt x="591" y="1738"/>
                    <a:pt x="822" y="1939"/>
                    <a:pt x="1202" y="1960"/>
                  </a:cubicBezTo>
                  <a:lnTo>
                    <a:pt x="1255" y="1960"/>
                  </a:lnTo>
                  <a:lnTo>
                    <a:pt x="1255" y="1918"/>
                  </a:lnTo>
                  <a:cubicBezTo>
                    <a:pt x="1276" y="1675"/>
                    <a:pt x="1339" y="1433"/>
                    <a:pt x="1433" y="1191"/>
                  </a:cubicBezTo>
                  <a:cubicBezTo>
                    <a:pt x="1584" y="813"/>
                    <a:pt x="1887" y="712"/>
                    <a:pt x="2136" y="712"/>
                  </a:cubicBezTo>
                  <a:cubicBezTo>
                    <a:pt x="2234" y="712"/>
                    <a:pt x="2324" y="728"/>
                    <a:pt x="2392" y="748"/>
                  </a:cubicBezTo>
                  <a:cubicBezTo>
                    <a:pt x="2444" y="769"/>
                    <a:pt x="2465" y="822"/>
                    <a:pt x="2455" y="875"/>
                  </a:cubicBezTo>
                  <a:cubicBezTo>
                    <a:pt x="2444" y="896"/>
                    <a:pt x="2423" y="917"/>
                    <a:pt x="2402" y="928"/>
                  </a:cubicBezTo>
                  <a:cubicBezTo>
                    <a:pt x="2381" y="938"/>
                    <a:pt x="2350" y="938"/>
                    <a:pt x="2329" y="938"/>
                  </a:cubicBezTo>
                  <a:cubicBezTo>
                    <a:pt x="2275" y="920"/>
                    <a:pt x="2205" y="907"/>
                    <a:pt x="2131" y="907"/>
                  </a:cubicBezTo>
                  <a:cubicBezTo>
                    <a:pt x="1945" y="907"/>
                    <a:pt x="1725" y="987"/>
                    <a:pt x="1613" y="1265"/>
                  </a:cubicBezTo>
                  <a:cubicBezTo>
                    <a:pt x="1213" y="2234"/>
                    <a:pt x="1581" y="3023"/>
                    <a:pt x="2139" y="3381"/>
                  </a:cubicBezTo>
                  <a:cubicBezTo>
                    <a:pt x="2432" y="3516"/>
                    <a:pt x="2690" y="3583"/>
                    <a:pt x="2904" y="3583"/>
                  </a:cubicBezTo>
                  <a:cubicBezTo>
                    <a:pt x="3059" y="3583"/>
                    <a:pt x="3192" y="3548"/>
                    <a:pt x="3298" y="3477"/>
                  </a:cubicBezTo>
                  <a:cubicBezTo>
                    <a:pt x="3635" y="3255"/>
                    <a:pt x="3635" y="2739"/>
                    <a:pt x="3635" y="2739"/>
                  </a:cubicBezTo>
                  <a:cubicBezTo>
                    <a:pt x="3635" y="2676"/>
                    <a:pt x="3677" y="2634"/>
                    <a:pt x="3729" y="2634"/>
                  </a:cubicBezTo>
                  <a:cubicBezTo>
                    <a:pt x="3761" y="2634"/>
                    <a:pt x="3782" y="2644"/>
                    <a:pt x="3793" y="2665"/>
                  </a:cubicBezTo>
                  <a:cubicBezTo>
                    <a:pt x="3814" y="2676"/>
                    <a:pt x="3825" y="2707"/>
                    <a:pt x="3825" y="2728"/>
                  </a:cubicBezTo>
                  <a:cubicBezTo>
                    <a:pt x="3835" y="2760"/>
                    <a:pt x="3835" y="3360"/>
                    <a:pt x="3403" y="3634"/>
                  </a:cubicBezTo>
                  <a:cubicBezTo>
                    <a:pt x="3265" y="3727"/>
                    <a:pt x="3097" y="3773"/>
                    <a:pt x="2904" y="3773"/>
                  </a:cubicBezTo>
                  <a:cubicBezTo>
                    <a:pt x="2658" y="3773"/>
                    <a:pt x="2369" y="3698"/>
                    <a:pt x="2044" y="3550"/>
                  </a:cubicBezTo>
                  <a:lnTo>
                    <a:pt x="2034" y="3550"/>
                  </a:lnTo>
                  <a:cubicBezTo>
                    <a:pt x="1581" y="3255"/>
                    <a:pt x="1297" y="2749"/>
                    <a:pt x="1255" y="2202"/>
                  </a:cubicBezTo>
                  <a:lnTo>
                    <a:pt x="1255" y="2160"/>
                  </a:lnTo>
                  <a:lnTo>
                    <a:pt x="1213" y="2150"/>
                  </a:lnTo>
                  <a:cubicBezTo>
                    <a:pt x="738" y="2139"/>
                    <a:pt x="412" y="1876"/>
                    <a:pt x="296" y="1412"/>
                  </a:cubicBezTo>
                  <a:cubicBezTo>
                    <a:pt x="117" y="654"/>
                    <a:pt x="633" y="148"/>
                    <a:pt x="654" y="127"/>
                  </a:cubicBezTo>
                  <a:cubicBezTo>
                    <a:pt x="675" y="106"/>
                    <a:pt x="696" y="95"/>
                    <a:pt x="717" y="95"/>
                  </a:cubicBezTo>
                  <a:close/>
                  <a:moveTo>
                    <a:pt x="728" y="1"/>
                  </a:moveTo>
                  <a:cubicBezTo>
                    <a:pt x="675" y="1"/>
                    <a:pt x="623" y="11"/>
                    <a:pt x="581" y="53"/>
                  </a:cubicBezTo>
                  <a:cubicBezTo>
                    <a:pt x="559" y="74"/>
                    <a:pt x="1" y="622"/>
                    <a:pt x="201" y="1433"/>
                  </a:cubicBezTo>
                  <a:cubicBezTo>
                    <a:pt x="328" y="1918"/>
                    <a:pt x="675" y="2213"/>
                    <a:pt x="1159" y="2244"/>
                  </a:cubicBezTo>
                  <a:cubicBezTo>
                    <a:pt x="1213" y="2813"/>
                    <a:pt x="1518" y="3329"/>
                    <a:pt x="1981" y="3624"/>
                  </a:cubicBezTo>
                  <a:lnTo>
                    <a:pt x="2002" y="3645"/>
                  </a:lnTo>
                  <a:cubicBezTo>
                    <a:pt x="2339" y="3793"/>
                    <a:pt x="2645" y="3877"/>
                    <a:pt x="2908" y="3877"/>
                  </a:cubicBezTo>
                  <a:cubicBezTo>
                    <a:pt x="3118" y="3877"/>
                    <a:pt x="3308" y="3824"/>
                    <a:pt x="3456" y="3718"/>
                  </a:cubicBezTo>
                  <a:cubicBezTo>
                    <a:pt x="3930" y="3413"/>
                    <a:pt x="3930" y="2760"/>
                    <a:pt x="3930" y="2728"/>
                  </a:cubicBezTo>
                  <a:cubicBezTo>
                    <a:pt x="3930" y="2676"/>
                    <a:pt x="3909" y="2623"/>
                    <a:pt x="3867" y="2592"/>
                  </a:cubicBezTo>
                  <a:cubicBezTo>
                    <a:pt x="3825" y="2550"/>
                    <a:pt x="3782" y="2539"/>
                    <a:pt x="3729" y="2539"/>
                  </a:cubicBezTo>
                  <a:cubicBezTo>
                    <a:pt x="3624" y="2539"/>
                    <a:pt x="3540" y="2623"/>
                    <a:pt x="3540" y="2739"/>
                  </a:cubicBezTo>
                  <a:cubicBezTo>
                    <a:pt x="3540" y="2739"/>
                    <a:pt x="3540" y="3203"/>
                    <a:pt x="3245" y="3392"/>
                  </a:cubicBezTo>
                  <a:cubicBezTo>
                    <a:pt x="3150" y="3453"/>
                    <a:pt x="3033" y="3483"/>
                    <a:pt x="2896" y="3483"/>
                  </a:cubicBezTo>
                  <a:cubicBezTo>
                    <a:pt x="2699" y="3483"/>
                    <a:pt x="2460" y="3421"/>
                    <a:pt x="2182" y="3297"/>
                  </a:cubicBezTo>
                  <a:cubicBezTo>
                    <a:pt x="1676" y="2960"/>
                    <a:pt x="1328" y="2213"/>
                    <a:pt x="1707" y="1307"/>
                  </a:cubicBezTo>
                  <a:cubicBezTo>
                    <a:pt x="1808" y="1052"/>
                    <a:pt x="2002" y="1002"/>
                    <a:pt x="2141" y="1002"/>
                  </a:cubicBezTo>
                  <a:cubicBezTo>
                    <a:pt x="2221" y="1002"/>
                    <a:pt x="2282" y="1018"/>
                    <a:pt x="2297" y="1022"/>
                  </a:cubicBezTo>
                  <a:cubicBezTo>
                    <a:pt x="2321" y="1032"/>
                    <a:pt x="2345" y="1037"/>
                    <a:pt x="2367" y="1037"/>
                  </a:cubicBezTo>
                  <a:cubicBezTo>
                    <a:pt x="2395" y="1037"/>
                    <a:pt x="2421" y="1029"/>
                    <a:pt x="2444" y="1012"/>
                  </a:cubicBezTo>
                  <a:cubicBezTo>
                    <a:pt x="2497" y="991"/>
                    <a:pt x="2529" y="949"/>
                    <a:pt x="2540" y="907"/>
                  </a:cubicBezTo>
                  <a:cubicBezTo>
                    <a:pt x="2582" y="801"/>
                    <a:pt x="2519" y="685"/>
                    <a:pt x="2423" y="654"/>
                  </a:cubicBezTo>
                  <a:cubicBezTo>
                    <a:pt x="2346" y="630"/>
                    <a:pt x="2245" y="612"/>
                    <a:pt x="2135" y="612"/>
                  </a:cubicBezTo>
                  <a:cubicBezTo>
                    <a:pt x="1855" y="612"/>
                    <a:pt x="1512" y="728"/>
                    <a:pt x="1339" y="1159"/>
                  </a:cubicBezTo>
                  <a:cubicBezTo>
                    <a:pt x="1244" y="1391"/>
                    <a:pt x="1191" y="1623"/>
                    <a:pt x="1159" y="1855"/>
                  </a:cubicBezTo>
                  <a:cubicBezTo>
                    <a:pt x="854" y="1834"/>
                    <a:pt x="665" y="1654"/>
                    <a:pt x="581" y="1338"/>
                  </a:cubicBezTo>
                  <a:cubicBezTo>
                    <a:pt x="443" y="748"/>
                    <a:pt x="843" y="348"/>
                    <a:pt x="854" y="327"/>
                  </a:cubicBezTo>
                  <a:cubicBezTo>
                    <a:pt x="939" y="254"/>
                    <a:pt x="939" y="137"/>
                    <a:pt x="865" y="53"/>
                  </a:cubicBezTo>
                  <a:cubicBezTo>
                    <a:pt x="822" y="22"/>
                    <a:pt x="780" y="1"/>
                    <a:pt x="72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11815413" y="2935563"/>
              <a:ext cx="25407" cy="33224"/>
            </a:xfrm>
            <a:custGeom>
              <a:avLst/>
              <a:gdLst/>
              <a:ahLst/>
              <a:cxnLst/>
              <a:rect l="l" t="t" r="r" b="b"/>
              <a:pathLst>
                <a:path w="380" h="497" extrusionOk="0">
                  <a:moveTo>
                    <a:pt x="380" y="1"/>
                  </a:moveTo>
                  <a:cubicBezTo>
                    <a:pt x="349" y="12"/>
                    <a:pt x="328" y="22"/>
                    <a:pt x="296" y="22"/>
                  </a:cubicBezTo>
                  <a:cubicBezTo>
                    <a:pt x="296" y="22"/>
                    <a:pt x="286" y="22"/>
                    <a:pt x="275" y="12"/>
                  </a:cubicBezTo>
                  <a:lnTo>
                    <a:pt x="275" y="12"/>
                  </a:lnTo>
                  <a:cubicBezTo>
                    <a:pt x="286" y="96"/>
                    <a:pt x="265" y="180"/>
                    <a:pt x="211" y="254"/>
                  </a:cubicBezTo>
                  <a:cubicBezTo>
                    <a:pt x="169" y="328"/>
                    <a:pt x="96" y="370"/>
                    <a:pt x="1" y="401"/>
                  </a:cubicBezTo>
                  <a:cubicBezTo>
                    <a:pt x="12" y="422"/>
                    <a:pt x="12" y="443"/>
                    <a:pt x="12" y="464"/>
                  </a:cubicBezTo>
                  <a:lnTo>
                    <a:pt x="12" y="496"/>
                  </a:lnTo>
                  <a:cubicBezTo>
                    <a:pt x="138" y="464"/>
                    <a:pt x="233" y="401"/>
                    <a:pt x="296" y="317"/>
                  </a:cubicBezTo>
                  <a:cubicBezTo>
                    <a:pt x="370" y="212"/>
                    <a:pt x="380" y="96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11597115" y="2932086"/>
              <a:ext cx="257144" cy="138112"/>
            </a:xfrm>
            <a:custGeom>
              <a:avLst/>
              <a:gdLst/>
              <a:ahLst/>
              <a:cxnLst/>
              <a:rect l="l" t="t" r="r" b="b"/>
              <a:pathLst>
                <a:path w="3846" h="2066" extrusionOk="0">
                  <a:moveTo>
                    <a:pt x="64" y="1"/>
                  </a:moveTo>
                  <a:cubicBezTo>
                    <a:pt x="54" y="11"/>
                    <a:pt x="43" y="32"/>
                    <a:pt x="22" y="43"/>
                  </a:cubicBezTo>
                  <a:lnTo>
                    <a:pt x="1" y="64"/>
                  </a:lnTo>
                  <a:cubicBezTo>
                    <a:pt x="237" y="261"/>
                    <a:pt x="668" y="403"/>
                    <a:pt x="973" y="403"/>
                  </a:cubicBezTo>
                  <a:cubicBezTo>
                    <a:pt x="993" y="403"/>
                    <a:pt x="1013" y="402"/>
                    <a:pt x="1033" y="401"/>
                  </a:cubicBezTo>
                  <a:cubicBezTo>
                    <a:pt x="1038" y="401"/>
                    <a:pt x="1043" y="400"/>
                    <a:pt x="1048" y="400"/>
                  </a:cubicBezTo>
                  <a:cubicBezTo>
                    <a:pt x="1320" y="400"/>
                    <a:pt x="1948" y="957"/>
                    <a:pt x="2465" y="1401"/>
                  </a:cubicBezTo>
                  <a:cubicBezTo>
                    <a:pt x="2634" y="1549"/>
                    <a:pt x="2781" y="1686"/>
                    <a:pt x="2929" y="1791"/>
                  </a:cubicBezTo>
                  <a:cubicBezTo>
                    <a:pt x="3171" y="2002"/>
                    <a:pt x="3361" y="2065"/>
                    <a:pt x="3498" y="2065"/>
                  </a:cubicBezTo>
                  <a:cubicBezTo>
                    <a:pt x="3561" y="2065"/>
                    <a:pt x="3624" y="2054"/>
                    <a:pt x="3666" y="2033"/>
                  </a:cubicBezTo>
                  <a:cubicBezTo>
                    <a:pt x="3782" y="1970"/>
                    <a:pt x="3846" y="1854"/>
                    <a:pt x="3846" y="1759"/>
                  </a:cubicBezTo>
                  <a:cubicBezTo>
                    <a:pt x="3846" y="1633"/>
                    <a:pt x="3445" y="980"/>
                    <a:pt x="3224" y="654"/>
                  </a:cubicBezTo>
                  <a:cubicBezTo>
                    <a:pt x="3203" y="675"/>
                    <a:pt x="3182" y="696"/>
                    <a:pt x="3150" y="706"/>
                  </a:cubicBezTo>
                  <a:cubicBezTo>
                    <a:pt x="3455" y="1190"/>
                    <a:pt x="3750" y="1686"/>
                    <a:pt x="3750" y="1759"/>
                  </a:cubicBezTo>
                  <a:cubicBezTo>
                    <a:pt x="3750" y="1801"/>
                    <a:pt x="3719" y="1897"/>
                    <a:pt x="3624" y="1939"/>
                  </a:cubicBezTo>
                  <a:cubicBezTo>
                    <a:pt x="3587" y="1957"/>
                    <a:pt x="3545" y="1966"/>
                    <a:pt x="3499" y="1966"/>
                  </a:cubicBezTo>
                  <a:cubicBezTo>
                    <a:pt x="3359" y="1966"/>
                    <a:pt x="3179" y="1883"/>
                    <a:pt x="2982" y="1717"/>
                  </a:cubicBezTo>
                  <a:cubicBezTo>
                    <a:pt x="2845" y="1612"/>
                    <a:pt x="2697" y="1475"/>
                    <a:pt x="2529" y="1328"/>
                  </a:cubicBezTo>
                  <a:cubicBezTo>
                    <a:pt x="1950" y="822"/>
                    <a:pt x="1349" y="306"/>
                    <a:pt x="1044" y="306"/>
                  </a:cubicBezTo>
                  <a:lnTo>
                    <a:pt x="1023" y="306"/>
                  </a:lnTo>
                  <a:cubicBezTo>
                    <a:pt x="1012" y="306"/>
                    <a:pt x="1001" y="306"/>
                    <a:pt x="989" y="306"/>
                  </a:cubicBezTo>
                  <a:cubicBezTo>
                    <a:pt x="696" y="306"/>
                    <a:pt x="287" y="173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11350669" y="2863097"/>
              <a:ext cx="232472" cy="83830"/>
            </a:xfrm>
            <a:custGeom>
              <a:avLst/>
              <a:gdLst/>
              <a:ahLst/>
              <a:cxnLst/>
              <a:rect l="l" t="t" r="r" b="b"/>
              <a:pathLst>
                <a:path w="3477" h="1254" extrusionOk="0">
                  <a:moveTo>
                    <a:pt x="95" y="0"/>
                  </a:moveTo>
                  <a:cubicBezTo>
                    <a:pt x="63" y="22"/>
                    <a:pt x="32" y="32"/>
                    <a:pt x="0" y="32"/>
                  </a:cubicBezTo>
                  <a:cubicBezTo>
                    <a:pt x="332" y="669"/>
                    <a:pt x="883" y="813"/>
                    <a:pt x="1314" y="813"/>
                  </a:cubicBezTo>
                  <a:cubicBezTo>
                    <a:pt x="1595" y="813"/>
                    <a:pt x="1824" y="752"/>
                    <a:pt x="1907" y="727"/>
                  </a:cubicBezTo>
                  <a:cubicBezTo>
                    <a:pt x="2233" y="1075"/>
                    <a:pt x="2581" y="1253"/>
                    <a:pt x="2918" y="1253"/>
                  </a:cubicBezTo>
                  <a:cubicBezTo>
                    <a:pt x="3160" y="1253"/>
                    <a:pt x="3350" y="1169"/>
                    <a:pt x="3476" y="1085"/>
                  </a:cubicBezTo>
                  <a:cubicBezTo>
                    <a:pt x="3455" y="1075"/>
                    <a:pt x="3445" y="1064"/>
                    <a:pt x="3434" y="1054"/>
                  </a:cubicBezTo>
                  <a:cubicBezTo>
                    <a:pt x="3424" y="1043"/>
                    <a:pt x="3413" y="1022"/>
                    <a:pt x="3403" y="1012"/>
                  </a:cubicBezTo>
                  <a:cubicBezTo>
                    <a:pt x="3297" y="1085"/>
                    <a:pt x="3129" y="1159"/>
                    <a:pt x="2918" y="1159"/>
                  </a:cubicBezTo>
                  <a:cubicBezTo>
                    <a:pt x="2602" y="1159"/>
                    <a:pt x="2275" y="980"/>
                    <a:pt x="1959" y="632"/>
                  </a:cubicBezTo>
                  <a:lnTo>
                    <a:pt x="1928" y="611"/>
                  </a:lnTo>
                  <a:lnTo>
                    <a:pt x="1907" y="621"/>
                  </a:lnTo>
                  <a:cubicBezTo>
                    <a:pt x="1898" y="621"/>
                    <a:pt x="1649" y="714"/>
                    <a:pt x="1319" y="714"/>
                  </a:cubicBezTo>
                  <a:cubicBezTo>
                    <a:pt x="1264" y="714"/>
                    <a:pt x="1207" y="712"/>
                    <a:pt x="1149" y="706"/>
                  </a:cubicBezTo>
                  <a:cubicBezTo>
                    <a:pt x="674" y="664"/>
                    <a:pt x="316" y="432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8"/>
            <p:cNvSpPr/>
            <p:nvPr/>
          </p:nvSpPr>
          <p:spPr>
            <a:xfrm>
              <a:off x="11185859" y="2596232"/>
              <a:ext cx="150101" cy="259913"/>
            </a:xfrm>
            <a:custGeom>
              <a:avLst/>
              <a:gdLst/>
              <a:ahLst/>
              <a:cxnLst/>
              <a:rect l="l" t="t" r="r" b="b"/>
              <a:pathLst>
                <a:path w="2245" h="3888" extrusionOk="0">
                  <a:moveTo>
                    <a:pt x="738" y="0"/>
                  </a:moveTo>
                  <a:cubicBezTo>
                    <a:pt x="232" y="475"/>
                    <a:pt x="1" y="938"/>
                    <a:pt x="54" y="1359"/>
                  </a:cubicBezTo>
                  <a:cubicBezTo>
                    <a:pt x="138" y="1938"/>
                    <a:pt x="728" y="2254"/>
                    <a:pt x="864" y="2328"/>
                  </a:cubicBezTo>
                  <a:cubicBezTo>
                    <a:pt x="854" y="2865"/>
                    <a:pt x="991" y="3276"/>
                    <a:pt x="1286" y="3539"/>
                  </a:cubicBezTo>
                  <a:cubicBezTo>
                    <a:pt x="1602" y="3834"/>
                    <a:pt x="2013" y="3887"/>
                    <a:pt x="2245" y="3887"/>
                  </a:cubicBezTo>
                  <a:lnTo>
                    <a:pt x="2245" y="3866"/>
                  </a:lnTo>
                  <a:cubicBezTo>
                    <a:pt x="2234" y="3845"/>
                    <a:pt x="2234" y="3813"/>
                    <a:pt x="2234" y="3792"/>
                  </a:cubicBezTo>
                  <a:cubicBezTo>
                    <a:pt x="2002" y="3782"/>
                    <a:pt x="1634" y="3729"/>
                    <a:pt x="1349" y="3466"/>
                  </a:cubicBezTo>
                  <a:cubicBezTo>
                    <a:pt x="1075" y="3213"/>
                    <a:pt x="949" y="2823"/>
                    <a:pt x="970" y="2296"/>
                  </a:cubicBezTo>
                  <a:lnTo>
                    <a:pt x="970" y="2265"/>
                  </a:lnTo>
                  <a:lnTo>
                    <a:pt x="938" y="2254"/>
                  </a:lnTo>
                  <a:cubicBezTo>
                    <a:pt x="927" y="2254"/>
                    <a:pt x="243" y="1938"/>
                    <a:pt x="159" y="1348"/>
                  </a:cubicBezTo>
                  <a:cubicBezTo>
                    <a:pt x="96" y="959"/>
                    <a:pt x="317" y="527"/>
                    <a:pt x="812" y="74"/>
                  </a:cubicBezTo>
                  <a:cubicBezTo>
                    <a:pt x="780" y="63"/>
                    <a:pt x="759" y="42"/>
                    <a:pt x="749" y="11"/>
                  </a:cubicBezTo>
                  <a:lnTo>
                    <a:pt x="73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8"/>
            <p:cNvSpPr/>
            <p:nvPr/>
          </p:nvSpPr>
          <p:spPr>
            <a:xfrm>
              <a:off x="11267562" y="2651651"/>
              <a:ext cx="693004" cy="328367"/>
            </a:xfrm>
            <a:custGeom>
              <a:avLst/>
              <a:gdLst/>
              <a:ahLst/>
              <a:cxnLst/>
              <a:rect l="l" t="t" r="r" b="b"/>
              <a:pathLst>
                <a:path w="10365" h="4912" extrusionOk="0">
                  <a:moveTo>
                    <a:pt x="212" y="96"/>
                  </a:moveTo>
                  <a:cubicBezTo>
                    <a:pt x="219" y="96"/>
                    <a:pt x="226" y="97"/>
                    <a:pt x="232" y="98"/>
                  </a:cubicBezTo>
                  <a:cubicBezTo>
                    <a:pt x="243" y="98"/>
                    <a:pt x="1381" y="330"/>
                    <a:pt x="1465" y="1815"/>
                  </a:cubicBezTo>
                  <a:lnTo>
                    <a:pt x="1465" y="1900"/>
                  </a:lnTo>
                  <a:lnTo>
                    <a:pt x="1538" y="1857"/>
                  </a:lnTo>
                  <a:cubicBezTo>
                    <a:pt x="1676" y="1752"/>
                    <a:pt x="1823" y="1710"/>
                    <a:pt x="1917" y="1678"/>
                  </a:cubicBezTo>
                  <a:lnTo>
                    <a:pt x="1959" y="1668"/>
                  </a:lnTo>
                  <a:lnTo>
                    <a:pt x="1959" y="1636"/>
                  </a:lnTo>
                  <a:cubicBezTo>
                    <a:pt x="1959" y="1552"/>
                    <a:pt x="1970" y="1478"/>
                    <a:pt x="1992" y="1404"/>
                  </a:cubicBezTo>
                  <a:cubicBezTo>
                    <a:pt x="2139" y="973"/>
                    <a:pt x="2634" y="783"/>
                    <a:pt x="2655" y="772"/>
                  </a:cubicBezTo>
                  <a:cubicBezTo>
                    <a:pt x="2665" y="767"/>
                    <a:pt x="2676" y="765"/>
                    <a:pt x="2688" y="765"/>
                  </a:cubicBezTo>
                  <a:cubicBezTo>
                    <a:pt x="2700" y="765"/>
                    <a:pt x="2713" y="767"/>
                    <a:pt x="2729" y="772"/>
                  </a:cubicBezTo>
                  <a:cubicBezTo>
                    <a:pt x="2750" y="783"/>
                    <a:pt x="2771" y="804"/>
                    <a:pt x="2781" y="825"/>
                  </a:cubicBezTo>
                  <a:cubicBezTo>
                    <a:pt x="2792" y="877"/>
                    <a:pt x="2771" y="931"/>
                    <a:pt x="2718" y="952"/>
                  </a:cubicBezTo>
                  <a:cubicBezTo>
                    <a:pt x="2697" y="962"/>
                    <a:pt x="2297" y="1130"/>
                    <a:pt x="2181" y="1467"/>
                  </a:cubicBezTo>
                  <a:cubicBezTo>
                    <a:pt x="2118" y="1657"/>
                    <a:pt x="2160" y="1889"/>
                    <a:pt x="2318" y="2131"/>
                  </a:cubicBezTo>
                  <a:cubicBezTo>
                    <a:pt x="2503" y="2401"/>
                    <a:pt x="2903" y="2549"/>
                    <a:pt x="3407" y="2549"/>
                  </a:cubicBezTo>
                  <a:cubicBezTo>
                    <a:pt x="3533" y="2549"/>
                    <a:pt x="3666" y="2540"/>
                    <a:pt x="3803" y="2521"/>
                  </a:cubicBezTo>
                  <a:lnTo>
                    <a:pt x="3866" y="2521"/>
                  </a:lnTo>
                  <a:lnTo>
                    <a:pt x="3845" y="2457"/>
                  </a:lnTo>
                  <a:cubicBezTo>
                    <a:pt x="3750" y="2183"/>
                    <a:pt x="3761" y="1931"/>
                    <a:pt x="3761" y="1921"/>
                  </a:cubicBezTo>
                  <a:cubicBezTo>
                    <a:pt x="3761" y="1900"/>
                    <a:pt x="3771" y="1878"/>
                    <a:pt x="3792" y="1857"/>
                  </a:cubicBezTo>
                  <a:cubicBezTo>
                    <a:pt x="3808" y="1842"/>
                    <a:pt x="3823" y="1832"/>
                    <a:pt x="3838" y="1832"/>
                  </a:cubicBezTo>
                  <a:cubicBezTo>
                    <a:pt x="3844" y="1832"/>
                    <a:pt x="3850" y="1833"/>
                    <a:pt x="3855" y="1836"/>
                  </a:cubicBezTo>
                  <a:cubicBezTo>
                    <a:pt x="3908" y="1836"/>
                    <a:pt x="3951" y="1878"/>
                    <a:pt x="3951" y="1931"/>
                  </a:cubicBezTo>
                  <a:cubicBezTo>
                    <a:pt x="3951" y="1942"/>
                    <a:pt x="3930" y="2468"/>
                    <a:pt x="4267" y="2752"/>
                  </a:cubicBezTo>
                  <a:cubicBezTo>
                    <a:pt x="4420" y="2884"/>
                    <a:pt x="4618" y="2949"/>
                    <a:pt x="4866" y="2949"/>
                  </a:cubicBezTo>
                  <a:cubicBezTo>
                    <a:pt x="4976" y="2949"/>
                    <a:pt x="5095" y="2937"/>
                    <a:pt x="5225" y="2911"/>
                  </a:cubicBezTo>
                  <a:cubicBezTo>
                    <a:pt x="5699" y="2815"/>
                    <a:pt x="5994" y="2731"/>
                    <a:pt x="6141" y="2689"/>
                  </a:cubicBezTo>
                  <a:lnTo>
                    <a:pt x="6173" y="2679"/>
                  </a:lnTo>
                  <a:lnTo>
                    <a:pt x="6173" y="2637"/>
                  </a:lnTo>
                  <a:cubicBezTo>
                    <a:pt x="6173" y="2553"/>
                    <a:pt x="6173" y="2457"/>
                    <a:pt x="6183" y="2373"/>
                  </a:cubicBezTo>
                  <a:cubicBezTo>
                    <a:pt x="6289" y="1773"/>
                    <a:pt x="7036" y="1268"/>
                    <a:pt x="7890" y="1204"/>
                  </a:cubicBezTo>
                  <a:lnTo>
                    <a:pt x="7921" y="1204"/>
                  </a:lnTo>
                  <a:lnTo>
                    <a:pt x="7932" y="1162"/>
                  </a:lnTo>
                  <a:cubicBezTo>
                    <a:pt x="7953" y="1025"/>
                    <a:pt x="8016" y="825"/>
                    <a:pt x="8195" y="699"/>
                  </a:cubicBezTo>
                  <a:cubicBezTo>
                    <a:pt x="8293" y="630"/>
                    <a:pt x="8413" y="595"/>
                    <a:pt x="8551" y="595"/>
                  </a:cubicBezTo>
                  <a:cubicBezTo>
                    <a:pt x="8666" y="595"/>
                    <a:pt x="8794" y="619"/>
                    <a:pt x="8932" y="667"/>
                  </a:cubicBezTo>
                  <a:cubicBezTo>
                    <a:pt x="8985" y="678"/>
                    <a:pt x="9016" y="730"/>
                    <a:pt x="8995" y="783"/>
                  </a:cubicBezTo>
                  <a:cubicBezTo>
                    <a:pt x="8985" y="814"/>
                    <a:pt x="8964" y="835"/>
                    <a:pt x="8943" y="846"/>
                  </a:cubicBezTo>
                  <a:cubicBezTo>
                    <a:pt x="8933" y="851"/>
                    <a:pt x="8919" y="854"/>
                    <a:pt x="8906" y="854"/>
                  </a:cubicBezTo>
                  <a:cubicBezTo>
                    <a:pt x="8893" y="854"/>
                    <a:pt x="8879" y="851"/>
                    <a:pt x="8869" y="846"/>
                  </a:cubicBezTo>
                  <a:cubicBezTo>
                    <a:pt x="8751" y="805"/>
                    <a:pt x="8646" y="784"/>
                    <a:pt x="8555" y="784"/>
                  </a:cubicBezTo>
                  <a:cubicBezTo>
                    <a:pt x="8458" y="784"/>
                    <a:pt x="8376" y="808"/>
                    <a:pt x="8311" y="856"/>
                  </a:cubicBezTo>
                  <a:cubicBezTo>
                    <a:pt x="8227" y="920"/>
                    <a:pt x="8164" y="1015"/>
                    <a:pt x="8132" y="1141"/>
                  </a:cubicBezTo>
                  <a:lnTo>
                    <a:pt x="8122" y="1193"/>
                  </a:lnTo>
                  <a:lnTo>
                    <a:pt x="8174" y="1204"/>
                  </a:lnTo>
                  <a:cubicBezTo>
                    <a:pt x="8258" y="1204"/>
                    <a:pt x="8321" y="1214"/>
                    <a:pt x="8395" y="1225"/>
                  </a:cubicBezTo>
                  <a:cubicBezTo>
                    <a:pt x="9512" y="1373"/>
                    <a:pt x="10186" y="1825"/>
                    <a:pt x="10217" y="1846"/>
                  </a:cubicBezTo>
                  <a:cubicBezTo>
                    <a:pt x="10238" y="1868"/>
                    <a:pt x="10249" y="1889"/>
                    <a:pt x="10259" y="1910"/>
                  </a:cubicBezTo>
                  <a:cubicBezTo>
                    <a:pt x="10259" y="1942"/>
                    <a:pt x="10249" y="1963"/>
                    <a:pt x="10238" y="1984"/>
                  </a:cubicBezTo>
                  <a:cubicBezTo>
                    <a:pt x="10217" y="2012"/>
                    <a:pt x="10183" y="2026"/>
                    <a:pt x="10149" y="2026"/>
                  </a:cubicBezTo>
                  <a:cubicBezTo>
                    <a:pt x="10132" y="2026"/>
                    <a:pt x="10116" y="2022"/>
                    <a:pt x="10102" y="2015"/>
                  </a:cubicBezTo>
                  <a:cubicBezTo>
                    <a:pt x="10102" y="2005"/>
                    <a:pt x="9438" y="1562"/>
                    <a:pt x="8363" y="1415"/>
                  </a:cubicBezTo>
                  <a:cubicBezTo>
                    <a:pt x="8255" y="1400"/>
                    <a:pt x="8150" y="1393"/>
                    <a:pt x="8047" y="1393"/>
                  </a:cubicBezTo>
                  <a:cubicBezTo>
                    <a:pt x="7131" y="1393"/>
                    <a:pt x="6458" y="1949"/>
                    <a:pt x="6373" y="2394"/>
                  </a:cubicBezTo>
                  <a:cubicBezTo>
                    <a:pt x="6362" y="2510"/>
                    <a:pt x="6362" y="2616"/>
                    <a:pt x="6373" y="2721"/>
                  </a:cubicBezTo>
                  <a:cubicBezTo>
                    <a:pt x="6373" y="2731"/>
                    <a:pt x="6383" y="2742"/>
                    <a:pt x="6383" y="2763"/>
                  </a:cubicBezTo>
                  <a:cubicBezTo>
                    <a:pt x="6404" y="2942"/>
                    <a:pt x="6489" y="3110"/>
                    <a:pt x="6605" y="3258"/>
                  </a:cubicBezTo>
                  <a:cubicBezTo>
                    <a:pt x="7163" y="3911"/>
                    <a:pt x="8437" y="3974"/>
                    <a:pt x="8490" y="3974"/>
                  </a:cubicBezTo>
                  <a:cubicBezTo>
                    <a:pt x="8522" y="3974"/>
                    <a:pt x="8543" y="3985"/>
                    <a:pt x="8564" y="4006"/>
                  </a:cubicBezTo>
                  <a:cubicBezTo>
                    <a:pt x="8585" y="4016"/>
                    <a:pt x="8585" y="4048"/>
                    <a:pt x="8585" y="4069"/>
                  </a:cubicBezTo>
                  <a:cubicBezTo>
                    <a:pt x="8585" y="4122"/>
                    <a:pt x="8543" y="4164"/>
                    <a:pt x="8490" y="4164"/>
                  </a:cubicBezTo>
                  <a:cubicBezTo>
                    <a:pt x="8448" y="4164"/>
                    <a:pt x="7563" y="4132"/>
                    <a:pt x="6900" y="3742"/>
                  </a:cubicBezTo>
                  <a:lnTo>
                    <a:pt x="6826" y="3700"/>
                  </a:lnTo>
                  <a:lnTo>
                    <a:pt x="6826" y="3784"/>
                  </a:lnTo>
                  <a:cubicBezTo>
                    <a:pt x="6815" y="3922"/>
                    <a:pt x="6847" y="4122"/>
                    <a:pt x="6973" y="4290"/>
                  </a:cubicBezTo>
                  <a:cubicBezTo>
                    <a:pt x="7139" y="4504"/>
                    <a:pt x="7456" y="4619"/>
                    <a:pt x="7902" y="4619"/>
                  </a:cubicBezTo>
                  <a:cubicBezTo>
                    <a:pt x="7939" y="4619"/>
                    <a:pt x="7977" y="4619"/>
                    <a:pt x="8016" y="4617"/>
                  </a:cubicBezTo>
                  <a:cubicBezTo>
                    <a:pt x="8037" y="4617"/>
                    <a:pt x="8058" y="4627"/>
                    <a:pt x="8079" y="4648"/>
                  </a:cubicBezTo>
                  <a:cubicBezTo>
                    <a:pt x="8100" y="4669"/>
                    <a:pt x="8111" y="4690"/>
                    <a:pt x="8111" y="4711"/>
                  </a:cubicBezTo>
                  <a:cubicBezTo>
                    <a:pt x="8111" y="4775"/>
                    <a:pt x="8068" y="4817"/>
                    <a:pt x="8016" y="4817"/>
                  </a:cubicBezTo>
                  <a:cubicBezTo>
                    <a:pt x="7995" y="4817"/>
                    <a:pt x="7974" y="4817"/>
                    <a:pt x="7954" y="4817"/>
                  </a:cubicBezTo>
                  <a:cubicBezTo>
                    <a:pt x="7417" y="4817"/>
                    <a:pt x="7028" y="4680"/>
                    <a:pt x="6815" y="4406"/>
                  </a:cubicBezTo>
                  <a:cubicBezTo>
                    <a:pt x="6584" y="4111"/>
                    <a:pt x="6626" y="3742"/>
                    <a:pt x="6647" y="3595"/>
                  </a:cubicBezTo>
                  <a:lnTo>
                    <a:pt x="6657" y="3574"/>
                  </a:lnTo>
                  <a:lnTo>
                    <a:pt x="6626" y="3553"/>
                  </a:lnTo>
                  <a:cubicBezTo>
                    <a:pt x="6563" y="3501"/>
                    <a:pt x="6510" y="3437"/>
                    <a:pt x="6457" y="3384"/>
                  </a:cubicBezTo>
                  <a:cubicBezTo>
                    <a:pt x="6341" y="3248"/>
                    <a:pt x="6257" y="3089"/>
                    <a:pt x="6215" y="2921"/>
                  </a:cubicBezTo>
                  <a:lnTo>
                    <a:pt x="6205" y="2879"/>
                  </a:lnTo>
                  <a:lnTo>
                    <a:pt x="6151" y="2890"/>
                  </a:lnTo>
                  <a:cubicBezTo>
                    <a:pt x="5983" y="2932"/>
                    <a:pt x="5699" y="3016"/>
                    <a:pt x="5267" y="3100"/>
                  </a:cubicBezTo>
                  <a:cubicBezTo>
                    <a:pt x="5119" y="3131"/>
                    <a:pt x="4993" y="3142"/>
                    <a:pt x="4866" y="3142"/>
                  </a:cubicBezTo>
                  <a:cubicBezTo>
                    <a:pt x="4824" y="3142"/>
                    <a:pt x="4772" y="3142"/>
                    <a:pt x="4709" y="3131"/>
                  </a:cubicBezTo>
                  <a:lnTo>
                    <a:pt x="4656" y="3131"/>
                  </a:lnTo>
                  <a:lnTo>
                    <a:pt x="4656" y="3185"/>
                  </a:lnTo>
                  <a:cubicBezTo>
                    <a:pt x="4677" y="3363"/>
                    <a:pt x="4719" y="3806"/>
                    <a:pt x="4909" y="4027"/>
                  </a:cubicBezTo>
                  <a:cubicBezTo>
                    <a:pt x="4920" y="4048"/>
                    <a:pt x="4930" y="4079"/>
                    <a:pt x="4930" y="4100"/>
                  </a:cubicBezTo>
                  <a:cubicBezTo>
                    <a:pt x="4920" y="4122"/>
                    <a:pt x="4909" y="4154"/>
                    <a:pt x="4888" y="4164"/>
                  </a:cubicBezTo>
                  <a:cubicBezTo>
                    <a:pt x="4868" y="4179"/>
                    <a:pt x="4844" y="4187"/>
                    <a:pt x="4820" y="4187"/>
                  </a:cubicBezTo>
                  <a:cubicBezTo>
                    <a:pt x="4794" y="4187"/>
                    <a:pt x="4768" y="4176"/>
                    <a:pt x="4751" y="4154"/>
                  </a:cubicBezTo>
                  <a:cubicBezTo>
                    <a:pt x="4519" y="3859"/>
                    <a:pt x="4466" y="3332"/>
                    <a:pt x="4456" y="3110"/>
                  </a:cubicBezTo>
                  <a:lnTo>
                    <a:pt x="4456" y="3079"/>
                  </a:lnTo>
                  <a:lnTo>
                    <a:pt x="4424" y="3068"/>
                  </a:lnTo>
                  <a:cubicBezTo>
                    <a:pt x="4319" y="3026"/>
                    <a:pt x="4224" y="2974"/>
                    <a:pt x="4140" y="2900"/>
                  </a:cubicBezTo>
                  <a:cubicBezTo>
                    <a:pt x="4087" y="2847"/>
                    <a:pt x="4035" y="2794"/>
                    <a:pt x="3982" y="2721"/>
                  </a:cubicBezTo>
                  <a:lnTo>
                    <a:pt x="3961" y="2700"/>
                  </a:lnTo>
                  <a:lnTo>
                    <a:pt x="3940" y="2700"/>
                  </a:lnTo>
                  <a:cubicBezTo>
                    <a:pt x="3761" y="2731"/>
                    <a:pt x="3592" y="2742"/>
                    <a:pt x="3424" y="2742"/>
                  </a:cubicBezTo>
                  <a:cubicBezTo>
                    <a:pt x="3087" y="2742"/>
                    <a:pt x="2455" y="2679"/>
                    <a:pt x="2149" y="2247"/>
                  </a:cubicBezTo>
                  <a:cubicBezTo>
                    <a:pt x="2086" y="2131"/>
                    <a:pt x="2034" y="2015"/>
                    <a:pt x="1992" y="1910"/>
                  </a:cubicBezTo>
                  <a:lnTo>
                    <a:pt x="1981" y="1868"/>
                  </a:lnTo>
                  <a:lnTo>
                    <a:pt x="1938" y="1878"/>
                  </a:lnTo>
                  <a:cubicBezTo>
                    <a:pt x="1802" y="1921"/>
                    <a:pt x="1601" y="2005"/>
                    <a:pt x="1465" y="2183"/>
                  </a:cubicBezTo>
                  <a:cubicBezTo>
                    <a:pt x="1306" y="2384"/>
                    <a:pt x="1254" y="2658"/>
                    <a:pt x="1306" y="2995"/>
                  </a:cubicBezTo>
                  <a:cubicBezTo>
                    <a:pt x="1317" y="3016"/>
                    <a:pt x="1306" y="3047"/>
                    <a:pt x="1296" y="3068"/>
                  </a:cubicBezTo>
                  <a:cubicBezTo>
                    <a:pt x="1275" y="3089"/>
                    <a:pt x="1254" y="3100"/>
                    <a:pt x="1222" y="3100"/>
                  </a:cubicBezTo>
                  <a:cubicBezTo>
                    <a:pt x="1216" y="3102"/>
                    <a:pt x="1209" y="3102"/>
                    <a:pt x="1203" y="3102"/>
                  </a:cubicBezTo>
                  <a:cubicBezTo>
                    <a:pt x="1160" y="3102"/>
                    <a:pt x="1126" y="3072"/>
                    <a:pt x="1117" y="3026"/>
                  </a:cubicBezTo>
                  <a:cubicBezTo>
                    <a:pt x="1065" y="2668"/>
                    <a:pt x="1107" y="2373"/>
                    <a:pt x="1254" y="2141"/>
                  </a:cubicBezTo>
                  <a:lnTo>
                    <a:pt x="1264" y="2131"/>
                  </a:lnTo>
                  <a:lnTo>
                    <a:pt x="1264" y="2120"/>
                  </a:lnTo>
                  <a:cubicBezTo>
                    <a:pt x="1328" y="509"/>
                    <a:pt x="211" y="288"/>
                    <a:pt x="201" y="288"/>
                  </a:cubicBezTo>
                  <a:cubicBezTo>
                    <a:pt x="169" y="288"/>
                    <a:pt x="148" y="267"/>
                    <a:pt x="138" y="245"/>
                  </a:cubicBezTo>
                  <a:cubicBezTo>
                    <a:pt x="117" y="224"/>
                    <a:pt x="117" y="203"/>
                    <a:pt x="117" y="172"/>
                  </a:cubicBezTo>
                  <a:cubicBezTo>
                    <a:pt x="126" y="126"/>
                    <a:pt x="167" y="96"/>
                    <a:pt x="212" y="96"/>
                  </a:cubicBezTo>
                  <a:close/>
                  <a:moveTo>
                    <a:pt x="217" y="0"/>
                  </a:moveTo>
                  <a:cubicBezTo>
                    <a:pt x="125" y="0"/>
                    <a:pt x="40" y="68"/>
                    <a:pt x="21" y="161"/>
                  </a:cubicBezTo>
                  <a:cubicBezTo>
                    <a:pt x="0" y="267"/>
                    <a:pt x="75" y="362"/>
                    <a:pt x="180" y="383"/>
                  </a:cubicBezTo>
                  <a:cubicBezTo>
                    <a:pt x="190" y="383"/>
                    <a:pt x="1222" y="593"/>
                    <a:pt x="1170" y="2099"/>
                  </a:cubicBezTo>
                  <a:cubicBezTo>
                    <a:pt x="1012" y="2352"/>
                    <a:pt x="959" y="2668"/>
                    <a:pt x="1023" y="3037"/>
                  </a:cubicBezTo>
                  <a:cubicBezTo>
                    <a:pt x="1032" y="3136"/>
                    <a:pt x="1125" y="3207"/>
                    <a:pt x="1224" y="3207"/>
                  </a:cubicBezTo>
                  <a:cubicBezTo>
                    <a:pt x="1230" y="3207"/>
                    <a:pt x="1237" y="3206"/>
                    <a:pt x="1243" y="3206"/>
                  </a:cubicBezTo>
                  <a:cubicBezTo>
                    <a:pt x="1296" y="3195"/>
                    <a:pt x="1338" y="3163"/>
                    <a:pt x="1370" y="3121"/>
                  </a:cubicBezTo>
                  <a:cubicBezTo>
                    <a:pt x="1402" y="3079"/>
                    <a:pt x="1412" y="3026"/>
                    <a:pt x="1402" y="2974"/>
                  </a:cubicBezTo>
                  <a:cubicBezTo>
                    <a:pt x="1360" y="2668"/>
                    <a:pt x="1402" y="2426"/>
                    <a:pt x="1538" y="2247"/>
                  </a:cubicBezTo>
                  <a:cubicBezTo>
                    <a:pt x="1654" y="2110"/>
                    <a:pt x="1802" y="2026"/>
                    <a:pt x="1917" y="1984"/>
                  </a:cubicBezTo>
                  <a:cubicBezTo>
                    <a:pt x="1949" y="2089"/>
                    <a:pt x="2002" y="2194"/>
                    <a:pt x="2076" y="2300"/>
                  </a:cubicBezTo>
                  <a:cubicBezTo>
                    <a:pt x="2318" y="2647"/>
                    <a:pt x="2802" y="2847"/>
                    <a:pt x="3424" y="2847"/>
                  </a:cubicBezTo>
                  <a:cubicBezTo>
                    <a:pt x="3582" y="2847"/>
                    <a:pt x="3750" y="2826"/>
                    <a:pt x="3919" y="2805"/>
                  </a:cubicBezTo>
                  <a:cubicBezTo>
                    <a:pt x="3972" y="2869"/>
                    <a:pt x="4024" y="2921"/>
                    <a:pt x="4077" y="2974"/>
                  </a:cubicBezTo>
                  <a:cubicBezTo>
                    <a:pt x="4161" y="3047"/>
                    <a:pt x="4256" y="3100"/>
                    <a:pt x="4361" y="3153"/>
                  </a:cubicBezTo>
                  <a:cubicBezTo>
                    <a:pt x="4372" y="3395"/>
                    <a:pt x="4435" y="3911"/>
                    <a:pt x="4677" y="4217"/>
                  </a:cubicBezTo>
                  <a:cubicBezTo>
                    <a:pt x="4713" y="4259"/>
                    <a:pt x="4773" y="4283"/>
                    <a:pt x="4832" y="4283"/>
                  </a:cubicBezTo>
                  <a:cubicBezTo>
                    <a:pt x="4876" y="4283"/>
                    <a:pt x="4919" y="4269"/>
                    <a:pt x="4951" y="4238"/>
                  </a:cubicBezTo>
                  <a:cubicBezTo>
                    <a:pt x="4993" y="4206"/>
                    <a:pt x="5014" y="4164"/>
                    <a:pt x="5025" y="4111"/>
                  </a:cubicBezTo>
                  <a:cubicBezTo>
                    <a:pt x="5025" y="4058"/>
                    <a:pt x="5014" y="4006"/>
                    <a:pt x="4983" y="3964"/>
                  </a:cubicBezTo>
                  <a:cubicBezTo>
                    <a:pt x="4835" y="3784"/>
                    <a:pt x="4782" y="3426"/>
                    <a:pt x="4761" y="3237"/>
                  </a:cubicBezTo>
                  <a:lnTo>
                    <a:pt x="4866" y="3237"/>
                  </a:lnTo>
                  <a:cubicBezTo>
                    <a:pt x="4993" y="3237"/>
                    <a:pt x="5140" y="3227"/>
                    <a:pt x="5278" y="3195"/>
                  </a:cubicBezTo>
                  <a:cubicBezTo>
                    <a:pt x="5678" y="3110"/>
                    <a:pt x="5962" y="3047"/>
                    <a:pt x="6130" y="2995"/>
                  </a:cubicBezTo>
                  <a:cubicBezTo>
                    <a:pt x="6183" y="3153"/>
                    <a:pt x="6268" y="3311"/>
                    <a:pt x="6383" y="3447"/>
                  </a:cubicBezTo>
                  <a:lnTo>
                    <a:pt x="6542" y="3606"/>
                  </a:lnTo>
                  <a:cubicBezTo>
                    <a:pt x="6521" y="3784"/>
                    <a:pt x="6499" y="4154"/>
                    <a:pt x="6741" y="4470"/>
                  </a:cubicBezTo>
                  <a:cubicBezTo>
                    <a:pt x="6973" y="4764"/>
                    <a:pt x="7373" y="4912"/>
                    <a:pt x="7932" y="4912"/>
                  </a:cubicBezTo>
                  <a:lnTo>
                    <a:pt x="8016" y="4912"/>
                  </a:lnTo>
                  <a:cubicBezTo>
                    <a:pt x="8132" y="4912"/>
                    <a:pt x="8216" y="4817"/>
                    <a:pt x="8206" y="4711"/>
                  </a:cubicBezTo>
                  <a:cubicBezTo>
                    <a:pt x="8206" y="4659"/>
                    <a:pt x="8185" y="4617"/>
                    <a:pt x="8143" y="4575"/>
                  </a:cubicBezTo>
                  <a:cubicBezTo>
                    <a:pt x="8111" y="4543"/>
                    <a:pt x="8058" y="4522"/>
                    <a:pt x="8005" y="4522"/>
                  </a:cubicBezTo>
                  <a:cubicBezTo>
                    <a:pt x="7981" y="4522"/>
                    <a:pt x="7957" y="4523"/>
                    <a:pt x="7933" y="4523"/>
                  </a:cubicBezTo>
                  <a:cubicBezTo>
                    <a:pt x="7500" y="4523"/>
                    <a:pt x="7207" y="4427"/>
                    <a:pt x="7047" y="4227"/>
                  </a:cubicBezTo>
                  <a:cubicBezTo>
                    <a:pt x="6963" y="4111"/>
                    <a:pt x="6931" y="3974"/>
                    <a:pt x="6921" y="3869"/>
                  </a:cubicBezTo>
                  <a:lnTo>
                    <a:pt x="6921" y="3869"/>
                  </a:lnTo>
                  <a:cubicBezTo>
                    <a:pt x="7605" y="4227"/>
                    <a:pt x="8448" y="4259"/>
                    <a:pt x="8490" y="4269"/>
                  </a:cubicBezTo>
                  <a:cubicBezTo>
                    <a:pt x="8595" y="4269"/>
                    <a:pt x="8679" y="4185"/>
                    <a:pt x="8690" y="4079"/>
                  </a:cubicBezTo>
                  <a:cubicBezTo>
                    <a:pt x="8690" y="4027"/>
                    <a:pt x="8669" y="3974"/>
                    <a:pt x="8637" y="3932"/>
                  </a:cubicBezTo>
                  <a:cubicBezTo>
                    <a:pt x="8595" y="3901"/>
                    <a:pt x="8553" y="3880"/>
                    <a:pt x="8501" y="3869"/>
                  </a:cubicBezTo>
                  <a:cubicBezTo>
                    <a:pt x="8490" y="3869"/>
                    <a:pt x="7205" y="3816"/>
                    <a:pt x="6689" y="3195"/>
                  </a:cubicBezTo>
                  <a:cubicBezTo>
                    <a:pt x="6573" y="3058"/>
                    <a:pt x="6499" y="2911"/>
                    <a:pt x="6478" y="2752"/>
                  </a:cubicBezTo>
                  <a:cubicBezTo>
                    <a:pt x="6478" y="2731"/>
                    <a:pt x="6478" y="2721"/>
                    <a:pt x="6467" y="2700"/>
                  </a:cubicBezTo>
                  <a:cubicBezTo>
                    <a:pt x="6457" y="2605"/>
                    <a:pt x="6457" y="2510"/>
                    <a:pt x="6478" y="2415"/>
                  </a:cubicBezTo>
                  <a:cubicBezTo>
                    <a:pt x="6554" y="1999"/>
                    <a:pt x="7182" y="1489"/>
                    <a:pt x="8051" y="1489"/>
                  </a:cubicBezTo>
                  <a:cubicBezTo>
                    <a:pt x="8149" y="1489"/>
                    <a:pt x="8250" y="1496"/>
                    <a:pt x="8353" y="1509"/>
                  </a:cubicBezTo>
                  <a:cubicBezTo>
                    <a:pt x="9396" y="1657"/>
                    <a:pt x="10038" y="2089"/>
                    <a:pt x="10049" y="2089"/>
                  </a:cubicBezTo>
                  <a:cubicBezTo>
                    <a:pt x="10081" y="2113"/>
                    <a:pt x="10119" y="2125"/>
                    <a:pt x="10158" y="2125"/>
                  </a:cubicBezTo>
                  <a:cubicBezTo>
                    <a:pt x="10221" y="2125"/>
                    <a:pt x="10283" y="2095"/>
                    <a:pt x="10322" y="2036"/>
                  </a:cubicBezTo>
                  <a:cubicBezTo>
                    <a:pt x="10343" y="1994"/>
                    <a:pt x="10365" y="1942"/>
                    <a:pt x="10354" y="1889"/>
                  </a:cubicBezTo>
                  <a:cubicBezTo>
                    <a:pt x="10343" y="1846"/>
                    <a:pt x="10312" y="1794"/>
                    <a:pt x="10270" y="1773"/>
                  </a:cubicBezTo>
                  <a:cubicBezTo>
                    <a:pt x="10238" y="1752"/>
                    <a:pt x="9543" y="1278"/>
                    <a:pt x="8405" y="1120"/>
                  </a:cubicBezTo>
                  <a:cubicBezTo>
                    <a:pt x="8353" y="1120"/>
                    <a:pt x="8300" y="1109"/>
                    <a:pt x="8248" y="1109"/>
                  </a:cubicBezTo>
                  <a:cubicBezTo>
                    <a:pt x="8269" y="1046"/>
                    <a:pt x="8300" y="983"/>
                    <a:pt x="8363" y="941"/>
                  </a:cubicBezTo>
                  <a:cubicBezTo>
                    <a:pt x="8411" y="904"/>
                    <a:pt x="8477" y="886"/>
                    <a:pt x="8557" y="886"/>
                  </a:cubicBezTo>
                  <a:cubicBezTo>
                    <a:pt x="8638" y="886"/>
                    <a:pt x="8732" y="904"/>
                    <a:pt x="8838" y="941"/>
                  </a:cubicBezTo>
                  <a:cubicBezTo>
                    <a:pt x="8858" y="949"/>
                    <a:pt x="8878" y="952"/>
                    <a:pt x="8898" y="952"/>
                  </a:cubicBezTo>
                  <a:cubicBezTo>
                    <a:pt x="8929" y="952"/>
                    <a:pt x="8959" y="943"/>
                    <a:pt x="8985" y="931"/>
                  </a:cubicBezTo>
                  <a:cubicBezTo>
                    <a:pt x="9037" y="909"/>
                    <a:pt x="9069" y="867"/>
                    <a:pt x="9091" y="814"/>
                  </a:cubicBezTo>
                  <a:cubicBezTo>
                    <a:pt x="9101" y="772"/>
                    <a:pt x="9101" y="720"/>
                    <a:pt x="9080" y="667"/>
                  </a:cubicBezTo>
                  <a:cubicBezTo>
                    <a:pt x="9058" y="625"/>
                    <a:pt x="9016" y="583"/>
                    <a:pt x="8964" y="572"/>
                  </a:cubicBezTo>
                  <a:cubicBezTo>
                    <a:pt x="8813" y="520"/>
                    <a:pt x="8672" y="494"/>
                    <a:pt x="8543" y="494"/>
                  </a:cubicBezTo>
                  <a:cubicBezTo>
                    <a:pt x="8386" y="494"/>
                    <a:pt x="8248" y="533"/>
                    <a:pt x="8132" y="615"/>
                  </a:cubicBezTo>
                  <a:cubicBezTo>
                    <a:pt x="7953" y="751"/>
                    <a:pt x="7869" y="952"/>
                    <a:pt x="7837" y="1109"/>
                  </a:cubicBezTo>
                  <a:cubicBezTo>
                    <a:pt x="6973" y="1183"/>
                    <a:pt x="6205" y="1731"/>
                    <a:pt x="6088" y="2352"/>
                  </a:cubicBezTo>
                  <a:cubicBezTo>
                    <a:pt x="6078" y="2436"/>
                    <a:pt x="6067" y="2521"/>
                    <a:pt x="6078" y="2605"/>
                  </a:cubicBezTo>
                  <a:cubicBezTo>
                    <a:pt x="5920" y="2647"/>
                    <a:pt x="5636" y="2721"/>
                    <a:pt x="5204" y="2815"/>
                  </a:cubicBezTo>
                  <a:cubicBezTo>
                    <a:pt x="5081" y="2839"/>
                    <a:pt x="4969" y="2851"/>
                    <a:pt x="4867" y="2851"/>
                  </a:cubicBezTo>
                  <a:cubicBezTo>
                    <a:pt x="4644" y="2851"/>
                    <a:pt x="4467" y="2794"/>
                    <a:pt x="4330" y="2679"/>
                  </a:cubicBezTo>
                  <a:cubicBezTo>
                    <a:pt x="4035" y="2426"/>
                    <a:pt x="4045" y="1942"/>
                    <a:pt x="4045" y="1942"/>
                  </a:cubicBezTo>
                  <a:cubicBezTo>
                    <a:pt x="4056" y="1836"/>
                    <a:pt x="3972" y="1741"/>
                    <a:pt x="3866" y="1731"/>
                  </a:cubicBezTo>
                  <a:cubicBezTo>
                    <a:pt x="3813" y="1731"/>
                    <a:pt x="3761" y="1752"/>
                    <a:pt x="3729" y="1783"/>
                  </a:cubicBezTo>
                  <a:cubicBezTo>
                    <a:pt x="3687" y="1815"/>
                    <a:pt x="3666" y="1868"/>
                    <a:pt x="3656" y="1921"/>
                  </a:cubicBezTo>
                  <a:cubicBezTo>
                    <a:pt x="3656" y="1931"/>
                    <a:pt x="3645" y="2162"/>
                    <a:pt x="3740" y="2436"/>
                  </a:cubicBezTo>
                  <a:cubicBezTo>
                    <a:pt x="3634" y="2447"/>
                    <a:pt x="3531" y="2452"/>
                    <a:pt x="3432" y="2452"/>
                  </a:cubicBezTo>
                  <a:cubicBezTo>
                    <a:pt x="2946" y="2452"/>
                    <a:pt x="2567" y="2323"/>
                    <a:pt x="2392" y="2078"/>
                  </a:cubicBezTo>
                  <a:cubicBezTo>
                    <a:pt x="2254" y="1857"/>
                    <a:pt x="2212" y="1668"/>
                    <a:pt x="2275" y="1499"/>
                  </a:cubicBezTo>
                  <a:cubicBezTo>
                    <a:pt x="2371" y="1204"/>
                    <a:pt x="2739" y="1057"/>
                    <a:pt x="2750" y="1046"/>
                  </a:cubicBezTo>
                  <a:cubicBezTo>
                    <a:pt x="2855" y="1004"/>
                    <a:pt x="2907" y="899"/>
                    <a:pt x="2865" y="793"/>
                  </a:cubicBezTo>
                  <a:cubicBezTo>
                    <a:pt x="2855" y="741"/>
                    <a:pt x="2813" y="709"/>
                    <a:pt x="2771" y="688"/>
                  </a:cubicBezTo>
                  <a:cubicBezTo>
                    <a:pt x="2740" y="676"/>
                    <a:pt x="2710" y="670"/>
                    <a:pt x="2679" y="670"/>
                  </a:cubicBezTo>
                  <a:cubicBezTo>
                    <a:pt x="2657" y="670"/>
                    <a:pt x="2635" y="673"/>
                    <a:pt x="2613" y="678"/>
                  </a:cubicBezTo>
                  <a:cubicBezTo>
                    <a:pt x="2591" y="688"/>
                    <a:pt x="2065" y="888"/>
                    <a:pt x="1907" y="1373"/>
                  </a:cubicBezTo>
                  <a:cubicBezTo>
                    <a:pt x="1875" y="1436"/>
                    <a:pt x="1865" y="1520"/>
                    <a:pt x="1854" y="1594"/>
                  </a:cubicBezTo>
                  <a:cubicBezTo>
                    <a:pt x="1770" y="1626"/>
                    <a:pt x="1665" y="1657"/>
                    <a:pt x="1549" y="1731"/>
                  </a:cubicBezTo>
                  <a:cubicBezTo>
                    <a:pt x="1433" y="235"/>
                    <a:pt x="264" y="4"/>
                    <a:pt x="253" y="4"/>
                  </a:cubicBezTo>
                  <a:cubicBezTo>
                    <a:pt x="241" y="1"/>
                    <a:pt x="229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11232327" y="2559531"/>
              <a:ext cx="148697" cy="96598"/>
            </a:xfrm>
            <a:custGeom>
              <a:avLst/>
              <a:gdLst/>
              <a:ahLst/>
              <a:cxnLst/>
              <a:rect l="l" t="t" r="r" b="b"/>
              <a:pathLst>
                <a:path w="2224" h="1445" extrusionOk="0">
                  <a:moveTo>
                    <a:pt x="1150" y="98"/>
                  </a:moveTo>
                  <a:cubicBezTo>
                    <a:pt x="1306" y="98"/>
                    <a:pt x="1461" y="127"/>
                    <a:pt x="1602" y="202"/>
                  </a:cubicBezTo>
                  <a:cubicBezTo>
                    <a:pt x="1918" y="371"/>
                    <a:pt x="2086" y="718"/>
                    <a:pt x="2118" y="1244"/>
                  </a:cubicBezTo>
                  <a:cubicBezTo>
                    <a:pt x="2118" y="1297"/>
                    <a:pt x="2076" y="1340"/>
                    <a:pt x="2023" y="1350"/>
                  </a:cubicBezTo>
                  <a:cubicBezTo>
                    <a:pt x="1971" y="1350"/>
                    <a:pt x="1929" y="1308"/>
                    <a:pt x="1929" y="1255"/>
                  </a:cubicBezTo>
                  <a:cubicBezTo>
                    <a:pt x="1897" y="802"/>
                    <a:pt x="1760" y="507"/>
                    <a:pt x="1517" y="381"/>
                  </a:cubicBezTo>
                  <a:cubicBezTo>
                    <a:pt x="1402" y="317"/>
                    <a:pt x="1276" y="296"/>
                    <a:pt x="1149" y="296"/>
                  </a:cubicBezTo>
                  <a:cubicBezTo>
                    <a:pt x="801" y="296"/>
                    <a:pt x="422" y="465"/>
                    <a:pt x="275" y="549"/>
                  </a:cubicBezTo>
                  <a:cubicBezTo>
                    <a:pt x="257" y="560"/>
                    <a:pt x="238" y="565"/>
                    <a:pt x="220" y="565"/>
                  </a:cubicBezTo>
                  <a:cubicBezTo>
                    <a:pt x="185" y="565"/>
                    <a:pt x="152" y="546"/>
                    <a:pt x="138" y="518"/>
                  </a:cubicBezTo>
                  <a:cubicBezTo>
                    <a:pt x="106" y="465"/>
                    <a:pt x="127" y="402"/>
                    <a:pt x="169" y="381"/>
                  </a:cubicBezTo>
                  <a:cubicBezTo>
                    <a:pt x="201" y="365"/>
                    <a:pt x="675" y="98"/>
                    <a:pt x="1150" y="98"/>
                  </a:cubicBezTo>
                  <a:close/>
                  <a:moveTo>
                    <a:pt x="1153" y="0"/>
                  </a:moveTo>
                  <a:cubicBezTo>
                    <a:pt x="645" y="0"/>
                    <a:pt x="151" y="281"/>
                    <a:pt x="127" y="296"/>
                  </a:cubicBezTo>
                  <a:cubicBezTo>
                    <a:pt x="33" y="349"/>
                    <a:pt x="1" y="465"/>
                    <a:pt x="54" y="560"/>
                  </a:cubicBezTo>
                  <a:cubicBezTo>
                    <a:pt x="89" y="624"/>
                    <a:pt x="153" y="659"/>
                    <a:pt x="220" y="659"/>
                  </a:cubicBezTo>
                  <a:cubicBezTo>
                    <a:pt x="253" y="659"/>
                    <a:pt x="286" y="651"/>
                    <a:pt x="317" y="633"/>
                  </a:cubicBezTo>
                  <a:cubicBezTo>
                    <a:pt x="464" y="549"/>
                    <a:pt x="822" y="395"/>
                    <a:pt x="1144" y="395"/>
                  </a:cubicBezTo>
                  <a:cubicBezTo>
                    <a:pt x="1259" y="395"/>
                    <a:pt x="1370" y="415"/>
                    <a:pt x="1465" y="465"/>
                  </a:cubicBezTo>
                  <a:cubicBezTo>
                    <a:pt x="1676" y="581"/>
                    <a:pt x="1802" y="844"/>
                    <a:pt x="1823" y="1255"/>
                  </a:cubicBezTo>
                  <a:cubicBezTo>
                    <a:pt x="1833" y="1361"/>
                    <a:pt x="1918" y="1445"/>
                    <a:pt x="2023" y="1445"/>
                  </a:cubicBezTo>
                  <a:lnTo>
                    <a:pt x="2034" y="1445"/>
                  </a:lnTo>
                  <a:cubicBezTo>
                    <a:pt x="2139" y="1434"/>
                    <a:pt x="2224" y="1340"/>
                    <a:pt x="2213" y="1234"/>
                  </a:cubicBezTo>
                  <a:cubicBezTo>
                    <a:pt x="2181" y="676"/>
                    <a:pt x="1992" y="307"/>
                    <a:pt x="1655" y="118"/>
                  </a:cubicBezTo>
                  <a:cubicBezTo>
                    <a:pt x="1498" y="33"/>
                    <a:pt x="1324" y="0"/>
                    <a:pt x="115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11763329" y="2412528"/>
              <a:ext cx="300803" cy="515881"/>
            </a:xfrm>
            <a:custGeom>
              <a:avLst/>
              <a:gdLst/>
              <a:ahLst/>
              <a:cxnLst/>
              <a:rect l="l" t="t" r="r" b="b"/>
              <a:pathLst>
                <a:path w="4499" h="7717" extrusionOk="0">
                  <a:moveTo>
                    <a:pt x="518" y="0"/>
                  </a:moveTo>
                  <a:cubicBezTo>
                    <a:pt x="308" y="0"/>
                    <a:pt x="123" y="49"/>
                    <a:pt x="0" y="94"/>
                  </a:cubicBezTo>
                  <a:cubicBezTo>
                    <a:pt x="0" y="105"/>
                    <a:pt x="0" y="105"/>
                    <a:pt x="11" y="115"/>
                  </a:cubicBezTo>
                  <a:cubicBezTo>
                    <a:pt x="11" y="126"/>
                    <a:pt x="21" y="147"/>
                    <a:pt x="43" y="189"/>
                  </a:cubicBezTo>
                  <a:cubicBezTo>
                    <a:pt x="168" y="143"/>
                    <a:pt x="346" y="97"/>
                    <a:pt x="541" y="97"/>
                  </a:cubicBezTo>
                  <a:cubicBezTo>
                    <a:pt x="659" y="97"/>
                    <a:pt x="784" y="114"/>
                    <a:pt x="906" y="157"/>
                  </a:cubicBezTo>
                  <a:cubicBezTo>
                    <a:pt x="1243" y="283"/>
                    <a:pt x="1496" y="557"/>
                    <a:pt x="1676" y="990"/>
                  </a:cubicBezTo>
                  <a:lnTo>
                    <a:pt x="1697" y="1032"/>
                  </a:lnTo>
                  <a:lnTo>
                    <a:pt x="1728" y="1021"/>
                  </a:lnTo>
                  <a:cubicBezTo>
                    <a:pt x="1730" y="1021"/>
                    <a:pt x="1752" y="1019"/>
                    <a:pt x="1789" y="1019"/>
                  </a:cubicBezTo>
                  <a:cubicBezTo>
                    <a:pt x="1955" y="1019"/>
                    <a:pt x="2430" y="1048"/>
                    <a:pt x="2792" y="1358"/>
                  </a:cubicBezTo>
                  <a:cubicBezTo>
                    <a:pt x="3066" y="1590"/>
                    <a:pt x="3223" y="1948"/>
                    <a:pt x="3255" y="2411"/>
                  </a:cubicBezTo>
                  <a:lnTo>
                    <a:pt x="3255" y="2443"/>
                  </a:lnTo>
                  <a:lnTo>
                    <a:pt x="3298" y="2453"/>
                  </a:lnTo>
                  <a:cubicBezTo>
                    <a:pt x="3340" y="2464"/>
                    <a:pt x="4277" y="2654"/>
                    <a:pt x="4340" y="3623"/>
                  </a:cubicBezTo>
                  <a:cubicBezTo>
                    <a:pt x="4403" y="4202"/>
                    <a:pt x="3750" y="4876"/>
                    <a:pt x="3750" y="4887"/>
                  </a:cubicBezTo>
                  <a:lnTo>
                    <a:pt x="3729" y="4908"/>
                  </a:lnTo>
                  <a:lnTo>
                    <a:pt x="3740" y="4939"/>
                  </a:lnTo>
                  <a:cubicBezTo>
                    <a:pt x="3740" y="4939"/>
                    <a:pt x="3908" y="5392"/>
                    <a:pt x="3740" y="5771"/>
                  </a:cubicBezTo>
                  <a:cubicBezTo>
                    <a:pt x="3656" y="5971"/>
                    <a:pt x="3487" y="6119"/>
                    <a:pt x="3244" y="6214"/>
                  </a:cubicBezTo>
                  <a:lnTo>
                    <a:pt x="3213" y="6224"/>
                  </a:lnTo>
                  <a:lnTo>
                    <a:pt x="3213" y="6266"/>
                  </a:lnTo>
                  <a:cubicBezTo>
                    <a:pt x="3213" y="6266"/>
                    <a:pt x="3266" y="6783"/>
                    <a:pt x="2886" y="7172"/>
                  </a:cubicBezTo>
                  <a:cubicBezTo>
                    <a:pt x="2579" y="7470"/>
                    <a:pt x="2107" y="7619"/>
                    <a:pt x="1460" y="7619"/>
                  </a:cubicBezTo>
                  <a:cubicBezTo>
                    <a:pt x="1396" y="7619"/>
                    <a:pt x="1331" y="7617"/>
                    <a:pt x="1264" y="7614"/>
                  </a:cubicBezTo>
                  <a:lnTo>
                    <a:pt x="1264" y="7614"/>
                  </a:lnTo>
                  <a:cubicBezTo>
                    <a:pt x="1275" y="7625"/>
                    <a:pt x="1275" y="7635"/>
                    <a:pt x="1275" y="7656"/>
                  </a:cubicBezTo>
                  <a:cubicBezTo>
                    <a:pt x="1275" y="7667"/>
                    <a:pt x="1264" y="7688"/>
                    <a:pt x="1264" y="7709"/>
                  </a:cubicBezTo>
                  <a:cubicBezTo>
                    <a:pt x="1345" y="7714"/>
                    <a:pt x="1424" y="7716"/>
                    <a:pt x="1500" y="7716"/>
                  </a:cubicBezTo>
                  <a:cubicBezTo>
                    <a:pt x="2151" y="7716"/>
                    <a:pt x="2639" y="7556"/>
                    <a:pt x="2950" y="7235"/>
                  </a:cubicBezTo>
                  <a:cubicBezTo>
                    <a:pt x="3308" y="6877"/>
                    <a:pt x="3319" y="6424"/>
                    <a:pt x="3319" y="6287"/>
                  </a:cubicBezTo>
                  <a:cubicBezTo>
                    <a:pt x="3560" y="6193"/>
                    <a:pt x="3740" y="6024"/>
                    <a:pt x="3834" y="5814"/>
                  </a:cubicBezTo>
                  <a:cubicBezTo>
                    <a:pt x="3993" y="5445"/>
                    <a:pt x="3876" y="5044"/>
                    <a:pt x="3834" y="4929"/>
                  </a:cubicBezTo>
                  <a:cubicBezTo>
                    <a:pt x="3961" y="4802"/>
                    <a:pt x="4498" y="4181"/>
                    <a:pt x="4435" y="3612"/>
                  </a:cubicBezTo>
                  <a:cubicBezTo>
                    <a:pt x="4382" y="2685"/>
                    <a:pt x="3539" y="2411"/>
                    <a:pt x="3350" y="2369"/>
                  </a:cubicBezTo>
                  <a:cubicBezTo>
                    <a:pt x="3308" y="1895"/>
                    <a:pt x="3150" y="1526"/>
                    <a:pt x="2855" y="1285"/>
                  </a:cubicBezTo>
                  <a:cubicBezTo>
                    <a:pt x="2488" y="972"/>
                    <a:pt x="2032" y="924"/>
                    <a:pt x="1831" y="924"/>
                  </a:cubicBezTo>
                  <a:cubicBezTo>
                    <a:pt x="1801" y="924"/>
                    <a:pt x="1777" y="925"/>
                    <a:pt x="1760" y="926"/>
                  </a:cubicBezTo>
                  <a:cubicBezTo>
                    <a:pt x="1559" y="484"/>
                    <a:pt x="1285" y="189"/>
                    <a:pt x="938" y="73"/>
                  </a:cubicBezTo>
                  <a:cubicBezTo>
                    <a:pt x="795" y="20"/>
                    <a:pt x="65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11240818" y="2371415"/>
              <a:ext cx="506398" cy="207302"/>
            </a:xfrm>
            <a:custGeom>
              <a:avLst/>
              <a:gdLst/>
              <a:ahLst/>
              <a:cxnLst/>
              <a:rect l="l" t="t" r="r" b="b"/>
              <a:pathLst>
                <a:path w="7574" h="3101" extrusionOk="0">
                  <a:moveTo>
                    <a:pt x="4730" y="0"/>
                  </a:moveTo>
                  <a:cubicBezTo>
                    <a:pt x="4702" y="0"/>
                    <a:pt x="4674" y="1"/>
                    <a:pt x="4645" y="4"/>
                  </a:cubicBezTo>
                  <a:cubicBezTo>
                    <a:pt x="4024" y="46"/>
                    <a:pt x="3581" y="604"/>
                    <a:pt x="3466" y="762"/>
                  </a:cubicBezTo>
                  <a:cubicBezTo>
                    <a:pt x="3382" y="709"/>
                    <a:pt x="3181" y="604"/>
                    <a:pt x="2844" y="583"/>
                  </a:cubicBezTo>
                  <a:cubicBezTo>
                    <a:pt x="1917" y="667"/>
                    <a:pt x="1685" y="1341"/>
                    <a:pt x="1643" y="1552"/>
                  </a:cubicBezTo>
                  <a:cubicBezTo>
                    <a:pt x="1621" y="1547"/>
                    <a:pt x="1594" y="1545"/>
                    <a:pt x="1560" y="1545"/>
                  </a:cubicBezTo>
                  <a:cubicBezTo>
                    <a:pt x="1421" y="1545"/>
                    <a:pt x="1173" y="1588"/>
                    <a:pt x="706" y="1741"/>
                  </a:cubicBezTo>
                  <a:cubicBezTo>
                    <a:pt x="32" y="1963"/>
                    <a:pt x="0" y="2731"/>
                    <a:pt x="21" y="3100"/>
                  </a:cubicBezTo>
                  <a:cubicBezTo>
                    <a:pt x="42" y="3079"/>
                    <a:pt x="74" y="3068"/>
                    <a:pt x="116" y="3047"/>
                  </a:cubicBezTo>
                  <a:cubicBezTo>
                    <a:pt x="95" y="2689"/>
                    <a:pt x="148" y="2026"/>
                    <a:pt x="737" y="1836"/>
                  </a:cubicBezTo>
                  <a:cubicBezTo>
                    <a:pt x="1232" y="1669"/>
                    <a:pt x="1465" y="1637"/>
                    <a:pt x="1570" y="1637"/>
                  </a:cubicBezTo>
                  <a:cubicBezTo>
                    <a:pt x="1616" y="1637"/>
                    <a:pt x="1637" y="1643"/>
                    <a:pt x="1643" y="1647"/>
                  </a:cubicBezTo>
                  <a:lnTo>
                    <a:pt x="1717" y="1731"/>
                  </a:lnTo>
                  <a:lnTo>
                    <a:pt x="1728" y="1615"/>
                  </a:lnTo>
                  <a:cubicBezTo>
                    <a:pt x="1728" y="1605"/>
                    <a:pt x="1844" y="772"/>
                    <a:pt x="2844" y="688"/>
                  </a:cubicBezTo>
                  <a:cubicBezTo>
                    <a:pt x="3255" y="709"/>
                    <a:pt x="3445" y="867"/>
                    <a:pt x="3445" y="867"/>
                  </a:cubicBezTo>
                  <a:lnTo>
                    <a:pt x="3487" y="909"/>
                  </a:lnTo>
                  <a:lnTo>
                    <a:pt x="3518" y="856"/>
                  </a:lnTo>
                  <a:cubicBezTo>
                    <a:pt x="3518" y="846"/>
                    <a:pt x="3992" y="140"/>
                    <a:pt x="4645" y="98"/>
                  </a:cubicBezTo>
                  <a:cubicBezTo>
                    <a:pt x="4664" y="97"/>
                    <a:pt x="4683" y="96"/>
                    <a:pt x="4702" y="96"/>
                  </a:cubicBezTo>
                  <a:cubicBezTo>
                    <a:pt x="5060" y="96"/>
                    <a:pt x="5400" y="287"/>
                    <a:pt x="5720" y="667"/>
                  </a:cubicBezTo>
                  <a:lnTo>
                    <a:pt x="5762" y="709"/>
                  </a:lnTo>
                  <a:lnTo>
                    <a:pt x="5793" y="667"/>
                  </a:lnTo>
                  <a:cubicBezTo>
                    <a:pt x="5804" y="667"/>
                    <a:pt x="6186" y="285"/>
                    <a:pt x="6668" y="285"/>
                  </a:cubicBezTo>
                  <a:cubicBezTo>
                    <a:pt x="6692" y="285"/>
                    <a:pt x="6717" y="286"/>
                    <a:pt x="6741" y="288"/>
                  </a:cubicBezTo>
                  <a:cubicBezTo>
                    <a:pt x="7015" y="309"/>
                    <a:pt x="7268" y="456"/>
                    <a:pt x="7499" y="709"/>
                  </a:cubicBezTo>
                  <a:cubicBezTo>
                    <a:pt x="7510" y="699"/>
                    <a:pt x="7531" y="678"/>
                    <a:pt x="7553" y="667"/>
                  </a:cubicBezTo>
                  <a:cubicBezTo>
                    <a:pt x="7563" y="657"/>
                    <a:pt x="7574" y="657"/>
                    <a:pt x="7574" y="657"/>
                  </a:cubicBezTo>
                  <a:cubicBezTo>
                    <a:pt x="7331" y="372"/>
                    <a:pt x="7047" y="214"/>
                    <a:pt x="6741" y="193"/>
                  </a:cubicBezTo>
                  <a:cubicBezTo>
                    <a:pt x="6711" y="191"/>
                    <a:pt x="6681" y="189"/>
                    <a:pt x="6651" y="189"/>
                  </a:cubicBezTo>
                  <a:cubicBezTo>
                    <a:pt x="6220" y="189"/>
                    <a:pt x="5880" y="463"/>
                    <a:pt x="5762" y="561"/>
                  </a:cubicBezTo>
                  <a:cubicBezTo>
                    <a:pt x="5439" y="190"/>
                    <a:pt x="5089" y="0"/>
                    <a:pt x="47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>
              <a:off x="11737989" y="2413798"/>
              <a:ext cx="54959" cy="117723"/>
            </a:xfrm>
            <a:custGeom>
              <a:avLst/>
              <a:gdLst/>
              <a:ahLst/>
              <a:cxnLst/>
              <a:rect l="l" t="t" r="r" b="b"/>
              <a:pathLst>
                <a:path w="822" h="1761" extrusionOk="0">
                  <a:moveTo>
                    <a:pt x="222" y="96"/>
                  </a:moveTo>
                  <a:cubicBezTo>
                    <a:pt x="253" y="96"/>
                    <a:pt x="285" y="117"/>
                    <a:pt x="306" y="149"/>
                  </a:cubicBezTo>
                  <a:cubicBezTo>
                    <a:pt x="316" y="180"/>
                    <a:pt x="727" y="875"/>
                    <a:pt x="727" y="1560"/>
                  </a:cubicBezTo>
                  <a:cubicBezTo>
                    <a:pt x="727" y="1613"/>
                    <a:pt x="685" y="1655"/>
                    <a:pt x="632" y="1655"/>
                  </a:cubicBezTo>
                  <a:cubicBezTo>
                    <a:pt x="580" y="1655"/>
                    <a:pt x="538" y="1613"/>
                    <a:pt x="538" y="1560"/>
                  </a:cubicBezTo>
                  <a:cubicBezTo>
                    <a:pt x="538" y="928"/>
                    <a:pt x="138" y="254"/>
                    <a:pt x="138" y="243"/>
                  </a:cubicBezTo>
                  <a:cubicBezTo>
                    <a:pt x="106" y="201"/>
                    <a:pt x="127" y="138"/>
                    <a:pt x="169" y="117"/>
                  </a:cubicBezTo>
                  <a:cubicBezTo>
                    <a:pt x="190" y="107"/>
                    <a:pt x="201" y="96"/>
                    <a:pt x="222" y="96"/>
                  </a:cubicBezTo>
                  <a:close/>
                  <a:moveTo>
                    <a:pt x="224" y="0"/>
                  </a:moveTo>
                  <a:cubicBezTo>
                    <a:pt x="187" y="0"/>
                    <a:pt x="150" y="10"/>
                    <a:pt x="117" y="33"/>
                  </a:cubicBezTo>
                  <a:cubicBezTo>
                    <a:pt x="32" y="86"/>
                    <a:pt x="0" y="201"/>
                    <a:pt x="53" y="297"/>
                  </a:cubicBezTo>
                  <a:cubicBezTo>
                    <a:pt x="53" y="307"/>
                    <a:pt x="432" y="950"/>
                    <a:pt x="432" y="1560"/>
                  </a:cubicBezTo>
                  <a:cubicBezTo>
                    <a:pt x="432" y="1666"/>
                    <a:pt x="527" y="1760"/>
                    <a:pt x="632" y="1760"/>
                  </a:cubicBezTo>
                  <a:cubicBezTo>
                    <a:pt x="738" y="1760"/>
                    <a:pt x="822" y="1666"/>
                    <a:pt x="822" y="1560"/>
                  </a:cubicBezTo>
                  <a:cubicBezTo>
                    <a:pt x="822" y="844"/>
                    <a:pt x="400" y="128"/>
                    <a:pt x="390" y="96"/>
                  </a:cubicBezTo>
                  <a:cubicBezTo>
                    <a:pt x="356" y="35"/>
                    <a:pt x="291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267;p34">
            <a:extLst>
              <a:ext uri="{FF2B5EF4-FFF2-40B4-BE49-F238E27FC236}">
                <a16:creationId xmlns:a16="http://schemas.microsoft.com/office/drawing/2014/main" id="{942833AA-E866-F455-224E-80B04BC8877F}"/>
              </a:ext>
            </a:extLst>
          </p:cNvPr>
          <p:cNvGrpSpPr/>
          <p:nvPr/>
        </p:nvGrpSpPr>
        <p:grpSpPr>
          <a:xfrm>
            <a:off x="-3700981" y="3002888"/>
            <a:ext cx="3239345" cy="2601481"/>
            <a:chOff x="9278213" y="2786750"/>
            <a:chExt cx="2901859" cy="2330450"/>
          </a:xfrm>
        </p:grpSpPr>
        <p:sp>
          <p:nvSpPr>
            <p:cNvPr id="6" name="Google Shape;268;p34">
              <a:extLst>
                <a:ext uri="{FF2B5EF4-FFF2-40B4-BE49-F238E27FC236}">
                  <a16:creationId xmlns:a16="http://schemas.microsoft.com/office/drawing/2014/main" id="{96CD36BD-C0EA-015C-CC0C-0D27F2B77DCD}"/>
                </a:ext>
              </a:extLst>
            </p:cNvPr>
            <p:cNvSpPr/>
            <p:nvPr/>
          </p:nvSpPr>
          <p:spPr>
            <a:xfrm>
              <a:off x="9299375" y="2801225"/>
              <a:ext cx="2880697" cy="1839716"/>
            </a:xfrm>
            <a:custGeom>
              <a:avLst/>
              <a:gdLst/>
              <a:ahLst/>
              <a:cxnLst/>
              <a:rect l="l" t="t" r="r" b="b"/>
              <a:pathLst>
                <a:path w="290466" h="185783" extrusionOk="0">
                  <a:moveTo>
                    <a:pt x="147968" y="84563"/>
                  </a:moveTo>
                  <a:lnTo>
                    <a:pt x="148184" y="84635"/>
                  </a:lnTo>
                  <a:cubicBezTo>
                    <a:pt x="148040" y="84635"/>
                    <a:pt x="147896" y="84635"/>
                    <a:pt x="147752" y="84672"/>
                  </a:cubicBezTo>
                  <a:lnTo>
                    <a:pt x="147968" y="84563"/>
                  </a:lnTo>
                  <a:close/>
                  <a:moveTo>
                    <a:pt x="71033" y="138252"/>
                  </a:moveTo>
                  <a:lnTo>
                    <a:pt x="71033" y="138289"/>
                  </a:lnTo>
                  <a:lnTo>
                    <a:pt x="71038" y="138277"/>
                  </a:lnTo>
                  <a:lnTo>
                    <a:pt x="71038" y="138277"/>
                  </a:lnTo>
                  <a:lnTo>
                    <a:pt x="71033" y="138252"/>
                  </a:lnTo>
                  <a:close/>
                  <a:moveTo>
                    <a:pt x="157577" y="0"/>
                  </a:moveTo>
                  <a:cubicBezTo>
                    <a:pt x="156066" y="0"/>
                    <a:pt x="154589" y="576"/>
                    <a:pt x="153259" y="1727"/>
                  </a:cubicBezTo>
                  <a:lnTo>
                    <a:pt x="153043" y="1909"/>
                  </a:lnTo>
                  <a:cubicBezTo>
                    <a:pt x="152467" y="1837"/>
                    <a:pt x="151891" y="1799"/>
                    <a:pt x="151316" y="1765"/>
                  </a:cubicBezTo>
                  <a:lnTo>
                    <a:pt x="151350" y="1765"/>
                  </a:lnTo>
                  <a:cubicBezTo>
                    <a:pt x="149911" y="1151"/>
                    <a:pt x="147248" y="253"/>
                    <a:pt x="143722" y="253"/>
                  </a:cubicBezTo>
                  <a:cubicBezTo>
                    <a:pt x="139873" y="253"/>
                    <a:pt x="135986" y="1295"/>
                    <a:pt x="132172" y="3383"/>
                  </a:cubicBezTo>
                  <a:lnTo>
                    <a:pt x="131415" y="3780"/>
                  </a:lnTo>
                  <a:lnTo>
                    <a:pt x="130805" y="3167"/>
                  </a:lnTo>
                  <a:cubicBezTo>
                    <a:pt x="129904" y="2231"/>
                    <a:pt x="127601" y="685"/>
                    <a:pt x="122563" y="685"/>
                  </a:cubicBezTo>
                  <a:cubicBezTo>
                    <a:pt x="119721" y="685"/>
                    <a:pt x="116373" y="1189"/>
                    <a:pt x="112597" y="2159"/>
                  </a:cubicBezTo>
                  <a:lnTo>
                    <a:pt x="112199" y="2231"/>
                  </a:lnTo>
                  <a:lnTo>
                    <a:pt x="111839" y="2087"/>
                  </a:lnTo>
                  <a:cubicBezTo>
                    <a:pt x="111192" y="1799"/>
                    <a:pt x="109718" y="1333"/>
                    <a:pt x="107559" y="1333"/>
                  </a:cubicBezTo>
                  <a:cubicBezTo>
                    <a:pt x="104571" y="1333"/>
                    <a:pt x="99642" y="2303"/>
                    <a:pt x="93344" y="6909"/>
                  </a:cubicBezTo>
                  <a:lnTo>
                    <a:pt x="92984" y="7162"/>
                  </a:lnTo>
                  <a:lnTo>
                    <a:pt x="92517" y="7090"/>
                  </a:lnTo>
                  <a:cubicBezTo>
                    <a:pt x="91472" y="6946"/>
                    <a:pt x="89279" y="6693"/>
                    <a:pt x="86435" y="6693"/>
                  </a:cubicBezTo>
                  <a:cubicBezTo>
                    <a:pt x="79669" y="6693"/>
                    <a:pt x="67472" y="8242"/>
                    <a:pt x="61787" y="18424"/>
                  </a:cubicBezTo>
                  <a:lnTo>
                    <a:pt x="61499" y="18928"/>
                  </a:lnTo>
                  <a:lnTo>
                    <a:pt x="60886" y="19000"/>
                  </a:lnTo>
                  <a:cubicBezTo>
                    <a:pt x="58764" y="19253"/>
                    <a:pt x="53113" y="20117"/>
                    <a:pt x="47177" y="22454"/>
                  </a:cubicBezTo>
                  <a:cubicBezTo>
                    <a:pt x="37928" y="26125"/>
                    <a:pt x="32352" y="31776"/>
                    <a:pt x="30984" y="38863"/>
                  </a:cubicBezTo>
                  <a:lnTo>
                    <a:pt x="30840" y="39692"/>
                  </a:lnTo>
                  <a:lnTo>
                    <a:pt x="30011" y="39799"/>
                  </a:lnTo>
                  <a:cubicBezTo>
                    <a:pt x="28788" y="39943"/>
                    <a:pt x="22670" y="41022"/>
                    <a:pt x="21879" y="46636"/>
                  </a:cubicBezTo>
                  <a:lnTo>
                    <a:pt x="21772" y="47355"/>
                  </a:lnTo>
                  <a:lnTo>
                    <a:pt x="21052" y="47571"/>
                  </a:lnTo>
                  <a:cubicBezTo>
                    <a:pt x="19757" y="47931"/>
                    <a:pt x="13208" y="50162"/>
                    <a:pt x="12811" y="57503"/>
                  </a:cubicBezTo>
                  <a:lnTo>
                    <a:pt x="12776" y="58079"/>
                  </a:lnTo>
                  <a:lnTo>
                    <a:pt x="12307" y="58404"/>
                  </a:lnTo>
                  <a:cubicBezTo>
                    <a:pt x="10473" y="59627"/>
                    <a:pt x="6405" y="63404"/>
                    <a:pt x="8098" y="71393"/>
                  </a:cubicBezTo>
                  <a:lnTo>
                    <a:pt x="8098" y="71465"/>
                  </a:lnTo>
                  <a:cubicBezTo>
                    <a:pt x="8133" y="71718"/>
                    <a:pt x="8205" y="71969"/>
                    <a:pt x="8277" y="72184"/>
                  </a:cubicBezTo>
                  <a:lnTo>
                    <a:pt x="8421" y="72616"/>
                  </a:lnTo>
                  <a:lnTo>
                    <a:pt x="8170" y="73048"/>
                  </a:lnTo>
                  <a:cubicBezTo>
                    <a:pt x="7053" y="75101"/>
                    <a:pt x="3492" y="82260"/>
                    <a:pt x="4284" y="89025"/>
                  </a:cubicBezTo>
                  <a:lnTo>
                    <a:pt x="4318" y="89313"/>
                  </a:lnTo>
                  <a:lnTo>
                    <a:pt x="4212" y="89601"/>
                  </a:lnTo>
                  <a:cubicBezTo>
                    <a:pt x="3420" y="91616"/>
                    <a:pt x="0" y="102123"/>
                    <a:pt x="7917" y="111589"/>
                  </a:cubicBezTo>
                  <a:lnTo>
                    <a:pt x="8133" y="111839"/>
                  </a:lnTo>
                  <a:lnTo>
                    <a:pt x="8205" y="112164"/>
                  </a:lnTo>
                  <a:cubicBezTo>
                    <a:pt x="8386" y="113676"/>
                    <a:pt x="9394" y="119036"/>
                    <a:pt x="13064" y="124434"/>
                  </a:cubicBezTo>
                  <a:cubicBezTo>
                    <a:pt x="16950" y="130191"/>
                    <a:pt x="24795" y="137028"/>
                    <a:pt x="39943" y="137100"/>
                  </a:cubicBezTo>
                  <a:lnTo>
                    <a:pt x="40447" y="137100"/>
                  </a:lnTo>
                  <a:lnTo>
                    <a:pt x="40806" y="137460"/>
                  </a:lnTo>
                  <a:cubicBezTo>
                    <a:pt x="41814" y="138649"/>
                    <a:pt x="44909" y="141346"/>
                    <a:pt x="51135" y="141346"/>
                  </a:cubicBezTo>
                  <a:cubicBezTo>
                    <a:pt x="54121" y="141346"/>
                    <a:pt x="57469" y="140736"/>
                    <a:pt x="61102" y="139475"/>
                  </a:cubicBezTo>
                  <a:lnTo>
                    <a:pt x="61571" y="139297"/>
                  </a:lnTo>
                  <a:lnTo>
                    <a:pt x="62003" y="139512"/>
                  </a:lnTo>
                  <a:cubicBezTo>
                    <a:pt x="62613" y="139800"/>
                    <a:pt x="63586" y="140160"/>
                    <a:pt x="64953" y="140160"/>
                  </a:cubicBezTo>
                  <a:cubicBezTo>
                    <a:pt x="66355" y="140160"/>
                    <a:pt x="67795" y="139763"/>
                    <a:pt x="69234" y="139009"/>
                  </a:cubicBezTo>
                  <a:lnTo>
                    <a:pt x="70386" y="138396"/>
                  </a:lnTo>
                  <a:lnTo>
                    <a:pt x="70817" y="137929"/>
                  </a:lnTo>
                  <a:lnTo>
                    <a:pt x="70817" y="137713"/>
                  </a:lnTo>
                  <a:cubicBezTo>
                    <a:pt x="70889" y="137857"/>
                    <a:pt x="70999" y="137964"/>
                    <a:pt x="71105" y="138108"/>
                  </a:cubicBezTo>
                  <a:lnTo>
                    <a:pt x="71038" y="138277"/>
                  </a:lnTo>
                  <a:lnTo>
                    <a:pt x="71038" y="138277"/>
                  </a:lnTo>
                  <a:lnTo>
                    <a:pt x="71321" y="139835"/>
                  </a:lnTo>
                  <a:cubicBezTo>
                    <a:pt x="71862" y="142823"/>
                    <a:pt x="73805" y="148509"/>
                    <a:pt x="80786" y="152611"/>
                  </a:cubicBezTo>
                  <a:lnTo>
                    <a:pt x="81218" y="152861"/>
                  </a:lnTo>
                  <a:lnTo>
                    <a:pt x="81325" y="153365"/>
                  </a:lnTo>
                  <a:cubicBezTo>
                    <a:pt x="81829" y="155812"/>
                    <a:pt x="83988" y="161569"/>
                    <a:pt x="93344" y="162433"/>
                  </a:cubicBezTo>
                  <a:lnTo>
                    <a:pt x="93885" y="162505"/>
                  </a:lnTo>
                  <a:lnTo>
                    <a:pt x="94173" y="162937"/>
                  </a:lnTo>
                  <a:cubicBezTo>
                    <a:pt x="95252" y="164414"/>
                    <a:pt x="99210" y="169307"/>
                    <a:pt x="105760" y="169307"/>
                  </a:cubicBezTo>
                  <a:cubicBezTo>
                    <a:pt x="107090" y="169307"/>
                    <a:pt x="108457" y="169092"/>
                    <a:pt x="109862" y="168694"/>
                  </a:cubicBezTo>
                  <a:lnTo>
                    <a:pt x="110366" y="168550"/>
                  </a:lnTo>
                  <a:lnTo>
                    <a:pt x="110797" y="168804"/>
                  </a:lnTo>
                  <a:cubicBezTo>
                    <a:pt x="112055" y="169630"/>
                    <a:pt x="115403" y="171466"/>
                    <a:pt x="119578" y="171466"/>
                  </a:cubicBezTo>
                  <a:cubicBezTo>
                    <a:pt x="122995" y="171466"/>
                    <a:pt x="126127" y="170243"/>
                    <a:pt x="128933" y="167759"/>
                  </a:cubicBezTo>
                  <a:lnTo>
                    <a:pt x="129293" y="167436"/>
                  </a:lnTo>
                  <a:lnTo>
                    <a:pt x="129797" y="167471"/>
                  </a:lnTo>
                  <a:cubicBezTo>
                    <a:pt x="130157" y="167508"/>
                    <a:pt x="130517" y="167543"/>
                    <a:pt x="130911" y="167543"/>
                  </a:cubicBezTo>
                  <a:cubicBezTo>
                    <a:pt x="133108" y="167543"/>
                    <a:pt x="138577" y="166895"/>
                    <a:pt x="141600" y="161031"/>
                  </a:cubicBezTo>
                  <a:lnTo>
                    <a:pt x="141922" y="160346"/>
                  </a:lnTo>
                  <a:lnTo>
                    <a:pt x="142679" y="160383"/>
                  </a:lnTo>
                  <a:cubicBezTo>
                    <a:pt x="142913" y="160397"/>
                    <a:pt x="143186" y="160406"/>
                    <a:pt x="143491" y="160406"/>
                  </a:cubicBezTo>
                  <a:cubicBezTo>
                    <a:pt x="145626" y="160406"/>
                    <a:pt x="149373" y="159946"/>
                    <a:pt x="152899" y="157145"/>
                  </a:cubicBezTo>
                  <a:cubicBezTo>
                    <a:pt x="155418" y="158152"/>
                    <a:pt x="158115" y="158835"/>
                    <a:pt x="160994" y="159160"/>
                  </a:cubicBezTo>
                  <a:cubicBezTo>
                    <a:pt x="161031" y="161353"/>
                    <a:pt x="162111" y="169054"/>
                    <a:pt x="173804" y="171141"/>
                  </a:cubicBezTo>
                  <a:cubicBezTo>
                    <a:pt x="173804" y="171141"/>
                    <a:pt x="172331" y="177618"/>
                    <a:pt x="183880" y="178735"/>
                  </a:cubicBezTo>
                  <a:cubicBezTo>
                    <a:pt x="183880" y="178735"/>
                    <a:pt x="184749" y="184182"/>
                    <a:pt x="195457" y="184182"/>
                  </a:cubicBezTo>
                  <a:cubicBezTo>
                    <a:pt x="196683" y="184182"/>
                    <a:pt x="198038" y="184111"/>
                    <a:pt x="199535" y="183952"/>
                  </a:cubicBezTo>
                  <a:cubicBezTo>
                    <a:pt x="199535" y="183952"/>
                    <a:pt x="202918" y="185783"/>
                    <a:pt x="207144" y="185783"/>
                  </a:cubicBezTo>
                  <a:cubicBezTo>
                    <a:pt x="210665" y="185783"/>
                    <a:pt x="214772" y="184511"/>
                    <a:pt x="217993" y="179849"/>
                  </a:cubicBezTo>
                  <a:cubicBezTo>
                    <a:pt x="217993" y="179849"/>
                    <a:pt x="219269" y="180772"/>
                    <a:pt x="221644" y="180772"/>
                  </a:cubicBezTo>
                  <a:cubicBezTo>
                    <a:pt x="224937" y="180772"/>
                    <a:pt x="230343" y="178998"/>
                    <a:pt x="237390" y="170531"/>
                  </a:cubicBezTo>
                  <a:cubicBezTo>
                    <a:pt x="237390" y="170531"/>
                    <a:pt x="262902" y="159304"/>
                    <a:pt x="256750" y="129975"/>
                  </a:cubicBezTo>
                  <a:cubicBezTo>
                    <a:pt x="256750" y="129975"/>
                    <a:pt x="256318" y="129941"/>
                    <a:pt x="255561" y="129869"/>
                  </a:cubicBezTo>
                  <a:cubicBezTo>
                    <a:pt x="255598" y="129615"/>
                    <a:pt x="255598" y="129365"/>
                    <a:pt x="255598" y="129149"/>
                  </a:cubicBezTo>
                  <a:cubicBezTo>
                    <a:pt x="256246" y="129255"/>
                    <a:pt x="256966" y="129327"/>
                    <a:pt x="257757" y="129399"/>
                  </a:cubicBezTo>
                  <a:lnTo>
                    <a:pt x="258405" y="129975"/>
                  </a:lnTo>
                  <a:lnTo>
                    <a:pt x="258405" y="129869"/>
                  </a:lnTo>
                  <a:lnTo>
                    <a:pt x="260492" y="130839"/>
                  </a:lnTo>
                  <a:cubicBezTo>
                    <a:pt x="262686" y="131884"/>
                    <a:pt x="265996" y="133107"/>
                    <a:pt x="269416" y="133107"/>
                  </a:cubicBezTo>
                  <a:cubicBezTo>
                    <a:pt x="276288" y="133107"/>
                    <a:pt x="280534" y="128357"/>
                    <a:pt x="282083" y="118964"/>
                  </a:cubicBezTo>
                  <a:lnTo>
                    <a:pt x="282155" y="118460"/>
                  </a:lnTo>
                  <a:lnTo>
                    <a:pt x="282586" y="118172"/>
                  </a:lnTo>
                  <a:cubicBezTo>
                    <a:pt x="284492" y="116949"/>
                    <a:pt x="290466" y="111589"/>
                    <a:pt x="287912" y="94532"/>
                  </a:cubicBezTo>
                  <a:cubicBezTo>
                    <a:pt x="287803" y="93703"/>
                    <a:pt x="284780" y="74415"/>
                    <a:pt x="268587" y="66824"/>
                  </a:cubicBezTo>
                  <a:lnTo>
                    <a:pt x="267977" y="66536"/>
                  </a:lnTo>
                  <a:lnTo>
                    <a:pt x="267905" y="65889"/>
                  </a:lnTo>
                  <a:cubicBezTo>
                    <a:pt x="267617" y="62469"/>
                    <a:pt x="265924" y="51063"/>
                    <a:pt x="256030" y="47859"/>
                  </a:cubicBezTo>
                  <a:lnTo>
                    <a:pt x="255958" y="47825"/>
                  </a:lnTo>
                  <a:cubicBezTo>
                    <a:pt x="255598" y="47427"/>
                    <a:pt x="255201" y="46995"/>
                    <a:pt x="254807" y="46601"/>
                  </a:cubicBezTo>
                  <a:lnTo>
                    <a:pt x="255094" y="46204"/>
                  </a:lnTo>
                  <a:cubicBezTo>
                    <a:pt x="254481" y="43938"/>
                    <a:pt x="252394" y="38575"/>
                    <a:pt x="246133" y="38575"/>
                  </a:cubicBezTo>
                  <a:lnTo>
                    <a:pt x="245307" y="38575"/>
                  </a:lnTo>
                  <a:lnTo>
                    <a:pt x="244981" y="37783"/>
                  </a:lnTo>
                  <a:cubicBezTo>
                    <a:pt x="244011" y="34870"/>
                    <a:pt x="240016" y="25189"/>
                    <a:pt x="229042" y="22886"/>
                  </a:cubicBezTo>
                  <a:lnTo>
                    <a:pt x="228573" y="22779"/>
                  </a:lnTo>
                  <a:lnTo>
                    <a:pt x="228285" y="22348"/>
                  </a:lnTo>
                  <a:cubicBezTo>
                    <a:pt x="227493" y="20980"/>
                    <a:pt x="224542" y="16590"/>
                    <a:pt x="220478" y="16590"/>
                  </a:cubicBezTo>
                  <a:cubicBezTo>
                    <a:pt x="220224" y="16590"/>
                    <a:pt x="219974" y="16590"/>
                    <a:pt x="219686" y="16625"/>
                  </a:cubicBezTo>
                  <a:lnTo>
                    <a:pt x="219182" y="16697"/>
                  </a:lnTo>
                  <a:lnTo>
                    <a:pt x="218785" y="16374"/>
                  </a:lnTo>
                  <a:cubicBezTo>
                    <a:pt x="216698" y="14538"/>
                    <a:pt x="205615" y="5435"/>
                    <a:pt x="193236" y="5435"/>
                  </a:cubicBezTo>
                  <a:cubicBezTo>
                    <a:pt x="191509" y="5435"/>
                    <a:pt x="189853" y="5614"/>
                    <a:pt x="188236" y="5973"/>
                  </a:cubicBezTo>
                  <a:lnTo>
                    <a:pt x="187766" y="6083"/>
                  </a:lnTo>
                  <a:lnTo>
                    <a:pt x="187335" y="5795"/>
                  </a:lnTo>
                  <a:cubicBezTo>
                    <a:pt x="185573" y="4571"/>
                    <a:pt x="179130" y="648"/>
                    <a:pt x="170675" y="648"/>
                  </a:cubicBezTo>
                  <a:cubicBezTo>
                    <a:pt x="168047" y="648"/>
                    <a:pt x="165456" y="1008"/>
                    <a:pt x="162937" y="1799"/>
                  </a:cubicBezTo>
                  <a:lnTo>
                    <a:pt x="162361" y="1943"/>
                  </a:lnTo>
                  <a:lnTo>
                    <a:pt x="161895" y="1583"/>
                  </a:lnTo>
                  <a:cubicBezTo>
                    <a:pt x="161138" y="1008"/>
                    <a:pt x="159520" y="0"/>
                    <a:pt x="15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71463" dist="57150" dir="420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9;p34">
              <a:extLst>
                <a:ext uri="{FF2B5EF4-FFF2-40B4-BE49-F238E27FC236}">
                  <a16:creationId xmlns:a16="http://schemas.microsoft.com/office/drawing/2014/main" id="{F38C29AC-F8B7-663B-D5F7-0AD04AE3C903}"/>
                </a:ext>
              </a:extLst>
            </p:cNvPr>
            <p:cNvSpPr/>
            <p:nvPr/>
          </p:nvSpPr>
          <p:spPr>
            <a:xfrm>
              <a:off x="10632981" y="4277775"/>
              <a:ext cx="780550" cy="826325"/>
            </a:xfrm>
            <a:custGeom>
              <a:avLst/>
              <a:gdLst/>
              <a:ahLst/>
              <a:cxnLst/>
              <a:rect l="l" t="t" r="r" b="b"/>
              <a:pathLst>
                <a:path w="31222" h="33053" extrusionOk="0">
                  <a:moveTo>
                    <a:pt x="4756" y="0"/>
                  </a:moveTo>
                  <a:cubicBezTo>
                    <a:pt x="3360" y="0"/>
                    <a:pt x="1850" y="554"/>
                    <a:pt x="257" y="1935"/>
                  </a:cubicBezTo>
                  <a:cubicBezTo>
                    <a:pt x="257" y="1935"/>
                    <a:pt x="0" y="6546"/>
                    <a:pt x="5440" y="7930"/>
                  </a:cubicBezTo>
                  <a:cubicBezTo>
                    <a:pt x="5440" y="7930"/>
                    <a:pt x="5710" y="10258"/>
                    <a:pt x="9865" y="12727"/>
                  </a:cubicBezTo>
                  <a:cubicBezTo>
                    <a:pt x="9865" y="12727"/>
                    <a:pt x="21100" y="33052"/>
                    <a:pt x="28734" y="33052"/>
                  </a:cubicBezTo>
                  <a:cubicBezTo>
                    <a:pt x="29619" y="33052"/>
                    <a:pt x="30456" y="32779"/>
                    <a:pt x="31221" y="32170"/>
                  </a:cubicBezTo>
                  <a:cubicBezTo>
                    <a:pt x="31221" y="32170"/>
                    <a:pt x="23912" y="26888"/>
                    <a:pt x="14205" y="9059"/>
                  </a:cubicBezTo>
                  <a:cubicBezTo>
                    <a:pt x="14205" y="9059"/>
                    <a:pt x="10405" y="0"/>
                    <a:pt x="4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42888" dist="57150" dir="3000000" algn="bl" rotWithShape="0">
                <a:schemeClr val="dk1">
                  <a:alpha val="8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70;p34">
              <a:extLst>
                <a:ext uri="{FF2B5EF4-FFF2-40B4-BE49-F238E27FC236}">
                  <a16:creationId xmlns:a16="http://schemas.microsoft.com/office/drawing/2014/main" id="{B43B8FA1-56F3-CC3E-DEBB-64CCB65E1845}"/>
                </a:ext>
              </a:extLst>
            </p:cNvPr>
            <p:cNvSpPr/>
            <p:nvPr/>
          </p:nvSpPr>
          <p:spPr>
            <a:xfrm>
              <a:off x="10630663" y="4270300"/>
              <a:ext cx="806575" cy="846900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271;p34">
              <a:extLst>
                <a:ext uri="{FF2B5EF4-FFF2-40B4-BE49-F238E27FC236}">
                  <a16:creationId xmlns:a16="http://schemas.microsoft.com/office/drawing/2014/main" id="{123FC436-10AA-2940-CB1C-61B745CB7627}"/>
                </a:ext>
              </a:extLst>
            </p:cNvPr>
            <p:cNvGrpSpPr/>
            <p:nvPr/>
          </p:nvGrpSpPr>
          <p:grpSpPr>
            <a:xfrm>
              <a:off x="9287675" y="2801243"/>
              <a:ext cx="2880413" cy="1839673"/>
              <a:chOff x="9286225" y="2801238"/>
              <a:chExt cx="2444550" cy="1563550"/>
            </a:xfrm>
          </p:grpSpPr>
          <p:sp>
            <p:nvSpPr>
              <p:cNvPr id="20" name="Google Shape;272;p34">
                <a:extLst>
                  <a:ext uri="{FF2B5EF4-FFF2-40B4-BE49-F238E27FC236}">
                    <a16:creationId xmlns:a16="http://schemas.microsoft.com/office/drawing/2014/main" id="{9F1BE597-2B49-90AB-4A91-5C39DD0BA50E}"/>
                  </a:ext>
                </a:extLst>
              </p:cNvPr>
              <p:cNvSpPr/>
              <p:nvPr/>
            </p:nvSpPr>
            <p:spPr>
              <a:xfrm>
                <a:off x="9286225" y="2801238"/>
                <a:ext cx="2444550" cy="1563550"/>
              </a:xfrm>
              <a:custGeom>
                <a:avLst/>
                <a:gdLst/>
                <a:ahLst/>
                <a:cxnLst/>
                <a:rect l="l" t="t" r="r" b="b"/>
                <a:pathLst>
                  <a:path w="97782" h="62542" extrusionOk="0">
                    <a:moveTo>
                      <a:pt x="49812" y="28468"/>
                    </a:moveTo>
                    <a:lnTo>
                      <a:pt x="49884" y="28492"/>
                    </a:lnTo>
                    <a:cubicBezTo>
                      <a:pt x="49836" y="28492"/>
                      <a:pt x="49787" y="28492"/>
                      <a:pt x="49739" y="28504"/>
                    </a:cubicBezTo>
                    <a:lnTo>
                      <a:pt x="49812" y="28468"/>
                    </a:lnTo>
                    <a:close/>
                    <a:moveTo>
                      <a:pt x="53045" y="1"/>
                    </a:moveTo>
                    <a:cubicBezTo>
                      <a:pt x="52537" y="1"/>
                      <a:pt x="52052" y="195"/>
                      <a:pt x="51592" y="582"/>
                    </a:cubicBezTo>
                    <a:lnTo>
                      <a:pt x="51519" y="642"/>
                    </a:lnTo>
                    <a:cubicBezTo>
                      <a:pt x="51325" y="618"/>
                      <a:pt x="51131" y="607"/>
                      <a:pt x="50950" y="594"/>
                    </a:cubicBezTo>
                    <a:cubicBezTo>
                      <a:pt x="50466" y="389"/>
                      <a:pt x="49569" y="85"/>
                      <a:pt x="48382" y="85"/>
                    </a:cubicBezTo>
                    <a:cubicBezTo>
                      <a:pt x="47086" y="85"/>
                      <a:pt x="45777" y="437"/>
                      <a:pt x="44493" y="1140"/>
                    </a:cubicBezTo>
                    <a:lnTo>
                      <a:pt x="44239" y="1272"/>
                    </a:lnTo>
                    <a:lnTo>
                      <a:pt x="44045" y="1067"/>
                    </a:lnTo>
                    <a:cubicBezTo>
                      <a:pt x="43731" y="752"/>
                      <a:pt x="42955" y="231"/>
                      <a:pt x="41259" y="231"/>
                    </a:cubicBezTo>
                    <a:cubicBezTo>
                      <a:pt x="40302" y="231"/>
                      <a:pt x="39176" y="389"/>
                      <a:pt x="37903" y="728"/>
                    </a:cubicBezTo>
                    <a:lnTo>
                      <a:pt x="37771" y="752"/>
                    </a:lnTo>
                    <a:lnTo>
                      <a:pt x="37650" y="704"/>
                    </a:lnTo>
                    <a:cubicBezTo>
                      <a:pt x="37431" y="607"/>
                      <a:pt x="36934" y="449"/>
                      <a:pt x="36208" y="449"/>
                    </a:cubicBezTo>
                    <a:cubicBezTo>
                      <a:pt x="35203" y="449"/>
                      <a:pt x="33543" y="776"/>
                      <a:pt x="31435" y="2327"/>
                    </a:cubicBezTo>
                    <a:lnTo>
                      <a:pt x="31302" y="2411"/>
                    </a:lnTo>
                    <a:lnTo>
                      <a:pt x="31144" y="2387"/>
                    </a:lnTo>
                    <a:cubicBezTo>
                      <a:pt x="30793" y="2338"/>
                      <a:pt x="30054" y="2254"/>
                      <a:pt x="29109" y="2254"/>
                    </a:cubicBezTo>
                    <a:cubicBezTo>
                      <a:pt x="26820" y="2254"/>
                      <a:pt x="22713" y="2774"/>
                      <a:pt x="20799" y="6203"/>
                    </a:cubicBezTo>
                    <a:lnTo>
                      <a:pt x="20702" y="6373"/>
                    </a:lnTo>
                    <a:lnTo>
                      <a:pt x="20508" y="6397"/>
                    </a:lnTo>
                    <a:cubicBezTo>
                      <a:pt x="19781" y="6481"/>
                      <a:pt x="17880" y="6772"/>
                      <a:pt x="15881" y="7560"/>
                    </a:cubicBezTo>
                    <a:cubicBezTo>
                      <a:pt x="12768" y="8795"/>
                      <a:pt x="10890" y="10697"/>
                      <a:pt x="10430" y="13084"/>
                    </a:cubicBezTo>
                    <a:lnTo>
                      <a:pt x="10381" y="13362"/>
                    </a:lnTo>
                    <a:lnTo>
                      <a:pt x="10103" y="13386"/>
                    </a:lnTo>
                    <a:cubicBezTo>
                      <a:pt x="9691" y="13447"/>
                      <a:pt x="7632" y="13798"/>
                      <a:pt x="7366" y="15700"/>
                    </a:cubicBezTo>
                    <a:lnTo>
                      <a:pt x="7329" y="15942"/>
                    </a:lnTo>
                    <a:lnTo>
                      <a:pt x="7086" y="16015"/>
                    </a:lnTo>
                    <a:cubicBezTo>
                      <a:pt x="6650" y="16136"/>
                      <a:pt x="4446" y="16887"/>
                      <a:pt x="4313" y="19359"/>
                    </a:cubicBezTo>
                    <a:lnTo>
                      <a:pt x="4300" y="19552"/>
                    </a:lnTo>
                    <a:lnTo>
                      <a:pt x="4143" y="19661"/>
                    </a:lnTo>
                    <a:cubicBezTo>
                      <a:pt x="3525" y="20073"/>
                      <a:pt x="2157" y="21345"/>
                      <a:pt x="2726" y="24034"/>
                    </a:cubicBezTo>
                    <a:lnTo>
                      <a:pt x="2726" y="24059"/>
                    </a:lnTo>
                    <a:cubicBezTo>
                      <a:pt x="2738" y="24143"/>
                      <a:pt x="2762" y="24228"/>
                      <a:pt x="2787" y="24301"/>
                    </a:cubicBezTo>
                    <a:lnTo>
                      <a:pt x="2835" y="24446"/>
                    </a:lnTo>
                    <a:lnTo>
                      <a:pt x="2750" y="24592"/>
                    </a:lnTo>
                    <a:cubicBezTo>
                      <a:pt x="2375" y="25282"/>
                      <a:pt x="1175" y="27693"/>
                      <a:pt x="1442" y="29970"/>
                    </a:cubicBezTo>
                    <a:lnTo>
                      <a:pt x="1454" y="30067"/>
                    </a:lnTo>
                    <a:lnTo>
                      <a:pt x="1417" y="30151"/>
                    </a:lnTo>
                    <a:cubicBezTo>
                      <a:pt x="1163" y="30830"/>
                      <a:pt x="0" y="34379"/>
                      <a:pt x="2665" y="37565"/>
                    </a:cubicBezTo>
                    <a:lnTo>
                      <a:pt x="2738" y="37650"/>
                    </a:lnTo>
                    <a:lnTo>
                      <a:pt x="2762" y="37759"/>
                    </a:lnTo>
                    <a:cubicBezTo>
                      <a:pt x="2835" y="38267"/>
                      <a:pt x="3162" y="40073"/>
                      <a:pt x="4397" y="41890"/>
                    </a:cubicBezTo>
                    <a:cubicBezTo>
                      <a:pt x="5706" y="43828"/>
                      <a:pt x="8346" y="46130"/>
                      <a:pt x="13447" y="46141"/>
                    </a:cubicBezTo>
                    <a:lnTo>
                      <a:pt x="13616" y="46141"/>
                    </a:lnTo>
                    <a:lnTo>
                      <a:pt x="13737" y="46275"/>
                    </a:lnTo>
                    <a:cubicBezTo>
                      <a:pt x="14076" y="46674"/>
                      <a:pt x="15118" y="47583"/>
                      <a:pt x="17213" y="47583"/>
                    </a:cubicBezTo>
                    <a:cubicBezTo>
                      <a:pt x="18219" y="47583"/>
                      <a:pt x="19358" y="47365"/>
                      <a:pt x="20569" y="46941"/>
                    </a:cubicBezTo>
                    <a:lnTo>
                      <a:pt x="20726" y="46892"/>
                    </a:lnTo>
                    <a:lnTo>
                      <a:pt x="20872" y="46965"/>
                    </a:lnTo>
                    <a:cubicBezTo>
                      <a:pt x="21078" y="47062"/>
                      <a:pt x="21417" y="47183"/>
                      <a:pt x="21865" y="47183"/>
                    </a:cubicBezTo>
                    <a:cubicBezTo>
                      <a:pt x="22338" y="47183"/>
                      <a:pt x="22822" y="47050"/>
                      <a:pt x="23307" y="46795"/>
                    </a:cubicBezTo>
                    <a:lnTo>
                      <a:pt x="23695" y="46590"/>
                    </a:lnTo>
                    <a:lnTo>
                      <a:pt x="23840" y="46432"/>
                    </a:lnTo>
                    <a:lnTo>
                      <a:pt x="23840" y="46359"/>
                    </a:lnTo>
                    <a:cubicBezTo>
                      <a:pt x="23876" y="46396"/>
                      <a:pt x="23900" y="46445"/>
                      <a:pt x="23937" y="46493"/>
                    </a:cubicBezTo>
                    <a:lnTo>
                      <a:pt x="23913" y="46541"/>
                    </a:lnTo>
                    <a:lnTo>
                      <a:pt x="23924" y="46541"/>
                    </a:lnTo>
                    <a:lnTo>
                      <a:pt x="24010" y="47062"/>
                    </a:lnTo>
                    <a:cubicBezTo>
                      <a:pt x="24191" y="48079"/>
                      <a:pt x="24845" y="49993"/>
                      <a:pt x="27195" y="51374"/>
                    </a:cubicBezTo>
                    <a:lnTo>
                      <a:pt x="27340" y="51460"/>
                    </a:lnTo>
                    <a:lnTo>
                      <a:pt x="27377" y="51629"/>
                    </a:lnTo>
                    <a:cubicBezTo>
                      <a:pt x="27547" y="52440"/>
                      <a:pt x="28274" y="54391"/>
                      <a:pt x="31423" y="54682"/>
                    </a:cubicBezTo>
                    <a:lnTo>
                      <a:pt x="31604" y="54706"/>
                    </a:lnTo>
                    <a:lnTo>
                      <a:pt x="31701" y="54839"/>
                    </a:lnTo>
                    <a:cubicBezTo>
                      <a:pt x="32065" y="55348"/>
                      <a:pt x="33397" y="56995"/>
                      <a:pt x="35602" y="56995"/>
                    </a:cubicBezTo>
                    <a:cubicBezTo>
                      <a:pt x="36051" y="56995"/>
                      <a:pt x="36511" y="56922"/>
                      <a:pt x="36983" y="56790"/>
                    </a:cubicBezTo>
                    <a:lnTo>
                      <a:pt x="37152" y="56729"/>
                    </a:lnTo>
                    <a:lnTo>
                      <a:pt x="37298" y="56825"/>
                    </a:lnTo>
                    <a:cubicBezTo>
                      <a:pt x="37722" y="57105"/>
                      <a:pt x="38848" y="57722"/>
                      <a:pt x="40253" y="57722"/>
                    </a:cubicBezTo>
                    <a:cubicBezTo>
                      <a:pt x="41405" y="57722"/>
                      <a:pt x="42458" y="57310"/>
                      <a:pt x="43403" y="56475"/>
                    </a:cubicBezTo>
                    <a:lnTo>
                      <a:pt x="43524" y="56365"/>
                    </a:lnTo>
                    <a:lnTo>
                      <a:pt x="43694" y="56378"/>
                    </a:lnTo>
                    <a:cubicBezTo>
                      <a:pt x="43815" y="56389"/>
                      <a:pt x="43936" y="56402"/>
                      <a:pt x="44070" y="56402"/>
                    </a:cubicBezTo>
                    <a:cubicBezTo>
                      <a:pt x="44821" y="56402"/>
                      <a:pt x="46649" y="56184"/>
                      <a:pt x="47667" y="54209"/>
                    </a:cubicBezTo>
                    <a:lnTo>
                      <a:pt x="47776" y="53979"/>
                    </a:lnTo>
                    <a:lnTo>
                      <a:pt x="48030" y="53991"/>
                    </a:lnTo>
                    <a:cubicBezTo>
                      <a:pt x="48110" y="53996"/>
                      <a:pt x="48203" y="53999"/>
                      <a:pt x="48308" y="53999"/>
                    </a:cubicBezTo>
                    <a:cubicBezTo>
                      <a:pt x="49027" y="53999"/>
                      <a:pt x="50286" y="53842"/>
                      <a:pt x="51471" y="52901"/>
                    </a:cubicBezTo>
                    <a:cubicBezTo>
                      <a:pt x="52319" y="53240"/>
                      <a:pt x="53228" y="53470"/>
                      <a:pt x="54197" y="53567"/>
                    </a:cubicBezTo>
                    <a:cubicBezTo>
                      <a:pt x="54208" y="54318"/>
                      <a:pt x="54572" y="56911"/>
                      <a:pt x="58509" y="57613"/>
                    </a:cubicBezTo>
                    <a:cubicBezTo>
                      <a:pt x="58509" y="57613"/>
                      <a:pt x="58012" y="59794"/>
                      <a:pt x="61901" y="60169"/>
                    </a:cubicBezTo>
                    <a:cubicBezTo>
                      <a:pt x="61901" y="60169"/>
                      <a:pt x="62194" y="62003"/>
                      <a:pt x="65800" y="62003"/>
                    </a:cubicBezTo>
                    <a:cubicBezTo>
                      <a:pt x="66212" y="62003"/>
                      <a:pt x="66667" y="61979"/>
                      <a:pt x="67170" y="61926"/>
                    </a:cubicBezTo>
                    <a:cubicBezTo>
                      <a:pt x="67170" y="61926"/>
                      <a:pt x="68309" y="62542"/>
                      <a:pt x="69731" y="62542"/>
                    </a:cubicBezTo>
                    <a:cubicBezTo>
                      <a:pt x="70917" y="62542"/>
                      <a:pt x="72300" y="62114"/>
                      <a:pt x="73385" y="60545"/>
                    </a:cubicBezTo>
                    <a:cubicBezTo>
                      <a:pt x="73385" y="60545"/>
                      <a:pt x="73812" y="60851"/>
                      <a:pt x="74607" y="60851"/>
                    </a:cubicBezTo>
                    <a:cubicBezTo>
                      <a:pt x="75715" y="60851"/>
                      <a:pt x="77537" y="60256"/>
                      <a:pt x="79913" y="57407"/>
                    </a:cubicBezTo>
                    <a:cubicBezTo>
                      <a:pt x="79913" y="57407"/>
                      <a:pt x="88514" y="53627"/>
                      <a:pt x="86443" y="43755"/>
                    </a:cubicBezTo>
                    <a:cubicBezTo>
                      <a:pt x="86443" y="43755"/>
                      <a:pt x="86285" y="43743"/>
                      <a:pt x="86031" y="43719"/>
                    </a:cubicBezTo>
                    <a:cubicBezTo>
                      <a:pt x="86043" y="43634"/>
                      <a:pt x="86043" y="43549"/>
                      <a:pt x="86043" y="43476"/>
                    </a:cubicBezTo>
                    <a:cubicBezTo>
                      <a:pt x="86261" y="43513"/>
                      <a:pt x="86503" y="43537"/>
                      <a:pt x="86770" y="43549"/>
                    </a:cubicBezTo>
                    <a:lnTo>
                      <a:pt x="86988" y="43755"/>
                    </a:lnTo>
                    <a:lnTo>
                      <a:pt x="86988" y="43719"/>
                    </a:lnTo>
                    <a:lnTo>
                      <a:pt x="87690" y="44046"/>
                    </a:lnTo>
                    <a:cubicBezTo>
                      <a:pt x="88430" y="44397"/>
                      <a:pt x="89544" y="44809"/>
                      <a:pt x="90707" y="44809"/>
                    </a:cubicBezTo>
                    <a:cubicBezTo>
                      <a:pt x="93009" y="44809"/>
                      <a:pt x="94438" y="43210"/>
                      <a:pt x="94958" y="40049"/>
                    </a:cubicBezTo>
                    <a:lnTo>
                      <a:pt x="94983" y="39879"/>
                    </a:lnTo>
                    <a:lnTo>
                      <a:pt x="95128" y="39782"/>
                    </a:lnTo>
                    <a:cubicBezTo>
                      <a:pt x="95770" y="39370"/>
                      <a:pt x="97781" y="37565"/>
                      <a:pt x="96921" y="31811"/>
                    </a:cubicBezTo>
                    <a:cubicBezTo>
                      <a:pt x="96885" y="31545"/>
                      <a:pt x="95867" y="25052"/>
                      <a:pt x="90416" y="22495"/>
                    </a:cubicBezTo>
                    <a:lnTo>
                      <a:pt x="90210" y="22399"/>
                    </a:lnTo>
                    <a:lnTo>
                      <a:pt x="90186" y="22181"/>
                    </a:lnTo>
                    <a:cubicBezTo>
                      <a:pt x="90089" y="21030"/>
                      <a:pt x="89520" y="17190"/>
                      <a:pt x="86201" y="16112"/>
                    </a:cubicBezTo>
                    <a:lnTo>
                      <a:pt x="86164" y="16099"/>
                    </a:lnTo>
                    <a:cubicBezTo>
                      <a:pt x="86043" y="15967"/>
                      <a:pt x="85922" y="15821"/>
                      <a:pt x="85789" y="15688"/>
                    </a:cubicBezTo>
                    <a:lnTo>
                      <a:pt x="85873" y="15555"/>
                    </a:lnTo>
                    <a:cubicBezTo>
                      <a:pt x="85668" y="14791"/>
                      <a:pt x="84965" y="12974"/>
                      <a:pt x="82857" y="12974"/>
                    </a:cubicBezTo>
                    <a:lnTo>
                      <a:pt x="82578" y="12974"/>
                    </a:lnTo>
                    <a:lnTo>
                      <a:pt x="82470" y="12720"/>
                    </a:lnTo>
                    <a:cubicBezTo>
                      <a:pt x="82142" y="11739"/>
                      <a:pt x="80798" y="8480"/>
                      <a:pt x="77103" y="7705"/>
                    </a:cubicBezTo>
                    <a:lnTo>
                      <a:pt x="76946" y="7668"/>
                    </a:lnTo>
                    <a:lnTo>
                      <a:pt x="76861" y="7523"/>
                    </a:lnTo>
                    <a:cubicBezTo>
                      <a:pt x="76583" y="7063"/>
                      <a:pt x="75589" y="5585"/>
                      <a:pt x="74220" y="5585"/>
                    </a:cubicBezTo>
                    <a:cubicBezTo>
                      <a:pt x="74136" y="5585"/>
                      <a:pt x="74050" y="5585"/>
                      <a:pt x="73953" y="5597"/>
                    </a:cubicBezTo>
                    <a:lnTo>
                      <a:pt x="73784" y="5622"/>
                    </a:lnTo>
                    <a:lnTo>
                      <a:pt x="73651" y="5512"/>
                    </a:lnTo>
                    <a:cubicBezTo>
                      <a:pt x="72948" y="4895"/>
                      <a:pt x="69218" y="1830"/>
                      <a:pt x="65050" y="1830"/>
                    </a:cubicBezTo>
                    <a:cubicBezTo>
                      <a:pt x="64481" y="1830"/>
                      <a:pt x="63912" y="1891"/>
                      <a:pt x="63366" y="2012"/>
                    </a:cubicBezTo>
                    <a:lnTo>
                      <a:pt x="63209" y="2048"/>
                    </a:lnTo>
                    <a:lnTo>
                      <a:pt x="63075" y="1951"/>
                    </a:lnTo>
                    <a:cubicBezTo>
                      <a:pt x="62470" y="1539"/>
                      <a:pt x="60302" y="219"/>
                      <a:pt x="57455" y="219"/>
                    </a:cubicBezTo>
                    <a:cubicBezTo>
                      <a:pt x="56571" y="219"/>
                      <a:pt x="55699" y="340"/>
                      <a:pt x="54851" y="594"/>
                    </a:cubicBezTo>
                    <a:lnTo>
                      <a:pt x="54657" y="655"/>
                    </a:lnTo>
                    <a:lnTo>
                      <a:pt x="54499" y="534"/>
                    </a:lnTo>
                    <a:cubicBezTo>
                      <a:pt x="54245" y="340"/>
                      <a:pt x="53700" y="1"/>
                      <a:pt x="530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" name="Google Shape;273;p34">
                <a:extLst>
                  <a:ext uri="{FF2B5EF4-FFF2-40B4-BE49-F238E27FC236}">
                    <a16:creationId xmlns:a16="http://schemas.microsoft.com/office/drawing/2014/main" id="{B0F32280-734E-EE85-44DD-3ABB287D9F44}"/>
                  </a:ext>
                </a:extLst>
              </p:cNvPr>
              <p:cNvGrpSpPr/>
              <p:nvPr/>
            </p:nvGrpSpPr>
            <p:grpSpPr>
              <a:xfrm>
                <a:off x="9355550" y="2807175"/>
                <a:ext cx="2344000" cy="1494525"/>
                <a:chOff x="13482525" y="1003675"/>
                <a:chExt cx="2344000" cy="1494525"/>
              </a:xfrm>
            </p:grpSpPr>
            <p:sp>
              <p:nvSpPr>
                <p:cNvPr id="22" name="Google Shape;274;p34">
                  <a:extLst>
                    <a:ext uri="{FF2B5EF4-FFF2-40B4-BE49-F238E27FC236}">
                      <a16:creationId xmlns:a16="http://schemas.microsoft.com/office/drawing/2014/main" id="{B48EED7B-1375-7B31-C1C0-F4EAFE92DC23}"/>
                    </a:ext>
                  </a:extLst>
                </p:cNvPr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75;p34">
                  <a:extLst>
                    <a:ext uri="{FF2B5EF4-FFF2-40B4-BE49-F238E27FC236}">
                      <a16:creationId xmlns:a16="http://schemas.microsoft.com/office/drawing/2014/main" id="{0D548C78-F053-3BE2-D5A6-9018130268A6}"/>
                    </a:ext>
                  </a:extLst>
                </p:cNvPr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76;p34">
                  <a:extLst>
                    <a:ext uri="{FF2B5EF4-FFF2-40B4-BE49-F238E27FC236}">
                      <a16:creationId xmlns:a16="http://schemas.microsoft.com/office/drawing/2014/main" id="{6AD07BD2-D9F1-40EC-2034-B7E19385DABA}"/>
                    </a:ext>
                  </a:extLst>
                </p:cNvPr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77;p34">
                  <a:extLst>
                    <a:ext uri="{FF2B5EF4-FFF2-40B4-BE49-F238E27FC236}">
                      <a16:creationId xmlns:a16="http://schemas.microsoft.com/office/drawing/2014/main" id="{26AADD4A-ECC9-B504-3362-8A08CCABE93F}"/>
                    </a:ext>
                  </a:extLst>
                </p:cNvPr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78;p34">
                  <a:extLst>
                    <a:ext uri="{FF2B5EF4-FFF2-40B4-BE49-F238E27FC236}">
                      <a16:creationId xmlns:a16="http://schemas.microsoft.com/office/drawing/2014/main" id="{07EC7AD0-2A02-038D-12CC-7A0A9AB779BF}"/>
                    </a:ext>
                  </a:extLst>
                </p:cNvPr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9;p34">
                  <a:extLst>
                    <a:ext uri="{FF2B5EF4-FFF2-40B4-BE49-F238E27FC236}">
                      <a16:creationId xmlns:a16="http://schemas.microsoft.com/office/drawing/2014/main" id="{0C1DF0C2-BA41-CC9F-A6A9-7EA6D7304DA3}"/>
                    </a:ext>
                  </a:extLst>
                </p:cNvPr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0;p34">
                  <a:extLst>
                    <a:ext uri="{FF2B5EF4-FFF2-40B4-BE49-F238E27FC236}">
                      <a16:creationId xmlns:a16="http://schemas.microsoft.com/office/drawing/2014/main" id="{5C69D5AE-93A5-6908-745C-2B48029B2FF8}"/>
                    </a:ext>
                  </a:extLst>
                </p:cNvPr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81;p34">
                  <a:extLst>
                    <a:ext uri="{FF2B5EF4-FFF2-40B4-BE49-F238E27FC236}">
                      <a16:creationId xmlns:a16="http://schemas.microsoft.com/office/drawing/2014/main" id="{C65981A2-EEE0-C6A7-42B9-EF1DFAE91933}"/>
                    </a:ext>
                  </a:extLst>
                </p:cNvPr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282;p34">
                  <a:extLst>
                    <a:ext uri="{FF2B5EF4-FFF2-40B4-BE49-F238E27FC236}">
                      <a16:creationId xmlns:a16="http://schemas.microsoft.com/office/drawing/2014/main" id="{C0111E71-4176-930F-1C69-E7A2AB50B8AF}"/>
                    </a:ext>
                  </a:extLst>
                </p:cNvPr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283;p34">
                  <a:extLst>
                    <a:ext uri="{FF2B5EF4-FFF2-40B4-BE49-F238E27FC236}">
                      <a16:creationId xmlns:a16="http://schemas.microsoft.com/office/drawing/2014/main" id="{8641E385-8371-564B-94A8-7F9275A566F6}"/>
                    </a:ext>
                  </a:extLst>
                </p:cNvPr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284;p34">
                  <a:extLst>
                    <a:ext uri="{FF2B5EF4-FFF2-40B4-BE49-F238E27FC236}">
                      <a16:creationId xmlns:a16="http://schemas.microsoft.com/office/drawing/2014/main" id="{A2590AAD-A32D-0371-5028-2810E8EEA766}"/>
                    </a:ext>
                  </a:extLst>
                </p:cNvPr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85;p34">
                  <a:extLst>
                    <a:ext uri="{FF2B5EF4-FFF2-40B4-BE49-F238E27FC236}">
                      <a16:creationId xmlns:a16="http://schemas.microsoft.com/office/drawing/2014/main" id="{766BFD9D-2262-BD21-02BD-BE3EF8169E65}"/>
                    </a:ext>
                  </a:extLst>
                </p:cNvPr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86;p34">
                  <a:extLst>
                    <a:ext uri="{FF2B5EF4-FFF2-40B4-BE49-F238E27FC236}">
                      <a16:creationId xmlns:a16="http://schemas.microsoft.com/office/drawing/2014/main" id="{EB9BF040-B8A2-0B95-4371-2A2415A70E34}"/>
                    </a:ext>
                  </a:extLst>
                </p:cNvPr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87;p34">
                  <a:extLst>
                    <a:ext uri="{FF2B5EF4-FFF2-40B4-BE49-F238E27FC236}">
                      <a16:creationId xmlns:a16="http://schemas.microsoft.com/office/drawing/2014/main" id="{9C7488E9-9CEF-B746-BCDA-670A7E30DE43}"/>
                    </a:ext>
                  </a:extLst>
                </p:cNvPr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288;p34">
                  <a:extLst>
                    <a:ext uri="{FF2B5EF4-FFF2-40B4-BE49-F238E27FC236}">
                      <a16:creationId xmlns:a16="http://schemas.microsoft.com/office/drawing/2014/main" id="{D2F4E9C9-8361-7D8A-18E0-AE277D258B85}"/>
                    </a:ext>
                  </a:extLst>
                </p:cNvPr>
                <p:cNvSpPr/>
                <p:nvPr/>
              </p:nvSpPr>
              <p:spPr>
                <a:xfrm>
                  <a:off x="15403725" y="1619050"/>
                  <a:ext cx="173250" cy="6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0" h="27946" extrusionOk="0">
                      <a:moveTo>
                        <a:pt x="5730" y="0"/>
                      </a:moveTo>
                      <a:cubicBezTo>
                        <a:pt x="5221" y="0"/>
                        <a:pt x="4822" y="412"/>
                        <a:pt x="4822" y="908"/>
                      </a:cubicBezTo>
                      <a:cubicBezTo>
                        <a:pt x="4822" y="1308"/>
                        <a:pt x="5064" y="1635"/>
                        <a:pt x="5415" y="1769"/>
                      </a:cubicBezTo>
                      <a:lnTo>
                        <a:pt x="5415" y="7632"/>
                      </a:lnTo>
                      <a:lnTo>
                        <a:pt x="1" y="13046"/>
                      </a:lnTo>
                      <a:lnTo>
                        <a:pt x="1" y="27946"/>
                      </a:lnTo>
                      <a:lnTo>
                        <a:pt x="6930" y="21017"/>
                      </a:lnTo>
                      <a:cubicBezTo>
                        <a:pt x="6917" y="20836"/>
                        <a:pt x="6906" y="20653"/>
                        <a:pt x="6881" y="20472"/>
                      </a:cubicBezTo>
                      <a:lnTo>
                        <a:pt x="413" y="26941"/>
                      </a:lnTo>
                      <a:lnTo>
                        <a:pt x="413" y="13216"/>
                      </a:lnTo>
                      <a:lnTo>
                        <a:pt x="5840" y="7801"/>
                      </a:lnTo>
                      <a:lnTo>
                        <a:pt x="5840" y="1817"/>
                      </a:lnTo>
                      <a:cubicBezTo>
                        <a:pt x="6287" y="1756"/>
                        <a:pt x="6639" y="1381"/>
                        <a:pt x="6639" y="908"/>
                      </a:cubicBezTo>
                      <a:cubicBezTo>
                        <a:pt x="6639" y="412"/>
                        <a:pt x="6227" y="0"/>
                        <a:pt x="57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89;p34">
                  <a:extLst>
                    <a:ext uri="{FF2B5EF4-FFF2-40B4-BE49-F238E27FC236}">
                      <a16:creationId xmlns:a16="http://schemas.microsoft.com/office/drawing/2014/main" id="{06DFBEAF-1F1D-1F33-A181-53100599F8F2}"/>
                    </a:ext>
                  </a:extLst>
                </p:cNvPr>
                <p:cNvSpPr/>
                <p:nvPr/>
              </p:nvSpPr>
              <p:spPr>
                <a:xfrm>
                  <a:off x="15605425" y="1558150"/>
                  <a:ext cx="74200" cy="5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8" h="21903" extrusionOk="0">
                      <a:moveTo>
                        <a:pt x="2060" y="1"/>
                      </a:moveTo>
                      <a:cubicBezTo>
                        <a:pt x="1563" y="1"/>
                        <a:pt x="1151" y="413"/>
                        <a:pt x="1151" y="910"/>
                      </a:cubicBezTo>
                      <a:cubicBezTo>
                        <a:pt x="1151" y="1346"/>
                        <a:pt x="1454" y="1697"/>
                        <a:pt x="1853" y="1794"/>
                      </a:cubicBezTo>
                      <a:lnTo>
                        <a:pt x="1853" y="19867"/>
                      </a:lnTo>
                      <a:lnTo>
                        <a:pt x="1" y="21721"/>
                      </a:lnTo>
                      <a:cubicBezTo>
                        <a:pt x="133" y="21781"/>
                        <a:pt x="267" y="21842"/>
                        <a:pt x="412" y="21902"/>
                      </a:cubicBezTo>
                      <a:lnTo>
                        <a:pt x="2265" y="20037"/>
                      </a:lnTo>
                      <a:lnTo>
                        <a:pt x="2265" y="1794"/>
                      </a:lnTo>
                      <a:cubicBezTo>
                        <a:pt x="2666" y="1697"/>
                        <a:pt x="2968" y="1346"/>
                        <a:pt x="2968" y="910"/>
                      </a:cubicBezTo>
                      <a:cubicBezTo>
                        <a:pt x="2968" y="413"/>
                        <a:pt x="2569" y="1"/>
                        <a:pt x="206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;p34">
                  <a:extLst>
                    <a:ext uri="{FF2B5EF4-FFF2-40B4-BE49-F238E27FC236}">
                      <a16:creationId xmlns:a16="http://schemas.microsoft.com/office/drawing/2014/main" id="{0A76C799-7F09-B0EF-2A42-C4875FF21E8E}"/>
                    </a:ext>
                  </a:extLst>
                </p:cNvPr>
                <p:cNvSpPr/>
                <p:nvPr/>
              </p:nvSpPr>
              <p:spPr>
                <a:xfrm>
                  <a:off x="15435825" y="1412500"/>
                  <a:ext cx="164175" cy="7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30067" extrusionOk="0">
                      <a:moveTo>
                        <a:pt x="6155" y="1"/>
                      </a:moveTo>
                      <a:lnTo>
                        <a:pt x="6155" y="23840"/>
                      </a:lnTo>
                      <a:lnTo>
                        <a:pt x="922" y="29061"/>
                      </a:lnTo>
                      <a:lnTo>
                        <a:pt x="922" y="24543"/>
                      </a:lnTo>
                      <a:cubicBezTo>
                        <a:pt x="1418" y="24530"/>
                        <a:pt x="1818" y="24131"/>
                        <a:pt x="1818" y="23634"/>
                      </a:cubicBezTo>
                      <a:cubicBezTo>
                        <a:pt x="1818" y="23138"/>
                        <a:pt x="1418" y="22726"/>
                        <a:pt x="909" y="22726"/>
                      </a:cubicBezTo>
                      <a:cubicBezTo>
                        <a:pt x="413" y="22726"/>
                        <a:pt x="1" y="23138"/>
                        <a:pt x="1" y="23634"/>
                      </a:cubicBezTo>
                      <a:cubicBezTo>
                        <a:pt x="1" y="23986"/>
                        <a:pt x="206" y="24288"/>
                        <a:pt x="510" y="24446"/>
                      </a:cubicBezTo>
                      <a:lnTo>
                        <a:pt x="510" y="30067"/>
                      </a:lnTo>
                      <a:lnTo>
                        <a:pt x="6567" y="24010"/>
                      </a:lnTo>
                      <a:lnTo>
                        <a:pt x="6567" y="291"/>
                      </a:lnTo>
                      <a:cubicBezTo>
                        <a:pt x="6433" y="182"/>
                        <a:pt x="6300" y="98"/>
                        <a:pt x="61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1;p34">
                  <a:extLst>
                    <a:ext uri="{FF2B5EF4-FFF2-40B4-BE49-F238E27FC236}">
                      <a16:creationId xmlns:a16="http://schemas.microsoft.com/office/drawing/2014/main" id="{91487A71-6ACF-A868-65FD-83AD74858FEB}"/>
                    </a:ext>
                  </a:extLst>
                </p:cNvPr>
                <p:cNvSpPr/>
                <p:nvPr/>
              </p:nvSpPr>
              <p:spPr>
                <a:xfrm>
                  <a:off x="15478850" y="1322550"/>
                  <a:ext cx="46650" cy="3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6" h="1298" extrusionOk="0">
                      <a:moveTo>
                        <a:pt x="84" y="0"/>
                      </a:moveTo>
                      <a:cubicBezTo>
                        <a:pt x="36" y="122"/>
                        <a:pt x="0" y="255"/>
                        <a:pt x="0" y="388"/>
                      </a:cubicBezTo>
                      <a:cubicBezTo>
                        <a:pt x="0" y="897"/>
                        <a:pt x="399" y="1297"/>
                        <a:pt x="908" y="1297"/>
                      </a:cubicBezTo>
                      <a:cubicBezTo>
                        <a:pt x="1333" y="1297"/>
                        <a:pt x="1696" y="1006"/>
                        <a:pt x="1793" y="606"/>
                      </a:cubicBezTo>
                      <a:lnTo>
                        <a:pt x="1866" y="606"/>
                      </a:lnTo>
                      <a:cubicBezTo>
                        <a:pt x="1430" y="255"/>
                        <a:pt x="848" y="13"/>
                        <a:pt x="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2;p34">
                  <a:extLst>
                    <a:ext uri="{FF2B5EF4-FFF2-40B4-BE49-F238E27FC236}">
                      <a16:creationId xmlns:a16="http://schemas.microsoft.com/office/drawing/2014/main" id="{CBAC5B2E-EE7D-A8DB-AD88-43ABB08AB966}"/>
                    </a:ext>
                  </a:extLst>
                </p:cNvPr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93;p34">
                  <a:extLst>
                    <a:ext uri="{FF2B5EF4-FFF2-40B4-BE49-F238E27FC236}">
                      <a16:creationId xmlns:a16="http://schemas.microsoft.com/office/drawing/2014/main" id="{B04972DF-6D99-E699-155E-AE1C81B1CB6C}"/>
                    </a:ext>
                  </a:extLst>
                </p:cNvPr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94;p34">
                  <a:extLst>
                    <a:ext uri="{FF2B5EF4-FFF2-40B4-BE49-F238E27FC236}">
                      <a16:creationId xmlns:a16="http://schemas.microsoft.com/office/drawing/2014/main" id="{44BD7607-1F74-7CB3-B0B7-5008FEB76C9C}"/>
                    </a:ext>
                  </a:extLst>
                </p:cNvPr>
                <p:cNvSpPr/>
                <p:nvPr/>
              </p:nvSpPr>
              <p:spPr>
                <a:xfrm>
                  <a:off x="13939800" y="1558775"/>
                  <a:ext cx="148725" cy="61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9" h="24749" extrusionOk="0">
                      <a:moveTo>
                        <a:pt x="5040" y="0"/>
                      </a:moveTo>
                      <a:cubicBezTo>
                        <a:pt x="4543" y="0"/>
                        <a:pt x="4131" y="400"/>
                        <a:pt x="4131" y="909"/>
                      </a:cubicBezTo>
                      <a:cubicBezTo>
                        <a:pt x="4131" y="1333"/>
                        <a:pt x="4434" y="1696"/>
                        <a:pt x="4834" y="1793"/>
                      </a:cubicBezTo>
                      <a:lnTo>
                        <a:pt x="4834" y="19842"/>
                      </a:lnTo>
                      <a:lnTo>
                        <a:pt x="1" y="24676"/>
                      </a:lnTo>
                      <a:cubicBezTo>
                        <a:pt x="146" y="24712"/>
                        <a:pt x="316" y="24736"/>
                        <a:pt x="521" y="24749"/>
                      </a:cubicBezTo>
                      <a:lnTo>
                        <a:pt x="5246" y="20012"/>
                      </a:lnTo>
                      <a:lnTo>
                        <a:pt x="5246" y="1793"/>
                      </a:lnTo>
                      <a:cubicBezTo>
                        <a:pt x="5646" y="1696"/>
                        <a:pt x="5948" y="1333"/>
                        <a:pt x="5948" y="909"/>
                      </a:cubicBezTo>
                      <a:cubicBezTo>
                        <a:pt x="5948" y="400"/>
                        <a:pt x="5536" y="0"/>
                        <a:pt x="50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95;p34">
                  <a:extLst>
                    <a:ext uri="{FF2B5EF4-FFF2-40B4-BE49-F238E27FC236}">
                      <a16:creationId xmlns:a16="http://schemas.microsoft.com/office/drawing/2014/main" id="{D3B55920-EA20-C565-AEC0-8DE18B6BBBEF}"/>
                    </a:ext>
                  </a:extLst>
                </p:cNvPr>
                <p:cNvSpPr/>
                <p:nvPr/>
              </p:nvSpPr>
              <p:spPr>
                <a:xfrm>
                  <a:off x="13812625" y="1630225"/>
                  <a:ext cx="165975" cy="5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9" h="22266" extrusionOk="0">
                      <a:moveTo>
                        <a:pt x="5729" y="1"/>
                      </a:moveTo>
                      <a:cubicBezTo>
                        <a:pt x="5221" y="1"/>
                        <a:pt x="4821" y="401"/>
                        <a:pt x="4821" y="910"/>
                      </a:cubicBezTo>
                      <a:cubicBezTo>
                        <a:pt x="4821" y="1298"/>
                        <a:pt x="5064" y="1637"/>
                        <a:pt x="5414" y="1758"/>
                      </a:cubicBezTo>
                      <a:lnTo>
                        <a:pt x="5414" y="7185"/>
                      </a:lnTo>
                      <a:lnTo>
                        <a:pt x="0" y="12599"/>
                      </a:lnTo>
                      <a:lnTo>
                        <a:pt x="0" y="22206"/>
                      </a:lnTo>
                      <a:cubicBezTo>
                        <a:pt x="121" y="22230"/>
                        <a:pt x="267" y="22254"/>
                        <a:pt x="412" y="22266"/>
                      </a:cubicBezTo>
                      <a:lnTo>
                        <a:pt x="412" y="12769"/>
                      </a:lnTo>
                      <a:lnTo>
                        <a:pt x="5826" y="7354"/>
                      </a:lnTo>
                      <a:lnTo>
                        <a:pt x="5826" y="1806"/>
                      </a:lnTo>
                      <a:cubicBezTo>
                        <a:pt x="6287" y="1758"/>
                        <a:pt x="6638" y="1370"/>
                        <a:pt x="6638" y="910"/>
                      </a:cubicBezTo>
                      <a:cubicBezTo>
                        <a:pt x="6638" y="401"/>
                        <a:pt x="6227" y="1"/>
                        <a:pt x="572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96;p34">
                  <a:extLst>
                    <a:ext uri="{FF2B5EF4-FFF2-40B4-BE49-F238E27FC236}">
                      <a16:creationId xmlns:a16="http://schemas.microsoft.com/office/drawing/2014/main" id="{EE87459B-F7C4-7C22-4E36-BA16350D6235}"/>
                    </a:ext>
                  </a:extLst>
                </p:cNvPr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97;p34">
                  <a:extLst>
                    <a:ext uri="{FF2B5EF4-FFF2-40B4-BE49-F238E27FC236}">
                      <a16:creationId xmlns:a16="http://schemas.microsoft.com/office/drawing/2014/main" id="{7906EE7E-A612-E366-498B-CA4DF82A7764}"/>
                    </a:ext>
                  </a:extLst>
                </p:cNvPr>
                <p:cNvSpPr/>
                <p:nvPr/>
              </p:nvSpPr>
              <p:spPr>
                <a:xfrm>
                  <a:off x="14273550" y="1740175"/>
                  <a:ext cx="141125" cy="6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5" h="27790" extrusionOk="0">
                      <a:moveTo>
                        <a:pt x="0" y="1"/>
                      </a:moveTo>
                      <a:lnTo>
                        <a:pt x="0" y="24288"/>
                      </a:lnTo>
                      <a:lnTo>
                        <a:pt x="3064" y="27353"/>
                      </a:lnTo>
                      <a:cubicBezTo>
                        <a:pt x="3331" y="27499"/>
                        <a:pt x="3683" y="27656"/>
                        <a:pt x="4094" y="27789"/>
                      </a:cubicBezTo>
                      <a:lnTo>
                        <a:pt x="424" y="24118"/>
                      </a:lnTo>
                      <a:lnTo>
                        <a:pt x="424" y="412"/>
                      </a:lnTo>
                      <a:lnTo>
                        <a:pt x="5221" y="412"/>
                      </a:lnTo>
                      <a:lnTo>
                        <a:pt x="5221" y="23513"/>
                      </a:lnTo>
                      <a:lnTo>
                        <a:pt x="2507" y="20788"/>
                      </a:lnTo>
                      <a:lnTo>
                        <a:pt x="2507" y="4216"/>
                      </a:lnTo>
                      <a:cubicBezTo>
                        <a:pt x="2895" y="4119"/>
                        <a:pt x="3198" y="3767"/>
                        <a:pt x="3198" y="3331"/>
                      </a:cubicBezTo>
                      <a:cubicBezTo>
                        <a:pt x="3198" y="2835"/>
                        <a:pt x="2786" y="2423"/>
                        <a:pt x="2289" y="2423"/>
                      </a:cubicBezTo>
                      <a:cubicBezTo>
                        <a:pt x="1780" y="2423"/>
                        <a:pt x="1381" y="2835"/>
                        <a:pt x="1381" y="3331"/>
                      </a:cubicBezTo>
                      <a:cubicBezTo>
                        <a:pt x="1381" y="3767"/>
                        <a:pt x="1683" y="4131"/>
                        <a:pt x="2084" y="4228"/>
                      </a:cubicBezTo>
                      <a:lnTo>
                        <a:pt x="2084" y="20957"/>
                      </a:lnTo>
                      <a:lnTo>
                        <a:pt x="5645" y="24519"/>
                      </a:lnTo>
                      <a:lnTo>
                        <a:pt x="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98;p34">
                  <a:extLst>
                    <a:ext uri="{FF2B5EF4-FFF2-40B4-BE49-F238E27FC236}">
                      <a16:creationId xmlns:a16="http://schemas.microsoft.com/office/drawing/2014/main" id="{B47B1DBB-7FEC-2450-BAFF-E6354D636F55}"/>
                    </a:ext>
                  </a:extLst>
                </p:cNvPr>
                <p:cNvSpPr/>
                <p:nvPr/>
              </p:nvSpPr>
              <p:spPr>
                <a:xfrm>
                  <a:off x="14457050" y="1641750"/>
                  <a:ext cx="45450" cy="7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302" extrusionOk="0">
                      <a:moveTo>
                        <a:pt x="909" y="0"/>
                      </a:moveTo>
                      <a:cubicBezTo>
                        <a:pt x="400" y="0"/>
                        <a:pt x="1" y="412"/>
                        <a:pt x="1" y="909"/>
                      </a:cubicBezTo>
                      <a:cubicBezTo>
                        <a:pt x="1" y="1345"/>
                        <a:pt x="292" y="1696"/>
                        <a:pt x="691" y="1793"/>
                      </a:cubicBezTo>
                      <a:lnTo>
                        <a:pt x="691" y="31302"/>
                      </a:lnTo>
                      <a:cubicBezTo>
                        <a:pt x="836" y="31217"/>
                        <a:pt x="982" y="31121"/>
                        <a:pt x="1115" y="31024"/>
                      </a:cubicBezTo>
                      <a:lnTo>
                        <a:pt x="1115" y="1793"/>
                      </a:lnTo>
                      <a:cubicBezTo>
                        <a:pt x="1515" y="1696"/>
                        <a:pt x="1818" y="1345"/>
                        <a:pt x="1818" y="909"/>
                      </a:cubicBezTo>
                      <a:cubicBezTo>
                        <a:pt x="1818" y="412"/>
                        <a:pt x="1406" y="0"/>
                        <a:pt x="9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299;p34">
                  <a:extLst>
                    <a:ext uri="{FF2B5EF4-FFF2-40B4-BE49-F238E27FC236}">
                      <a16:creationId xmlns:a16="http://schemas.microsoft.com/office/drawing/2014/main" id="{E4D99672-AE3C-63B7-331B-D80A3ADFFBAB}"/>
                    </a:ext>
                  </a:extLst>
                </p:cNvPr>
                <p:cNvSpPr/>
                <p:nvPr/>
              </p:nvSpPr>
              <p:spPr>
                <a:xfrm>
                  <a:off x="14401950" y="2440350"/>
                  <a:ext cx="26050" cy="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" h="37" extrusionOk="0">
                      <a:moveTo>
                        <a:pt x="0" y="0"/>
                      </a:moveTo>
                      <a:cubicBezTo>
                        <a:pt x="170" y="25"/>
                        <a:pt x="339" y="36"/>
                        <a:pt x="521" y="36"/>
                      </a:cubicBezTo>
                      <a:cubicBezTo>
                        <a:pt x="690" y="36"/>
                        <a:pt x="872" y="25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300;p34">
                  <a:extLst>
                    <a:ext uri="{FF2B5EF4-FFF2-40B4-BE49-F238E27FC236}">
                      <a16:creationId xmlns:a16="http://schemas.microsoft.com/office/drawing/2014/main" id="{9F05E560-1004-5F98-7798-974FB154064B}"/>
                    </a:ext>
                  </a:extLst>
                </p:cNvPr>
                <p:cNvSpPr/>
                <p:nvPr/>
              </p:nvSpPr>
              <p:spPr>
                <a:xfrm>
                  <a:off x="15695350" y="1574500"/>
                  <a:ext cx="73625" cy="48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19456" extrusionOk="0">
                      <a:moveTo>
                        <a:pt x="1" y="1"/>
                      </a:moveTo>
                      <a:lnTo>
                        <a:pt x="1" y="16694"/>
                      </a:lnTo>
                      <a:lnTo>
                        <a:pt x="2763" y="19455"/>
                      </a:lnTo>
                      <a:cubicBezTo>
                        <a:pt x="2824" y="19334"/>
                        <a:pt x="2884" y="19189"/>
                        <a:pt x="2945" y="19056"/>
                      </a:cubicBezTo>
                      <a:lnTo>
                        <a:pt x="413" y="16524"/>
                      </a:lnTo>
                      <a:lnTo>
                        <a:pt x="413" y="280"/>
                      </a:lnTo>
                      <a:cubicBezTo>
                        <a:pt x="280" y="183"/>
                        <a:pt x="135" y="98"/>
                        <a:pt x="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301;p34">
                  <a:extLst>
                    <a:ext uri="{FF2B5EF4-FFF2-40B4-BE49-F238E27FC236}">
                      <a16:creationId xmlns:a16="http://schemas.microsoft.com/office/drawing/2014/main" id="{FA094F8D-7246-11E3-5448-259777C48619}"/>
                    </a:ext>
                  </a:extLst>
                </p:cNvPr>
                <p:cNvSpPr/>
                <p:nvPr/>
              </p:nvSpPr>
              <p:spPr>
                <a:xfrm>
                  <a:off x="15807400" y="1934600"/>
                  <a:ext cx="1912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1345" extrusionOk="0">
                      <a:moveTo>
                        <a:pt x="765" y="1"/>
                      </a:moveTo>
                      <a:cubicBezTo>
                        <a:pt x="328" y="73"/>
                        <a:pt x="1" y="448"/>
                        <a:pt x="1" y="897"/>
                      </a:cubicBezTo>
                      <a:cubicBezTo>
                        <a:pt x="1" y="1054"/>
                        <a:pt x="49" y="1212"/>
                        <a:pt x="122" y="1345"/>
                      </a:cubicBezTo>
                      <a:cubicBezTo>
                        <a:pt x="353" y="1005"/>
                        <a:pt x="582" y="558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302;p34">
                  <a:extLst>
                    <a:ext uri="{FF2B5EF4-FFF2-40B4-BE49-F238E27FC236}">
                      <a16:creationId xmlns:a16="http://schemas.microsoft.com/office/drawing/2014/main" id="{C8C8C7A3-7976-32AD-E9D2-2BB5D65CA26B}"/>
                    </a:ext>
                  </a:extLst>
                </p:cNvPr>
                <p:cNvSpPr/>
                <p:nvPr/>
              </p:nvSpPr>
              <p:spPr>
                <a:xfrm>
                  <a:off x="15750800" y="1642950"/>
                  <a:ext cx="45450" cy="29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1885" extrusionOk="0">
                      <a:moveTo>
                        <a:pt x="690" y="1"/>
                      </a:moveTo>
                      <a:lnTo>
                        <a:pt x="690" y="10092"/>
                      </a:lnTo>
                      <a:cubicBezTo>
                        <a:pt x="291" y="10189"/>
                        <a:pt x="0" y="10539"/>
                        <a:pt x="0" y="10976"/>
                      </a:cubicBezTo>
                      <a:cubicBezTo>
                        <a:pt x="0" y="11473"/>
                        <a:pt x="399" y="11885"/>
                        <a:pt x="908" y="11885"/>
                      </a:cubicBezTo>
                      <a:cubicBezTo>
                        <a:pt x="1405" y="11885"/>
                        <a:pt x="1817" y="11473"/>
                        <a:pt x="1817" y="10976"/>
                      </a:cubicBezTo>
                      <a:cubicBezTo>
                        <a:pt x="1817" y="10539"/>
                        <a:pt x="1514" y="10189"/>
                        <a:pt x="1115" y="10092"/>
                      </a:cubicBezTo>
                      <a:lnTo>
                        <a:pt x="1115" y="595"/>
                      </a:lnTo>
                      <a:cubicBezTo>
                        <a:pt x="981" y="401"/>
                        <a:pt x="848" y="194"/>
                        <a:pt x="69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303;p34">
                  <a:extLst>
                    <a:ext uri="{FF2B5EF4-FFF2-40B4-BE49-F238E27FC236}">
                      <a16:creationId xmlns:a16="http://schemas.microsoft.com/office/drawing/2014/main" id="{8EE42CD9-F432-96CE-8053-6391B2A5C8C4}"/>
                    </a:ext>
                  </a:extLst>
                </p:cNvPr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304;p34">
                  <a:extLst>
                    <a:ext uri="{FF2B5EF4-FFF2-40B4-BE49-F238E27FC236}">
                      <a16:creationId xmlns:a16="http://schemas.microsoft.com/office/drawing/2014/main" id="{928903E5-7941-11BA-E609-3CFC508CD13F}"/>
                    </a:ext>
                  </a:extLst>
                </p:cNvPr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305;p34">
                  <a:extLst>
                    <a:ext uri="{FF2B5EF4-FFF2-40B4-BE49-F238E27FC236}">
                      <a16:creationId xmlns:a16="http://schemas.microsoft.com/office/drawing/2014/main" id="{A98FCDA4-02BB-1A02-058B-ABA491FE7743}"/>
                    </a:ext>
                  </a:extLst>
                </p:cNvPr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306;p34">
                  <a:extLst>
                    <a:ext uri="{FF2B5EF4-FFF2-40B4-BE49-F238E27FC236}">
                      <a16:creationId xmlns:a16="http://schemas.microsoft.com/office/drawing/2014/main" id="{D1488FBD-8A01-E2A9-0A15-8DA8F56C9978}"/>
                    </a:ext>
                  </a:extLst>
                </p:cNvPr>
                <p:cNvSpPr/>
                <p:nvPr/>
              </p:nvSpPr>
              <p:spPr>
                <a:xfrm>
                  <a:off x="14918575" y="2145675"/>
                  <a:ext cx="251675" cy="3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7" h="14101" extrusionOk="0">
                      <a:moveTo>
                        <a:pt x="9159" y="0"/>
                      </a:moveTo>
                      <a:cubicBezTo>
                        <a:pt x="8734" y="0"/>
                        <a:pt x="8371" y="291"/>
                        <a:pt x="8274" y="691"/>
                      </a:cubicBezTo>
                      <a:lnTo>
                        <a:pt x="825" y="691"/>
                      </a:lnTo>
                      <a:lnTo>
                        <a:pt x="825" y="13156"/>
                      </a:lnTo>
                      <a:lnTo>
                        <a:pt x="1" y="13979"/>
                      </a:lnTo>
                      <a:cubicBezTo>
                        <a:pt x="146" y="14028"/>
                        <a:pt x="303" y="14065"/>
                        <a:pt x="461" y="14100"/>
                      </a:cubicBezTo>
                      <a:lnTo>
                        <a:pt x="1237" y="13325"/>
                      </a:lnTo>
                      <a:lnTo>
                        <a:pt x="1237" y="1115"/>
                      </a:lnTo>
                      <a:lnTo>
                        <a:pt x="8274" y="1115"/>
                      </a:lnTo>
                      <a:cubicBezTo>
                        <a:pt x="8371" y="1515"/>
                        <a:pt x="8734" y="1817"/>
                        <a:pt x="9159" y="1817"/>
                      </a:cubicBezTo>
                      <a:cubicBezTo>
                        <a:pt x="9668" y="1817"/>
                        <a:pt x="10067" y="1405"/>
                        <a:pt x="10067" y="909"/>
                      </a:cubicBezTo>
                      <a:cubicBezTo>
                        <a:pt x="10067" y="400"/>
                        <a:pt x="9668" y="0"/>
                        <a:pt x="91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307;p34">
                  <a:extLst>
                    <a:ext uri="{FF2B5EF4-FFF2-40B4-BE49-F238E27FC236}">
                      <a16:creationId xmlns:a16="http://schemas.microsoft.com/office/drawing/2014/main" id="{DD413193-CACE-FA7B-FD1E-C6108556F9BA}"/>
                    </a:ext>
                  </a:extLst>
                </p:cNvPr>
                <p:cNvSpPr/>
                <p:nvPr/>
              </p:nvSpPr>
              <p:spPr>
                <a:xfrm>
                  <a:off x="14784425" y="2107500"/>
                  <a:ext cx="45450" cy="30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394" extrusionOk="0">
                      <a:moveTo>
                        <a:pt x="909" y="1"/>
                      </a:moveTo>
                      <a:cubicBezTo>
                        <a:pt x="400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12103"/>
                      </a:lnTo>
                      <a:cubicBezTo>
                        <a:pt x="824" y="12200"/>
                        <a:pt x="969" y="12297"/>
                        <a:pt x="1115" y="12394"/>
                      </a:cubicBezTo>
                      <a:lnTo>
                        <a:pt x="1115" y="1794"/>
                      </a:lnTo>
                      <a:cubicBezTo>
                        <a:pt x="1515" y="1697"/>
                        <a:pt x="1817" y="1333"/>
                        <a:pt x="1817" y="910"/>
                      </a:cubicBezTo>
                      <a:cubicBezTo>
                        <a:pt x="1817" y="401"/>
                        <a:pt x="140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308;p34">
                  <a:extLst>
                    <a:ext uri="{FF2B5EF4-FFF2-40B4-BE49-F238E27FC236}">
                      <a16:creationId xmlns:a16="http://schemas.microsoft.com/office/drawing/2014/main" id="{8A8FB145-1196-315C-3429-DD24B8CF5E5C}"/>
                    </a:ext>
                  </a:extLst>
                </p:cNvPr>
                <p:cNvSpPr/>
                <p:nvPr/>
              </p:nvSpPr>
              <p:spPr>
                <a:xfrm>
                  <a:off x="14490050" y="1866450"/>
                  <a:ext cx="45175" cy="5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21636" extrusionOk="0">
                      <a:moveTo>
                        <a:pt x="897" y="1"/>
                      </a:moveTo>
                      <a:cubicBezTo>
                        <a:pt x="401" y="1"/>
                        <a:pt x="1" y="412"/>
                        <a:pt x="1" y="910"/>
                      </a:cubicBezTo>
                      <a:cubicBezTo>
                        <a:pt x="1" y="1346"/>
                        <a:pt x="292" y="1696"/>
                        <a:pt x="692" y="1793"/>
                      </a:cubicBezTo>
                      <a:lnTo>
                        <a:pt x="692" y="21042"/>
                      </a:lnTo>
                      <a:lnTo>
                        <a:pt x="1285" y="21635"/>
                      </a:lnTo>
                      <a:cubicBezTo>
                        <a:pt x="1443" y="21624"/>
                        <a:pt x="1612" y="21587"/>
                        <a:pt x="1782" y="21551"/>
                      </a:cubicBezTo>
                      <a:lnTo>
                        <a:pt x="1115" y="20873"/>
                      </a:lnTo>
                      <a:lnTo>
                        <a:pt x="1115" y="1793"/>
                      </a:lnTo>
                      <a:cubicBezTo>
                        <a:pt x="1515" y="1696"/>
                        <a:pt x="1806" y="1346"/>
                        <a:pt x="1806" y="910"/>
                      </a:cubicBezTo>
                      <a:cubicBezTo>
                        <a:pt x="1806" y="412"/>
                        <a:pt x="1406" y="1"/>
                        <a:pt x="8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309;p34">
                  <a:extLst>
                    <a:ext uri="{FF2B5EF4-FFF2-40B4-BE49-F238E27FC236}">
                      <a16:creationId xmlns:a16="http://schemas.microsoft.com/office/drawing/2014/main" id="{398CEF6E-AAA2-C2C4-117C-68B12451C93B}"/>
                    </a:ext>
                  </a:extLst>
                </p:cNvPr>
                <p:cNvSpPr/>
                <p:nvPr/>
              </p:nvSpPr>
              <p:spPr>
                <a:xfrm>
                  <a:off x="14009150" y="2062700"/>
                  <a:ext cx="252600" cy="14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900" extrusionOk="0">
                      <a:moveTo>
                        <a:pt x="4495" y="0"/>
                      </a:moveTo>
                      <a:lnTo>
                        <a:pt x="0" y="4495"/>
                      </a:lnTo>
                      <a:cubicBezTo>
                        <a:pt x="25" y="4640"/>
                        <a:pt x="61" y="4797"/>
                        <a:pt x="110" y="4979"/>
                      </a:cubicBezTo>
                      <a:lnTo>
                        <a:pt x="4495" y="594"/>
                      </a:lnTo>
                      <a:lnTo>
                        <a:pt x="8420" y="4519"/>
                      </a:lnTo>
                      <a:cubicBezTo>
                        <a:pt x="8335" y="4652"/>
                        <a:pt x="8286" y="4821"/>
                        <a:pt x="8286" y="4991"/>
                      </a:cubicBezTo>
                      <a:cubicBezTo>
                        <a:pt x="8286" y="5500"/>
                        <a:pt x="8698" y="5900"/>
                        <a:pt x="9195" y="5900"/>
                      </a:cubicBezTo>
                      <a:cubicBezTo>
                        <a:pt x="9691" y="5900"/>
                        <a:pt x="10103" y="5500"/>
                        <a:pt x="10103" y="4991"/>
                      </a:cubicBezTo>
                      <a:cubicBezTo>
                        <a:pt x="10103" y="4495"/>
                        <a:pt x="9691" y="4083"/>
                        <a:pt x="9195" y="4083"/>
                      </a:cubicBezTo>
                      <a:cubicBezTo>
                        <a:pt x="9026" y="4083"/>
                        <a:pt x="8856" y="4131"/>
                        <a:pt x="8722" y="4216"/>
                      </a:cubicBezTo>
                      <a:lnTo>
                        <a:pt x="44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310;p34">
                  <a:extLst>
                    <a:ext uri="{FF2B5EF4-FFF2-40B4-BE49-F238E27FC236}">
                      <a16:creationId xmlns:a16="http://schemas.microsoft.com/office/drawing/2014/main" id="{B83773ED-868B-E532-2F2A-21440A439CF1}"/>
                    </a:ext>
                  </a:extLst>
                </p:cNvPr>
                <p:cNvSpPr/>
                <p:nvPr/>
              </p:nvSpPr>
              <p:spPr>
                <a:xfrm>
                  <a:off x="13760825" y="1839500"/>
                  <a:ext cx="45450" cy="3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3580" extrusionOk="0">
                      <a:moveTo>
                        <a:pt x="909" y="1"/>
                      </a:moveTo>
                      <a:cubicBezTo>
                        <a:pt x="412" y="1"/>
                        <a:pt x="0" y="413"/>
                        <a:pt x="0" y="909"/>
                      </a:cubicBezTo>
                      <a:cubicBezTo>
                        <a:pt x="0" y="1345"/>
                        <a:pt x="304" y="1697"/>
                        <a:pt x="703" y="1794"/>
                      </a:cubicBezTo>
                      <a:lnTo>
                        <a:pt x="703" y="13399"/>
                      </a:lnTo>
                      <a:cubicBezTo>
                        <a:pt x="837" y="13471"/>
                        <a:pt x="969" y="13531"/>
                        <a:pt x="1115" y="13580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45"/>
                        <a:pt x="1817" y="909"/>
                      </a:cubicBezTo>
                      <a:cubicBezTo>
                        <a:pt x="1817" y="413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311;p34">
                  <a:extLst>
                    <a:ext uri="{FF2B5EF4-FFF2-40B4-BE49-F238E27FC236}">
                      <a16:creationId xmlns:a16="http://schemas.microsoft.com/office/drawing/2014/main" id="{925E1DD8-F3B7-CF58-0367-55BEE2FDEB6F}"/>
                    </a:ext>
                  </a:extLst>
                </p:cNvPr>
                <p:cNvSpPr/>
                <p:nvPr/>
              </p:nvSpPr>
              <p:spPr>
                <a:xfrm>
                  <a:off x="13604275" y="1924600"/>
                  <a:ext cx="45450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8335" extrusionOk="0">
                      <a:moveTo>
                        <a:pt x="908" y="0"/>
                      </a:moveTo>
                      <a:cubicBezTo>
                        <a:pt x="399" y="0"/>
                        <a:pt x="0" y="412"/>
                        <a:pt x="0" y="909"/>
                      </a:cubicBezTo>
                      <a:cubicBezTo>
                        <a:pt x="0" y="1345"/>
                        <a:pt x="302" y="1696"/>
                        <a:pt x="703" y="1793"/>
                      </a:cubicBezTo>
                      <a:lnTo>
                        <a:pt x="703" y="8165"/>
                      </a:lnTo>
                      <a:cubicBezTo>
                        <a:pt x="835" y="8226"/>
                        <a:pt x="969" y="8286"/>
                        <a:pt x="1114" y="8334"/>
                      </a:cubicBezTo>
                      <a:lnTo>
                        <a:pt x="1114" y="1793"/>
                      </a:lnTo>
                      <a:cubicBezTo>
                        <a:pt x="1514" y="1696"/>
                        <a:pt x="1817" y="1345"/>
                        <a:pt x="1817" y="909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312;p34">
                  <a:extLst>
                    <a:ext uri="{FF2B5EF4-FFF2-40B4-BE49-F238E27FC236}">
                      <a16:creationId xmlns:a16="http://schemas.microsoft.com/office/drawing/2014/main" id="{8D6E79AE-72D9-73C5-639E-3A63C7D57B3D}"/>
                    </a:ext>
                  </a:extLst>
                </p:cNvPr>
                <p:cNvSpPr/>
                <p:nvPr/>
              </p:nvSpPr>
              <p:spPr>
                <a:xfrm>
                  <a:off x="13523400" y="1578450"/>
                  <a:ext cx="155375" cy="56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5" h="22690" extrusionOk="0">
                      <a:moveTo>
                        <a:pt x="304" y="1"/>
                      </a:moveTo>
                      <a:lnTo>
                        <a:pt x="304" y="18934"/>
                      </a:lnTo>
                      <a:lnTo>
                        <a:pt x="0" y="18934"/>
                      </a:lnTo>
                      <a:cubicBezTo>
                        <a:pt x="97" y="19079"/>
                        <a:pt x="207" y="19213"/>
                        <a:pt x="328" y="19358"/>
                      </a:cubicBezTo>
                      <a:lnTo>
                        <a:pt x="727" y="19358"/>
                      </a:lnTo>
                      <a:lnTo>
                        <a:pt x="727" y="1006"/>
                      </a:lnTo>
                      <a:lnTo>
                        <a:pt x="5803" y="6082"/>
                      </a:lnTo>
                      <a:lnTo>
                        <a:pt x="5803" y="22605"/>
                      </a:lnTo>
                      <a:cubicBezTo>
                        <a:pt x="5936" y="22641"/>
                        <a:pt x="6070" y="22665"/>
                        <a:pt x="6215" y="22689"/>
                      </a:cubicBezTo>
                      <a:lnTo>
                        <a:pt x="6215" y="5912"/>
                      </a:lnTo>
                      <a:lnTo>
                        <a:pt x="30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313;p34">
                  <a:extLst>
                    <a:ext uri="{FF2B5EF4-FFF2-40B4-BE49-F238E27FC236}">
                      <a16:creationId xmlns:a16="http://schemas.microsoft.com/office/drawing/2014/main" id="{7EC529A6-FC18-B3CE-DF8C-D27FC36BC7F1}"/>
                    </a:ext>
                  </a:extLst>
                </p:cNvPr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314;p34">
                  <a:extLst>
                    <a:ext uri="{FF2B5EF4-FFF2-40B4-BE49-F238E27FC236}">
                      <a16:creationId xmlns:a16="http://schemas.microsoft.com/office/drawing/2014/main" id="{9BCC75D8-EE63-EA97-0EA8-D18D57CE099C}"/>
                    </a:ext>
                  </a:extLst>
                </p:cNvPr>
                <p:cNvSpPr/>
                <p:nvPr/>
              </p:nvSpPr>
              <p:spPr>
                <a:xfrm>
                  <a:off x="13712975" y="1221400"/>
                  <a:ext cx="45450" cy="44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7832" extrusionOk="0">
                      <a:moveTo>
                        <a:pt x="1127" y="1"/>
                      </a:moveTo>
                      <a:cubicBezTo>
                        <a:pt x="982" y="110"/>
                        <a:pt x="837" y="207"/>
                        <a:pt x="703" y="315"/>
                      </a:cubicBezTo>
                      <a:lnTo>
                        <a:pt x="703" y="16039"/>
                      </a:lnTo>
                      <a:cubicBezTo>
                        <a:pt x="304" y="16136"/>
                        <a:pt x="0" y="16499"/>
                        <a:pt x="0" y="16924"/>
                      </a:cubicBezTo>
                      <a:cubicBezTo>
                        <a:pt x="0" y="17432"/>
                        <a:pt x="412" y="17832"/>
                        <a:pt x="909" y="17832"/>
                      </a:cubicBezTo>
                      <a:cubicBezTo>
                        <a:pt x="1418" y="17832"/>
                        <a:pt x="1817" y="17432"/>
                        <a:pt x="1817" y="16924"/>
                      </a:cubicBezTo>
                      <a:cubicBezTo>
                        <a:pt x="1817" y="16499"/>
                        <a:pt x="1527" y="16136"/>
                        <a:pt x="1127" y="16039"/>
                      </a:cubicBezTo>
                      <a:lnTo>
                        <a:pt x="112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315;p34">
                  <a:extLst>
                    <a:ext uri="{FF2B5EF4-FFF2-40B4-BE49-F238E27FC236}">
                      <a16:creationId xmlns:a16="http://schemas.microsoft.com/office/drawing/2014/main" id="{4EEF23EE-DF86-9B21-A1BF-181F02975D58}"/>
                    </a:ext>
                  </a:extLst>
                </p:cNvPr>
                <p:cNvSpPr/>
                <p:nvPr/>
              </p:nvSpPr>
              <p:spPr>
                <a:xfrm>
                  <a:off x="13482525" y="1363450"/>
                  <a:ext cx="121150" cy="17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6" h="6857" extrusionOk="0">
                      <a:moveTo>
                        <a:pt x="4846" y="0"/>
                      </a:moveTo>
                      <a:cubicBezTo>
                        <a:pt x="4652" y="267"/>
                        <a:pt x="4494" y="593"/>
                        <a:pt x="4434" y="1005"/>
                      </a:cubicBezTo>
                      <a:lnTo>
                        <a:pt x="4434" y="5815"/>
                      </a:lnTo>
                      <a:lnTo>
                        <a:pt x="1659" y="5815"/>
                      </a:lnTo>
                      <a:cubicBezTo>
                        <a:pt x="1611" y="5487"/>
                        <a:pt x="1393" y="5221"/>
                        <a:pt x="1102" y="5112"/>
                      </a:cubicBezTo>
                      <a:cubicBezTo>
                        <a:pt x="776" y="5342"/>
                        <a:pt x="327" y="5778"/>
                        <a:pt x="0" y="6456"/>
                      </a:cubicBezTo>
                      <a:cubicBezTo>
                        <a:pt x="170" y="6699"/>
                        <a:pt x="448" y="6857"/>
                        <a:pt x="751" y="6857"/>
                      </a:cubicBezTo>
                      <a:cubicBezTo>
                        <a:pt x="1163" y="6857"/>
                        <a:pt x="1502" y="6590"/>
                        <a:pt x="1624" y="6238"/>
                      </a:cubicBezTo>
                      <a:lnTo>
                        <a:pt x="4846" y="6238"/>
                      </a:lnTo>
                      <a:lnTo>
                        <a:pt x="4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16;p34">
                  <a:extLst>
                    <a:ext uri="{FF2B5EF4-FFF2-40B4-BE49-F238E27FC236}">
                      <a16:creationId xmlns:a16="http://schemas.microsoft.com/office/drawing/2014/main" id="{71C7C620-C091-9386-A749-64378BB82B44}"/>
                    </a:ext>
                  </a:extLst>
                </p:cNvPr>
                <p:cNvSpPr/>
                <p:nvPr/>
              </p:nvSpPr>
              <p:spPr>
                <a:xfrm>
                  <a:off x="14724775" y="2011525"/>
                  <a:ext cx="45450" cy="3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635" extrusionOk="0">
                      <a:moveTo>
                        <a:pt x="908" y="0"/>
                      </a:moveTo>
                      <a:cubicBezTo>
                        <a:pt x="400" y="0"/>
                        <a:pt x="0" y="412"/>
                        <a:pt x="0" y="908"/>
                      </a:cubicBezTo>
                      <a:cubicBezTo>
                        <a:pt x="0" y="1345"/>
                        <a:pt x="303" y="1708"/>
                        <a:pt x="703" y="1793"/>
                      </a:cubicBezTo>
                      <a:lnTo>
                        <a:pt x="703" y="12453"/>
                      </a:lnTo>
                      <a:lnTo>
                        <a:pt x="1115" y="12634"/>
                      </a:lnTo>
                      <a:lnTo>
                        <a:pt x="1115" y="1793"/>
                      </a:lnTo>
                      <a:cubicBezTo>
                        <a:pt x="1514" y="1708"/>
                        <a:pt x="1817" y="1345"/>
                        <a:pt x="1817" y="908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17;p34">
                  <a:extLst>
                    <a:ext uri="{FF2B5EF4-FFF2-40B4-BE49-F238E27FC236}">
                      <a16:creationId xmlns:a16="http://schemas.microsoft.com/office/drawing/2014/main" id="{161B647D-77DE-7FFC-4956-0D35B2212003}"/>
                    </a:ext>
                  </a:extLst>
                </p:cNvPr>
                <p:cNvSpPr/>
                <p:nvPr/>
              </p:nvSpPr>
              <p:spPr>
                <a:xfrm>
                  <a:off x="14541550" y="2159600"/>
                  <a:ext cx="156600" cy="23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4" h="9304" extrusionOk="0">
                      <a:moveTo>
                        <a:pt x="0" y="0"/>
                      </a:moveTo>
                      <a:lnTo>
                        <a:pt x="0" y="8335"/>
                      </a:lnTo>
                      <a:lnTo>
                        <a:pt x="969" y="9304"/>
                      </a:lnTo>
                      <a:cubicBezTo>
                        <a:pt x="1090" y="9231"/>
                        <a:pt x="1200" y="9147"/>
                        <a:pt x="1321" y="9050"/>
                      </a:cubicBezTo>
                      <a:lnTo>
                        <a:pt x="425" y="8165"/>
                      </a:lnTo>
                      <a:lnTo>
                        <a:pt x="425" y="412"/>
                      </a:lnTo>
                      <a:lnTo>
                        <a:pt x="5839" y="412"/>
                      </a:lnTo>
                      <a:lnTo>
                        <a:pt x="5839" y="6676"/>
                      </a:lnTo>
                      <a:cubicBezTo>
                        <a:pt x="5984" y="6579"/>
                        <a:pt x="6118" y="6469"/>
                        <a:pt x="6263" y="6361"/>
                      </a:cubicBezTo>
                      <a:lnTo>
                        <a:pt x="626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18;p34">
                  <a:extLst>
                    <a:ext uri="{FF2B5EF4-FFF2-40B4-BE49-F238E27FC236}">
                      <a16:creationId xmlns:a16="http://schemas.microsoft.com/office/drawing/2014/main" id="{180B4D93-E203-E793-A13E-EC29120FA2FB}"/>
                    </a:ext>
                  </a:extLst>
                </p:cNvPr>
                <p:cNvSpPr/>
                <p:nvPr/>
              </p:nvSpPr>
              <p:spPr>
                <a:xfrm>
                  <a:off x="15435525" y="2199575"/>
                  <a:ext cx="140550" cy="2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8699" extrusionOk="0">
                      <a:moveTo>
                        <a:pt x="5621" y="0"/>
                      </a:moveTo>
                      <a:lnTo>
                        <a:pt x="0" y="5610"/>
                      </a:lnTo>
                      <a:lnTo>
                        <a:pt x="0" y="8698"/>
                      </a:lnTo>
                      <a:cubicBezTo>
                        <a:pt x="134" y="8614"/>
                        <a:pt x="267" y="8528"/>
                        <a:pt x="412" y="8420"/>
                      </a:cubicBezTo>
                      <a:lnTo>
                        <a:pt x="412" y="5779"/>
                      </a:lnTo>
                      <a:lnTo>
                        <a:pt x="5524" y="679"/>
                      </a:lnTo>
                      <a:cubicBezTo>
                        <a:pt x="5561" y="461"/>
                        <a:pt x="5585" y="231"/>
                        <a:pt x="56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19;p34">
                  <a:extLst>
                    <a:ext uri="{FF2B5EF4-FFF2-40B4-BE49-F238E27FC236}">
                      <a16:creationId xmlns:a16="http://schemas.microsoft.com/office/drawing/2014/main" id="{826C14EB-2C81-C803-36DF-6A262AFF9649}"/>
                    </a:ext>
                  </a:extLst>
                </p:cNvPr>
                <p:cNvSpPr/>
                <p:nvPr/>
              </p:nvSpPr>
              <p:spPr>
                <a:xfrm>
                  <a:off x="15658400" y="2062700"/>
                  <a:ext cx="83925" cy="5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7" h="2218" extrusionOk="0">
                      <a:moveTo>
                        <a:pt x="2170" y="0"/>
                      </a:moveTo>
                      <a:lnTo>
                        <a:pt x="1" y="2169"/>
                      </a:lnTo>
                      <a:cubicBezTo>
                        <a:pt x="183" y="2193"/>
                        <a:pt x="364" y="2217"/>
                        <a:pt x="547" y="2217"/>
                      </a:cubicBezTo>
                      <a:lnTo>
                        <a:pt x="2170" y="594"/>
                      </a:lnTo>
                      <a:lnTo>
                        <a:pt x="3054" y="1466"/>
                      </a:lnTo>
                      <a:cubicBezTo>
                        <a:pt x="3163" y="1381"/>
                        <a:pt x="3260" y="1284"/>
                        <a:pt x="3357" y="1187"/>
                      </a:cubicBezTo>
                      <a:lnTo>
                        <a:pt x="21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20;p34">
                  <a:extLst>
                    <a:ext uri="{FF2B5EF4-FFF2-40B4-BE49-F238E27FC236}">
                      <a16:creationId xmlns:a16="http://schemas.microsoft.com/office/drawing/2014/main" id="{383AC714-0400-6727-8905-2577318E11FC}"/>
                    </a:ext>
                  </a:extLst>
                </p:cNvPr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21;p34">
                  <a:extLst>
                    <a:ext uri="{FF2B5EF4-FFF2-40B4-BE49-F238E27FC236}">
                      <a16:creationId xmlns:a16="http://schemas.microsoft.com/office/drawing/2014/main" id="{9937C75E-1A34-D176-5924-B45121626B46}"/>
                    </a:ext>
                  </a:extLst>
                </p:cNvPr>
                <p:cNvSpPr/>
                <p:nvPr/>
              </p:nvSpPr>
              <p:spPr>
                <a:xfrm>
                  <a:off x="14023075" y="1003675"/>
                  <a:ext cx="417350" cy="37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4" h="14888" extrusionOk="0">
                      <a:moveTo>
                        <a:pt x="16693" y="0"/>
                      </a:moveTo>
                      <a:cubicBezTo>
                        <a:pt x="16560" y="0"/>
                        <a:pt x="16415" y="0"/>
                        <a:pt x="16281" y="12"/>
                      </a:cubicBezTo>
                      <a:lnTo>
                        <a:pt x="16281" y="3634"/>
                      </a:lnTo>
                      <a:lnTo>
                        <a:pt x="5610" y="14294"/>
                      </a:lnTo>
                      <a:lnTo>
                        <a:pt x="1685" y="10370"/>
                      </a:lnTo>
                      <a:cubicBezTo>
                        <a:pt x="1769" y="10236"/>
                        <a:pt x="1818" y="10066"/>
                        <a:pt x="1818" y="9897"/>
                      </a:cubicBezTo>
                      <a:cubicBezTo>
                        <a:pt x="1818" y="9388"/>
                        <a:pt x="1406" y="8989"/>
                        <a:pt x="910" y="8989"/>
                      </a:cubicBezTo>
                      <a:cubicBezTo>
                        <a:pt x="401" y="8989"/>
                        <a:pt x="1" y="9388"/>
                        <a:pt x="1" y="9897"/>
                      </a:cubicBezTo>
                      <a:cubicBezTo>
                        <a:pt x="1" y="10394"/>
                        <a:pt x="401" y="10806"/>
                        <a:pt x="910" y="10806"/>
                      </a:cubicBezTo>
                      <a:cubicBezTo>
                        <a:pt x="1079" y="10806"/>
                        <a:pt x="1249" y="10757"/>
                        <a:pt x="1382" y="10672"/>
                      </a:cubicBezTo>
                      <a:lnTo>
                        <a:pt x="5610" y="14887"/>
                      </a:lnTo>
                      <a:lnTo>
                        <a:pt x="16693" y="3804"/>
                      </a:lnTo>
                      <a:lnTo>
                        <a:pt x="166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22;p34">
                  <a:extLst>
                    <a:ext uri="{FF2B5EF4-FFF2-40B4-BE49-F238E27FC236}">
                      <a16:creationId xmlns:a16="http://schemas.microsoft.com/office/drawing/2014/main" id="{B7849487-2888-E1EB-DB9B-AEA96B2F2850}"/>
                    </a:ext>
                  </a:extLst>
                </p:cNvPr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23;p34">
                  <a:extLst>
                    <a:ext uri="{FF2B5EF4-FFF2-40B4-BE49-F238E27FC236}">
                      <a16:creationId xmlns:a16="http://schemas.microsoft.com/office/drawing/2014/main" id="{6D638515-5E89-435D-B96F-213A051D5B1B}"/>
                    </a:ext>
                  </a:extLst>
                </p:cNvPr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24;p34">
                  <a:extLst>
                    <a:ext uri="{FF2B5EF4-FFF2-40B4-BE49-F238E27FC236}">
                      <a16:creationId xmlns:a16="http://schemas.microsoft.com/office/drawing/2014/main" id="{77D5949C-3E77-8E7C-1828-61C894EE535D}"/>
                    </a:ext>
                  </a:extLst>
                </p:cNvPr>
                <p:cNvSpPr/>
                <p:nvPr/>
              </p:nvSpPr>
              <p:spPr>
                <a:xfrm>
                  <a:off x="14073350" y="2133875"/>
                  <a:ext cx="164175" cy="27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10806" extrusionOk="0">
                      <a:moveTo>
                        <a:pt x="498" y="0"/>
                      </a:moveTo>
                      <a:lnTo>
                        <a:pt x="498" y="3852"/>
                      </a:lnTo>
                      <a:cubicBezTo>
                        <a:pt x="207" y="4009"/>
                        <a:pt x="0" y="4313"/>
                        <a:pt x="0" y="4664"/>
                      </a:cubicBezTo>
                      <a:cubicBezTo>
                        <a:pt x="0" y="5172"/>
                        <a:pt x="412" y="5573"/>
                        <a:pt x="909" y="5573"/>
                      </a:cubicBezTo>
                      <a:cubicBezTo>
                        <a:pt x="1406" y="5573"/>
                        <a:pt x="1818" y="5172"/>
                        <a:pt x="1818" y="4664"/>
                      </a:cubicBezTo>
                      <a:cubicBezTo>
                        <a:pt x="1818" y="4167"/>
                        <a:pt x="1418" y="3767"/>
                        <a:pt x="921" y="3756"/>
                      </a:cubicBezTo>
                      <a:lnTo>
                        <a:pt x="921" y="836"/>
                      </a:lnTo>
                      <a:lnTo>
                        <a:pt x="6143" y="4773"/>
                      </a:lnTo>
                      <a:lnTo>
                        <a:pt x="6143" y="10502"/>
                      </a:lnTo>
                      <a:cubicBezTo>
                        <a:pt x="6275" y="10599"/>
                        <a:pt x="6409" y="10709"/>
                        <a:pt x="6566" y="10806"/>
                      </a:cubicBezTo>
                      <a:lnTo>
                        <a:pt x="6566" y="4567"/>
                      </a:lnTo>
                      <a:lnTo>
                        <a:pt x="49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25;p34">
                  <a:extLst>
                    <a:ext uri="{FF2B5EF4-FFF2-40B4-BE49-F238E27FC236}">
                      <a16:creationId xmlns:a16="http://schemas.microsoft.com/office/drawing/2014/main" id="{BB6C1E0C-86D5-9123-C171-C764190A78D7}"/>
                    </a:ext>
                  </a:extLst>
                </p:cNvPr>
                <p:cNvSpPr/>
                <p:nvPr/>
              </p:nvSpPr>
              <p:spPr>
                <a:xfrm>
                  <a:off x="14945850" y="1048175"/>
                  <a:ext cx="163850" cy="83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4" h="33423" extrusionOk="0">
                      <a:moveTo>
                        <a:pt x="5306" y="1"/>
                      </a:moveTo>
                      <a:lnTo>
                        <a:pt x="0" y="5306"/>
                      </a:lnTo>
                      <a:lnTo>
                        <a:pt x="0" y="32732"/>
                      </a:lnTo>
                      <a:lnTo>
                        <a:pt x="3053" y="32732"/>
                      </a:lnTo>
                      <a:cubicBezTo>
                        <a:pt x="3150" y="33132"/>
                        <a:pt x="3501" y="33422"/>
                        <a:pt x="3937" y="33422"/>
                      </a:cubicBezTo>
                      <a:cubicBezTo>
                        <a:pt x="4434" y="33422"/>
                        <a:pt x="4846" y="33022"/>
                        <a:pt x="4846" y="32513"/>
                      </a:cubicBezTo>
                      <a:cubicBezTo>
                        <a:pt x="4846" y="32017"/>
                        <a:pt x="4434" y="31617"/>
                        <a:pt x="3937" y="31617"/>
                      </a:cubicBezTo>
                      <a:cubicBezTo>
                        <a:pt x="3501" y="31617"/>
                        <a:pt x="3150" y="31908"/>
                        <a:pt x="3053" y="32308"/>
                      </a:cubicBezTo>
                      <a:lnTo>
                        <a:pt x="412" y="32308"/>
                      </a:lnTo>
                      <a:lnTo>
                        <a:pt x="412" y="5476"/>
                      </a:lnTo>
                      <a:lnTo>
                        <a:pt x="5645" y="255"/>
                      </a:lnTo>
                      <a:lnTo>
                        <a:pt x="5645" y="4773"/>
                      </a:lnTo>
                      <a:cubicBezTo>
                        <a:pt x="5148" y="4773"/>
                        <a:pt x="4749" y="5185"/>
                        <a:pt x="4749" y="5682"/>
                      </a:cubicBezTo>
                      <a:cubicBezTo>
                        <a:pt x="4749" y="6178"/>
                        <a:pt x="5148" y="6590"/>
                        <a:pt x="5645" y="6590"/>
                      </a:cubicBezTo>
                      <a:cubicBezTo>
                        <a:pt x="6154" y="6590"/>
                        <a:pt x="6553" y="6178"/>
                        <a:pt x="6553" y="5682"/>
                      </a:cubicBezTo>
                      <a:cubicBezTo>
                        <a:pt x="6553" y="5331"/>
                        <a:pt x="6359" y="5016"/>
                        <a:pt x="6057" y="4870"/>
                      </a:cubicBezTo>
                      <a:lnTo>
                        <a:pt x="6057" y="170"/>
                      </a:lnTo>
                      <a:cubicBezTo>
                        <a:pt x="5815" y="110"/>
                        <a:pt x="5560" y="49"/>
                        <a:pt x="53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26;p34">
                  <a:extLst>
                    <a:ext uri="{FF2B5EF4-FFF2-40B4-BE49-F238E27FC236}">
                      <a16:creationId xmlns:a16="http://schemas.microsoft.com/office/drawing/2014/main" id="{1D8ECA78-9D9D-F6B4-74F1-BBD3AD280BB0}"/>
                    </a:ext>
                  </a:extLst>
                </p:cNvPr>
                <p:cNvSpPr/>
                <p:nvPr/>
              </p:nvSpPr>
              <p:spPr>
                <a:xfrm>
                  <a:off x="15398900" y="1217475"/>
                  <a:ext cx="12125" cy="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" h="376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21" y="182"/>
                        <a:pt x="291" y="315"/>
                        <a:pt x="485" y="376"/>
                      </a:cubicBezTo>
                      <a:cubicBezTo>
                        <a:pt x="339" y="243"/>
                        <a:pt x="170" y="122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27;p34">
                  <a:extLst>
                    <a:ext uri="{FF2B5EF4-FFF2-40B4-BE49-F238E27FC236}">
                      <a16:creationId xmlns:a16="http://schemas.microsoft.com/office/drawing/2014/main" id="{D3E6F07E-783F-EDF3-6E7A-7833D1911B9E}"/>
                    </a:ext>
                  </a:extLst>
                </p:cNvPr>
                <p:cNvSpPr/>
                <p:nvPr/>
              </p:nvSpPr>
              <p:spPr>
                <a:xfrm>
                  <a:off x="14978225" y="1228375"/>
                  <a:ext cx="444925" cy="5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97" h="22629" extrusionOk="0">
                      <a:moveTo>
                        <a:pt x="17384" y="1"/>
                      </a:moveTo>
                      <a:lnTo>
                        <a:pt x="17384" y="6833"/>
                      </a:lnTo>
                      <a:lnTo>
                        <a:pt x="1" y="6833"/>
                      </a:lnTo>
                      <a:lnTo>
                        <a:pt x="1" y="22629"/>
                      </a:lnTo>
                      <a:lnTo>
                        <a:pt x="2291" y="22629"/>
                      </a:lnTo>
                      <a:lnTo>
                        <a:pt x="2291" y="12235"/>
                      </a:lnTo>
                      <a:cubicBezTo>
                        <a:pt x="2703" y="12138"/>
                        <a:pt x="2993" y="11775"/>
                        <a:pt x="2993" y="11351"/>
                      </a:cubicBezTo>
                      <a:cubicBezTo>
                        <a:pt x="2993" y="10854"/>
                        <a:pt x="2593" y="10443"/>
                        <a:pt x="2084" y="10443"/>
                      </a:cubicBezTo>
                      <a:cubicBezTo>
                        <a:pt x="1588" y="10443"/>
                        <a:pt x="1176" y="10854"/>
                        <a:pt x="1176" y="11351"/>
                      </a:cubicBezTo>
                      <a:cubicBezTo>
                        <a:pt x="1176" y="11775"/>
                        <a:pt x="1479" y="12138"/>
                        <a:pt x="1879" y="12235"/>
                      </a:cubicBezTo>
                      <a:lnTo>
                        <a:pt x="1879" y="22204"/>
                      </a:lnTo>
                      <a:lnTo>
                        <a:pt x="413" y="22204"/>
                      </a:lnTo>
                      <a:lnTo>
                        <a:pt x="413" y="7256"/>
                      </a:lnTo>
                      <a:lnTo>
                        <a:pt x="17796" y="7256"/>
                      </a:lnTo>
                      <a:lnTo>
                        <a:pt x="17796" y="388"/>
                      </a:lnTo>
                      <a:cubicBezTo>
                        <a:pt x="17675" y="255"/>
                        <a:pt x="17530" y="122"/>
                        <a:pt x="173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28;p34">
                  <a:extLst>
                    <a:ext uri="{FF2B5EF4-FFF2-40B4-BE49-F238E27FC236}">
                      <a16:creationId xmlns:a16="http://schemas.microsoft.com/office/drawing/2014/main" id="{96C16587-AB10-1675-1392-926BDE112B16}"/>
                    </a:ext>
                  </a:extLst>
                </p:cNvPr>
                <p:cNvSpPr/>
                <p:nvPr/>
              </p:nvSpPr>
              <p:spPr>
                <a:xfrm>
                  <a:off x="15065150" y="1274100"/>
                  <a:ext cx="393725" cy="69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9" h="27838" extrusionOk="0">
                      <a:moveTo>
                        <a:pt x="15337" y="0"/>
                      </a:moveTo>
                      <a:lnTo>
                        <a:pt x="15337" y="19939"/>
                      </a:lnTo>
                      <a:lnTo>
                        <a:pt x="12599" y="19939"/>
                      </a:lnTo>
                      <a:lnTo>
                        <a:pt x="12599" y="7147"/>
                      </a:lnTo>
                      <a:lnTo>
                        <a:pt x="704" y="7147"/>
                      </a:lnTo>
                      <a:lnTo>
                        <a:pt x="704" y="26045"/>
                      </a:lnTo>
                      <a:cubicBezTo>
                        <a:pt x="292" y="26141"/>
                        <a:pt x="1" y="26505"/>
                        <a:pt x="1" y="26929"/>
                      </a:cubicBezTo>
                      <a:cubicBezTo>
                        <a:pt x="1" y="27438"/>
                        <a:pt x="400" y="27837"/>
                        <a:pt x="909" y="27837"/>
                      </a:cubicBezTo>
                      <a:cubicBezTo>
                        <a:pt x="1406" y="27837"/>
                        <a:pt x="1818" y="27438"/>
                        <a:pt x="1818" y="26929"/>
                      </a:cubicBezTo>
                      <a:cubicBezTo>
                        <a:pt x="1818" y="26505"/>
                        <a:pt x="1515" y="26141"/>
                        <a:pt x="1115" y="26045"/>
                      </a:cubicBezTo>
                      <a:lnTo>
                        <a:pt x="1115" y="7559"/>
                      </a:lnTo>
                      <a:lnTo>
                        <a:pt x="12175" y="7559"/>
                      </a:lnTo>
                      <a:lnTo>
                        <a:pt x="12175" y="20351"/>
                      </a:lnTo>
                      <a:lnTo>
                        <a:pt x="15749" y="20351"/>
                      </a:lnTo>
                      <a:lnTo>
                        <a:pt x="15749" y="570"/>
                      </a:lnTo>
                      <a:cubicBezTo>
                        <a:pt x="15663" y="388"/>
                        <a:pt x="15555" y="194"/>
                        <a:pt x="15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29;p34">
                  <a:extLst>
                    <a:ext uri="{FF2B5EF4-FFF2-40B4-BE49-F238E27FC236}">
                      <a16:creationId xmlns:a16="http://schemas.microsoft.com/office/drawing/2014/main" id="{CC1982E9-53E2-E129-8F18-2579A0C796FA}"/>
                    </a:ext>
                  </a:extLst>
                </p:cNvPr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30;p34">
                  <a:extLst>
                    <a:ext uri="{FF2B5EF4-FFF2-40B4-BE49-F238E27FC236}">
                      <a16:creationId xmlns:a16="http://schemas.microsoft.com/office/drawing/2014/main" id="{D3FEB877-B286-1384-30B0-289FA40434FB}"/>
                    </a:ext>
                  </a:extLst>
                </p:cNvPr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31;p34">
                  <a:extLst>
                    <a:ext uri="{FF2B5EF4-FFF2-40B4-BE49-F238E27FC236}">
                      <a16:creationId xmlns:a16="http://schemas.microsoft.com/office/drawing/2014/main" id="{9395B84E-11FD-D03B-F46E-3FD629E00AF1}"/>
                    </a:ext>
                  </a:extLst>
                </p:cNvPr>
                <p:cNvSpPr/>
                <p:nvPr/>
              </p:nvSpPr>
              <p:spPr>
                <a:xfrm>
                  <a:off x="15147525" y="1129325"/>
                  <a:ext cx="159625" cy="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5" h="1819" extrusionOk="0">
                      <a:moveTo>
                        <a:pt x="909" y="1"/>
                      </a:moveTo>
                      <a:cubicBezTo>
                        <a:pt x="413" y="1"/>
                        <a:pt x="1" y="401"/>
                        <a:pt x="1" y="910"/>
                      </a:cubicBezTo>
                      <a:cubicBezTo>
                        <a:pt x="1" y="1406"/>
                        <a:pt x="413" y="1818"/>
                        <a:pt x="909" y="1818"/>
                      </a:cubicBezTo>
                      <a:cubicBezTo>
                        <a:pt x="1345" y="1818"/>
                        <a:pt x="1697" y="1516"/>
                        <a:pt x="1794" y="1115"/>
                      </a:cubicBezTo>
                      <a:lnTo>
                        <a:pt x="6384" y="1115"/>
                      </a:lnTo>
                      <a:cubicBezTo>
                        <a:pt x="6215" y="958"/>
                        <a:pt x="6033" y="813"/>
                        <a:pt x="5840" y="692"/>
                      </a:cubicBezTo>
                      <a:lnTo>
                        <a:pt x="1794" y="692"/>
                      </a:lnTo>
                      <a:cubicBezTo>
                        <a:pt x="1697" y="292"/>
                        <a:pt x="134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332;p34">
                  <a:extLst>
                    <a:ext uri="{FF2B5EF4-FFF2-40B4-BE49-F238E27FC236}">
                      <a16:creationId xmlns:a16="http://schemas.microsoft.com/office/drawing/2014/main" id="{7B3FF37C-E990-4049-1014-6480B6B0533D}"/>
                    </a:ext>
                  </a:extLst>
                </p:cNvPr>
                <p:cNvSpPr/>
                <p:nvPr/>
              </p:nvSpPr>
              <p:spPr>
                <a:xfrm>
                  <a:off x="14983400" y="1201125"/>
                  <a:ext cx="3967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0" h="6021" extrusionOk="0">
                      <a:moveTo>
                        <a:pt x="15445" y="0"/>
                      </a:moveTo>
                      <a:lnTo>
                        <a:pt x="15445" y="5597"/>
                      </a:lnTo>
                      <a:lnTo>
                        <a:pt x="1175" y="5597"/>
                      </a:lnTo>
                      <a:lnTo>
                        <a:pt x="1175" y="1939"/>
                      </a:lnTo>
                      <a:cubicBezTo>
                        <a:pt x="1551" y="1829"/>
                        <a:pt x="1817" y="1490"/>
                        <a:pt x="1817" y="1078"/>
                      </a:cubicBezTo>
                      <a:cubicBezTo>
                        <a:pt x="1817" y="582"/>
                        <a:pt x="1417" y="170"/>
                        <a:pt x="908" y="170"/>
                      </a:cubicBezTo>
                      <a:cubicBezTo>
                        <a:pt x="412" y="170"/>
                        <a:pt x="0" y="582"/>
                        <a:pt x="0" y="1078"/>
                      </a:cubicBezTo>
                      <a:cubicBezTo>
                        <a:pt x="0" y="1527"/>
                        <a:pt x="327" y="1902"/>
                        <a:pt x="763" y="1974"/>
                      </a:cubicBezTo>
                      <a:lnTo>
                        <a:pt x="763" y="6020"/>
                      </a:lnTo>
                      <a:lnTo>
                        <a:pt x="15869" y="6020"/>
                      </a:lnTo>
                      <a:lnTo>
                        <a:pt x="15869" y="194"/>
                      </a:lnTo>
                      <a:cubicBezTo>
                        <a:pt x="15724" y="133"/>
                        <a:pt x="15590" y="60"/>
                        <a:pt x="154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333;p34">
                  <a:extLst>
                    <a:ext uri="{FF2B5EF4-FFF2-40B4-BE49-F238E27FC236}">
                      <a16:creationId xmlns:a16="http://schemas.microsoft.com/office/drawing/2014/main" id="{C9FC2645-ED98-7D55-F64D-12F34C167086}"/>
                    </a:ext>
                  </a:extLst>
                </p:cNvPr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334;p34">
                  <a:extLst>
                    <a:ext uri="{FF2B5EF4-FFF2-40B4-BE49-F238E27FC236}">
                      <a16:creationId xmlns:a16="http://schemas.microsoft.com/office/drawing/2014/main" id="{7FE97A68-806C-5C20-FA0A-404513F5873B}"/>
                    </a:ext>
                  </a:extLst>
                </p:cNvPr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" name="Google Shape;335;p34">
              <a:extLst>
                <a:ext uri="{FF2B5EF4-FFF2-40B4-BE49-F238E27FC236}">
                  <a16:creationId xmlns:a16="http://schemas.microsoft.com/office/drawing/2014/main" id="{21341E44-BDFA-CD6E-FF06-D5016B73ED67}"/>
                </a:ext>
              </a:extLst>
            </p:cNvPr>
            <p:cNvGrpSpPr/>
            <p:nvPr/>
          </p:nvGrpSpPr>
          <p:grpSpPr>
            <a:xfrm>
              <a:off x="9278213" y="2786750"/>
              <a:ext cx="2901850" cy="1868675"/>
              <a:chOff x="777700" y="2340275"/>
              <a:chExt cx="2901850" cy="1868675"/>
            </a:xfrm>
          </p:grpSpPr>
          <p:sp>
            <p:nvSpPr>
              <p:cNvPr id="11" name="Google Shape;336;p34">
                <a:extLst>
                  <a:ext uri="{FF2B5EF4-FFF2-40B4-BE49-F238E27FC236}">
                    <a16:creationId xmlns:a16="http://schemas.microsoft.com/office/drawing/2014/main" id="{1A2B57BE-C9EE-8CC5-68F1-727D1D65AD7C}"/>
                  </a:ext>
                </a:extLst>
              </p:cNvPr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337;p34">
                <a:extLst>
                  <a:ext uri="{FF2B5EF4-FFF2-40B4-BE49-F238E27FC236}">
                    <a16:creationId xmlns:a16="http://schemas.microsoft.com/office/drawing/2014/main" id="{0A03066C-5283-108E-F2AD-C009BE9D20EC}"/>
                  </a:ext>
                </a:extLst>
              </p:cNvPr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338;p34">
                <a:extLst>
                  <a:ext uri="{FF2B5EF4-FFF2-40B4-BE49-F238E27FC236}">
                    <a16:creationId xmlns:a16="http://schemas.microsoft.com/office/drawing/2014/main" id="{AD47CDE1-87A0-3D8E-06EB-A0DFED7B1674}"/>
                  </a:ext>
                </a:extLst>
              </p:cNvPr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339;p34">
                <a:extLst>
                  <a:ext uri="{FF2B5EF4-FFF2-40B4-BE49-F238E27FC236}">
                    <a16:creationId xmlns:a16="http://schemas.microsoft.com/office/drawing/2014/main" id="{580B598B-72A0-82F0-71AF-B2E081FFB58A}"/>
                  </a:ext>
                </a:extLst>
              </p:cNvPr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340;p34">
                <a:extLst>
                  <a:ext uri="{FF2B5EF4-FFF2-40B4-BE49-F238E27FC236}">
                    <a16:creationId xmlns:a16="http://schemas.microsoft.com/office/drawing/2014/main" id="{D9A4507F-8A58-B0DE-8344-7A1A303F7604}"/>
                  </a:ext>
                </a:extLst>
              </p:cNvPr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341;p34">
                <a:extLst>
                  <a:ext uri="{FF2B5EF4-FFF2-40B4-BE49-F238E27FC236}">
                    <a16:creationId xmlns:a16="http://schemas.microsoft.com/office/drawing/2014/main" id="{115BF4F0-7D88-CEAB-49B4-4B5D2564F32A}"/>
                  </a:ext>
                </a:extLst>
              </p:cNvPr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42;p34">
                <a:extLst>
                  <a:ext uri="{FF2B5EF4-FFF2-40B4-BE49-F238E27FC236}">
                    <a16:creationId xmlns:a16="http://schemas.microsoft.com/office/drawing/2014/main" id="{27C83BF7-1FA7-48F2-FE76-20B1B942E90F}"/>
                  </a:ext>
                </a:extLst>
              </p:cNvPr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343;p34">
                <a:extLst>
                  <a:ext uri="{FF2B5EF4-FFF2-40B4-BE49-F238E27FC236}">
                    <a16:creationId xmlns:a16="http://schemas.microsoft.com/office/drawing/2014/main" id="{5ACD5D3B-2087-DA0E-FD7B-3269DF14B382}"/>
                  </a:ext>
                </a:extLst>
              </p:cNvPr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344;p34">
                <a:extLst>
                  <a:ext uri="{FF2B5EF4-FFF2-40B4-BE49-F238E27FC236}">
                    <a16:creationId xmlns:a16="http://schemas.microsoft.com/office/drawing/2014/main" id="{60626D78-36EF-07FD-C569-D401AD2979D6}"/>
                  </a:ext>
                </a:extLst>
              </p:cNvPr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3" name="Google Shape;380;p37">
            <a:extLst>
              <a:ext uri="{FF2B5EF4-FFF2-40B4-BE49-F238E27FC236}">
                <a16:creationId xmlns:a16="http://schemas.microsoft.com/office/drawing/2014/main" id="{06AACAA7-6949-65BF-24AB-FCAE49D643C8}"/>
              </a:ext>
            </a:extLst>
          </p:cNvPr>
          <p:cNvGrpSpPr/>
          <p:nvPr/>
        </p:nvGrpSpPr>
        <p:grpSpPr>
          <a:xfrm>
            <a:off x="-1454218" y="0"/>
            <a:ext cx="702000" cy="702000"/>
            <a:chOff x="1534825" y="1247775"/>
            <a:chExt cx="702000" cy="702000"/>
          </a:xfrm>
        </p:grpSpPr>
        <p:sp>
          <p:nvSpPr>
            <p:cNvPr id="404" name="Google Shape;381;p37">
              <a:extLst>
                <a:ext uri="{FF2B5EF4-FFF2-40B4-BE49-F238E27FC236}">
                  <a16:creationId xmlns:a16="http://schemas.microsoft.com/office/drawing/2014/main" id="{6CA5F9DF-35BE-5A9A-E6BE-1CCE503C58DB}"/>
                </a:ext>
              </a:extLst>
            </p:cNvPr>
            <p:cNvSpPr/>
            <p:nvPr/>
          </p:nvSpPr>
          <p:spPr>
            <a:xfrm>
              <a:off x="1534825" y="1247775"/>
              <a:ext cx="702000" cy="7020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05" name="Google Shape;382;p37">
              <a:extLst>
                <a:ext uri="{FF2B5EF4-FFF2-40B4-BE49-F238E27FC236}">
                  <a16:creationId xmlns:a16="http://schemas.microsoft.com/office/drawing/2014/main" id="{73D8AD7A-C38A-F7E1-62EA-7ACE06093877}"/>
                </a:ext>
              </a:extLst>
            </p:cNvPr>
            <p:cNvSpPr/>
            <p:nvPr/>
          </p:nvSpPr>
          <p:spPr>
            <a:xfrm>
              <a:off x="1579289" y="1292239"/>
              <a:ext cx="613200" cy="6132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39"/>
          <p:cNvGrpSpPr/>
          <p:nvPr/>
        </p:nvGrpSpPr>
        <p:grpSpPr>
          <a:xfrm>
            <a:off x="715100" y="609125"/>
            <a:ext cx="1232400" cy="1232400"/>
            <a:chOff x="715100" y="609125"/>
            <a:chExt cx="1232400" cy="1232400"/>
          </a:xfrm>
        </p:grpSpPr>
        <p:sp>
          <p:nvSpPr>
            <p:cNvPr id="428" name="Google Shape;428;p39"/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39"/>
          <p:cNvSpPr txBox="1">
            <a:spLocks noGrp="1"/>
          </p:cNvSpPr>
          <p:nvPr>
            <p:ph type="title"/>
          </p:nvPr>
        </p:nvSpPr>
        <p:spPr>
          <a:xfrm>
            <a:off x="2586963" y="881573"/>
            <a:ext cx="4476300" cy="9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DISEASE</a:t>
            </a:r>
            <a:endParaRPr dirty="0"/>
          </a:p>
        </p:txBody>
      </p:sp>
      <p:sp>
        <p:nvSpPr>
          <p:cNvPr id="431" name="Google Shape;431;p39"/>
          <p:cNvSpPr txBox="1">
            <a:spLocks noGrp="1"/>
          </p:cNvSpPr>
          <p:nvPr>
            <p:ph type="title" idx="2"/>
          </p:nvPr>
        </p:nvSpPr>
        <p:spPr>
          <a:xfrm>
            <a:off x="905600" y="804425"/>
            <a:ext cx="8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32" name="Google Shape;432;p39"/>
          <p:cNvSpPr txBox="1">
            <a:spLocks noGrp="1"/>
          </p:cNvSpPr>
          <p:nvPr>
            <p:ph type="subTitle" idx="1"/>
          </p:nvPr>
        </p:nvSpPr>
        <p:spPr>
          <a:xfrm>
            <a:off x="652117" y="2251034"/>
            <a:ext cx="4802846" cy="545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Strokes are the 3</a:t>
            </a:r>
            <a:r>
              <a:rPr lang="en" baseline="30000" dirty="0"/>
              <a:t>rd</a:t>
            </a:r>
            <a:r>
              <a:rPr lang="en" dirty="0"/>
              <a:t> leading cause of disability.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It is defined as the sudden death of some brain cells due to lack of oxygen.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The World Health Organizationn (WHO) declares strokes as one of the growing crises that is rec</a:t>
            </a:r>
            <a:r>
              <a:rPr lang="en-US" dirty="0" err="1"/>
              <a:t>ei</a:t>
            </a:r>
            <a:r>
              <a:rPr lang="en" dirty="0"/>
              <a:t>ving very little attention to date. Early awareness of having this illness has proved to be </a:t>
            </a:r>
            <a:r>
              <a:rPr lang="en-US" dirty="0"/>
              <a:t>beneficial for prevention and treatment.</a:t>
            </a:r>
            <a:endParaRPr dirty="0"/>
          </a:p>
        </p:txBody>
      </p:sp>
      <p:sp>
        <p:nvSpPr>
          <p:cNvPr id="433" name="Google Shape;433;p39"/>
          <p:cNvSpPr/>
          <p:nvPr/>
        </p:nvSpPr>
        <p:spPr>
          <a:xfrm rot="-6003749">
            <a:off x="5252933" y="1832143"/>
            <a:ext cx="6626355" cy="6625389"/>
          </a:xfrm>
          <a:custGeom>
            <a:avLst/>
            <a:gdLst/>
            <a:ahLst/>
            <a:cxnLst/>
            <a:rect l="l" t="t" r="r" b="b"/>
            <a:pathLst>
              <a:path w="102913" h="102898" extrusionOk="0">
                <a:moveTo>
                  <a:pt x="50450" y="0"/>
                </a:moveTo>
                <a:lnTo>
                  <a:pt x="50465" y="386"/>
                </a:lnTo>
                <a:cubicBezTo>
                  <a:pt x="50779" y="371"/>
                  <a:pt x="51107" y="371"/>
                  <a:pt x="51435" y="371"/>
                </a:cubicBezTo>
                <a:cubicBezTo>
                  <a:pt x="51864" y="371"/>
                  <a:pt x="52292" y="371"/>
                  <a:pt x="52720" y="386"/>
                </a:cubicBezTo>
                <a:lnTo>
                  <a:pt x="52734" y="15"/>
                </a:lnTo>
                <a:cubicBezTo>
                  <a:pt x="52306" y="0"/>
                  <a:pt x="51877" y="0"/>
                  <a:pt x="51449" y="0"/>
                </a:cubicBezTo>
                <a:close/>
                <a:moveTo>
                  <a:pt x="48181" y="101"/>
                </a:moveTo>
                <a:cubicBezTo>
                  <a:pt x="47423" y="143"/>
                  <a:pt x="46653" y="215"/>
                  <a:pt x="45910" y="286"/>
                </a:cubicBezTo>
                <a:lnTo>
                  <a:pt x="45939" y="672"/>
                </a:lnTo>
                <a:cubicBezTo>
                  <a:pt x="46696" y="586"/>
                  <a:pt x="47452" y="529"/>
                  <a:pt x="48194" y="472"/>
                </a:cubicBezTo>
                <a:lnTo>
                  <a:pt x="48181" y="101"/>
                </a:lnTo>
                <a:close/>
                <a:moveTo>
                  <a:pt x="55004" y="114"/>
                </a:moveTo>
                <a:lnTo>
                  <a:pt x="54976" y="500"/>
                </a:lnTo>
                <a:cubicBezTo>
                  <a:pt x="55732" y="543"/>
                  <a:pt x="56489" y="614"/>
                  <a:pt x="57231" y="700"/>
                </a:cubicBezTo>
                <a:lnTo>
                  <a:pt x="57273" y="314"/>
                </a:lnTo>
                <a:cubicBezTo>
                  <a:pt x="56517" y="228"/>
                  <a:pt x="55760" y="171"/>
                  <a:pt x="55004" y="114"/>
                </a:cubicBezTo>
                <a:close/>
                <a:moveTo>
                  <a:pt x="43641" y="586"/>
                </a:moveTo>
                <a:cubicBezTo>
                  <a:pt x="42899" y="700"/>
                  <a:pt x="42142" y="828"/>
                  <a:pt x="41399" y="971"/>
                </a:cubicBezTo>
                <a:lnTo>
                  <a:pt x="41471" y="1342"/>
                </a:lnTo>
                <a:cubicBezTo>
                  <a:pt x="42213" y="1199"/>
                  <a:pt x="42956" y="1071"/>
                  <a:pt x="43698" y="957"/>
                </a:cubicBezTo>
                <a:lnTo>
                  <a:pt x="43641" y="586"/>
                </a:lnTo>
                <a:close/>
                <a:moveTo>
                  <a:pt x="59529" y="628"/>
                </a:moveTo>
                <a:lnTo>
                  <a:pt x="59472" y="999"/>
                </a:lnTo>
                <a:cubicBezTo>
                  <a:pt x="60214" y="1114"/>
                  <a:pt x="60957" y="1256"/>
                  <a:pt x="61699" y="1399"/>
                </a:cubicBezTo>
                <a:lnTo>
                  <a:pt x="61771" y="1028"/>
                </a:lnTo>
                <a:cubicBezTo>
                  <a:pt x="61029" y="885"/>
                  <a:pt x="60286" y="742"/>
                  <a:pt x="59529" y="628"/>
                </a:cubicBezTo>
                <a:close/>
                <a:moveTo>
                  <a:pt x="39172" y="1471"/>
                </a:moveTo>
                <a:cubicBezTo>
                  <a:pt x="38445" y="1642"/>
                  <a:pt x="37702" y="1842"/>
                  <a:pt x="36974" y="2056"/>
                </a:cubicBezTo>
                <a:lnTo>
                  <a:pt x="37088" y="2427"/>
                </a:lnTo>
                <a:cubicBezTo>
                  <a:pt x="37802" y="2213"/>
                  <a:pt x="38544" y="2013"/>
                  <a:pt x="39273" y="1842"/>
                </a:cubicBezTo>
                <a:lnTo>
                  <a:pt x="39172" y="1471"/>
                </a:lnTo>
                <a:close/>
                <a:moveTo>
                  <a:pt x="63998" y="1528"/>
                </a:moveTo>
                <a:lnTo>
                  <a:pt x="63897" y="1899"/>
                </a:lnTo>
                <a:cubicBezTo>
                  <a:pt x="64626" y="2084"/>
                  <a:pt x="65368" y="2284"/>
                  <a:pt x="66082" y="2499"/>
                </a:cubicBezTo>
                <a:lnTo>
                  <a:pt x="66196" y="2141"/>
                </a:lnTo>
                <a:cubicBezTo>
                  <a:pt x="65468" y="1913"/>
                  <a:pt x="64725" y="1713"/>
                  <a:pt x="63998" y="1528"/>
                </a:cubicBezTo>
                <a:close/>
                <a:moveTo>
                  <a:pt x="34804" y="2741"/>
                </a:moveTo>
                <a:cubicBezTo>
                  <a:pt x="34090" y="2998"/>
                  <a:pt x="33376" y="3255"/>
                  <a:pt x="32663" y="3527"/>
                </a:cubicBezTo>
                <a:lnTo>
                  <a:pt x="32805" y="3883"/>
                </a:lnTo>
                <a:cubicBezTo>
                  <a:pt x="33505" y="3612"/>
                  <a:pt x="34219" y="3355"/>
                  <a:pt x="34933" y="3112"/>
                </a:cubicBezTo>
                <a:lnTo>
                  <a:pt x="34804" y="2741"/>
                </a:lnTo>
                <a:close/>
                <a:moveTo>
                  <a:pt x="68366" y="2841"/>
                </a:moveTo>
                <a:lnTo>
                  <a:pt x="68237" y="3198"/>
                </a:lnTo>
                <a:cubicBezTo>
                  <a:pt x="68951" y="3441"/>
                  <a:pt x="69665" y="3712"/>
                  <a:pt x="70365" y="3983"/>
                </a:cubicBezTo>
                <a:lnTo>
                  <a:pt x="70507" y="3641"/>
                </a:lnTo>
                <a:cubicBezTo>
                  <a:pt x="69794" y="3355"/>
                  <a:pt x="69080" y="3084"/>
                  <a:pt x="68366" y="2841"/>
                </a:cubicBezTo>
                <a:close/>
                <a:moveTo>
                  <a:pt x="30565" y="4412"/>
                </a:moveTo>
                <a:cubicBezTo>
                  <a:pt x="29879" y="4711"/>
                  <a:pt x="29194" y="5040"/>
                  <a:pt x="28509" y="5382"/>
                </a:cubicBezTo>
                <a:lnTo>
                  <a:pt x="28680" y="5710"/>
                </a:lnTo>
                <a:cubicBezTo>
                  <a:pt x="29351" y="5382"/>
                  <a:pt x="30036" y="5054"/>
                  <a:pt x="30721" y="4754"/>
                </a:cubicBezTo>
                <a:lnTo>
                  <a:pt x="30565" y="4412"/>
                </a:lnTo>
                <a:close/>
                <a:moveTo>
                  <a:pt x="72605" y="4526"/>
                </a:moveTo>
                <a:lnTo>
                  <a:pt x="72449" y="4869"/>
                </a:lnTo>
                <a:cubicBezTo>
                  <a:pt x="73134" y="5183"/>
                  <a:pt x="73819" y="5510"/>
                  <a:pt x="74490" y="5853"/>
                </a:cubicBezTo>
                <a:lnTo>
                  <a:pt x="74661" y="5510"/>
                </a:lnTo>
                <a:cubicBezTo>
                  <a:pt x="73991" y="5168"/>
                  <a:pt x="73291" y="4840"/>
                  <a:pt x="72605" y="4526"/>
                </a:cubicBezTo>
                <a:close/>
                <a:moveTo>
                  <a:pt x="26496" y="6439"/>
                </a:moveTo>
                <a:cubicBezTo>
                  <a:pt x="25839" y="6810"/>
                  <a:pt x="25182" y="7195"/>
                  <a:pt x="24540" y="7581"/>
                </a:cubicBezTo>
                <a:lnTo>
                  <a:pt x="24740" y="7909"/>
                </a:lnTo>
                <a:cubicBezTo>
                  <a:pt x="25368" y="7524"/>
                  <a:pt x="26025" y="7138"/>
                  <a:pt x="26682" y="6767"/>
                </a:cubicBezTo>
                <a:lnTo>
                  <a:pt x="26496" y="6439"/>
                </a:lnTo>
                <a:close/>
                <a:moveTo>
                  <a:pt x="76674" y="6582"/>
                </a:moveTo>
                <a:lnTo>
                  <a:pt x="76488" y="6924"/>
                </a:lnTo>
                <a:cubicBezTo>
                  <a:pt x="77145" y="7280"/>
                  <a:pt x="77802" y="7680"/>
                  <a:pt x="78430" y="8066"/>
                </a:cubicBezTo>
                <a:lnTo>
                  <a:pt x="78630" y="7752"/>
                </a:lnTo>
                <a:cubicBezTo>
                  <a:pt x="77988" y="7352"/>
                  <a:pt x="77331" y="6953"/>
                  <a:pt x="76674" y="6582"/>
                </a:cubicBezTo>
                <a:close/>
                <a:moveTo>
                  <a:pt x="22628" y="8822"/>
                </a:moveTo>
                <a:cubicBezTo>
                  <a:pt x="21999" y="9250"/>
                  <a:pt x="21371" y="9694"/>
                  <a:pt x="20772" y="10136"/>
                </a:cubicBezTo>
                <a:lnTo>
                  <a:pt x="21000" y="10450"/>
                </a:lnTo>
                <a:cubicBezTo>
                  <a:pt x="21600" y="9993"/>
                  <a:pt x="22213" y="9551"/>
                  <a:pt x="22841" y="9136"/>
                </a:cubicBezTo>
                <a:lnTo>
                  <a:pt x="22628" y="8822"/>
                </a:lnTo>
                <a:close/>
                <a:moveTo>
                  <a:pt x="80542" y="8994"/>
                </a:moveTo>
                <a:lnTo>
                  <a:pt x="80329" y="9308"/>
                </a:lnTo>
                <a:cubicBezTo>
                  <a:pt x="80942" y="9736"/>
                  <a:pt x="81570" y="10179"/>
                  <a:pt x="82170" y="10636"/>
                </a:cubicBezTo>
                <a:lnTo>
                  <a:pt x="82398" y="10335"/>
                </a:lnTo>
                <a:cubicBezTo>
                  <a:pt x="81785" y="9879"/>
                  <a:pt x="81171" y="9422"/>
                  <a:pt x="80542" y="8994"/>
                </a:cubicBezTo>
                <a:close/>
                <a:moveTo>
                  <a:pt x="18973" y="11535"/>
                </a:moveTo>
                <a:cubicBezTo>
                  <a:pt x="18387" y="12020"/>
                  <a:pt x="17802" y="12505"/>
                  <a:pt x="17245" y="13019"/>
                </a:cubicBezTo>
                <a:lnTo>
                  <a:pt x="17488" y="13305"/>
                </a:lnTo>
                <a:cubicBezTo>
                  <a:pt x="18059" y="12791"/>
                  <a:pt x="18630" y="12305"/>
                  <a:pt x="19215" y="11835"/>
                </a:cubicBezTo>
                <a:lnTo>
                  <a:pt x="18973" y="11535"/>
                </a:lnTo>
                <a:close/>
                <a:moveTo>
                  <a:pt x="84183" y="11749"/>
                </a:moveTo>
                <a:lnTo>
                  <a:pt x="83940" y="12035"/>
                </a:lnTo>
                <a:cubicBezTo>
                  <a:pt x="84526" y="12520"/>
                  <a:pt x="85097" y="13005"/>
                  <a:pt x="85653" y="13519"/>
                </a:cubicBezTo>
                <a:lnTo>
                  <a:pt x="85910" y="13234"/>
                </a:lnTo>
                <a:cubicBezTo>
                  <a:pt x="85354" y="12720"/>
                  <a:pt x="84768" y="12220"/>
                  <a:pt x="84183" y="11749"/>
                </a:cubicBezTo>
                <a:close/>
                <a:moveTo>
                  <a:pt x="15575" y="14561"/>
                </a:moveTo>
                <a:cubicBezTo>
                  <a:pt x="15033" y="15090"/>
                  <a:pt x="14491" y="15646"/>
                  <a:pt x="13977" y="16188"/>
                </a:cubicBezTo>
                <a:lnTo>
                  <a:pt x="14247" y="16445"/>
                </a:lnTo>
                <a:cubicBezTo>
                  <a:pt x="14761" y="15903"/>
                  <a:pt x="15304" y="15360"/>
                  <a:pt x="15832" y="14833"/>
                </a:cubicBezTo>
                <a:lnTo>
                  <a:pt x="15575" y="14561"/>
                </a:lnTo>
                <a:close/>
                <a:moveTo>
                  <a:pt x="87566" y="14789"/>
                </a:moveTo>
                <a:lnTo>
                  <a:pt x="87295" y="15061"/>
                </a:lnTo>
                <a:cubicBezTo>
                  <a:pt x="87838" y="15589"/>
                  <a:pt x="88365" y="16131"/>
                  <a:pt x="88879" y="16689"/>
                </a:cubicBezTo>
                <a:lnTo>
                  <a:pt x="89151" y="16432"/>
                </a:lnTo>
                <a:cubicBezTo>
                  <a:pt x="88637" y="15874"/>
                  <a:pt x="88108" y="15318"/>
                  <a:pt x="87566" y="14789"/>
                </a:cubicBezTo>
                <a:close/>
                <a:moveTo>
                  <a:pt x="12449" y="17888"/>
                </a:moveTo>
                <a:cubicBezTo>
                  <a:pt x="11950" y="18459"/>
                  <a:pt x="11464" y="19058"/>
                  <a:pt x="11007" y="19643"/>
                </a:cubicBezTo>
                <a:lnTo>
                  <a:pt x="11293" y="19886"/>
                </a:lnTo>
                <a:cubicBezTo>
                  <a:pt x="11763" y="19287"/>
                  <a:pt x="12249" y="18701"/>
                  <a:pt x="12734" y="18130"/>
                </a:cubicBezTo>
                <a:lnTo>
                  <a:pt x="12449" y="17888"/>
                </a:lnTo>
                <a:close/>
                <a:moveTo>
                  <a:pt x="90664" y="18130"/>
                </a:moveTo>
                <a:lnTo>
                  <a:pt x="90379" y="18373"/>
                </a:lnTo>
                <a:cubicBezTo>
                  <a:pt x="90864" y="18944"/>
                  <a:pt x="91350" y="19544"/>
                  <a:pt x="91806" y="20128"/>
                </a:cubicBezTo>
                <a:lnTo>
                  <a:pt x="92106" y="19900"/>
                </a:lnTo>
                <a:cubicBezTo>
                  <a:pt x="91635" y="19300"/>
                  <a:pt x="91163" y="18701"/>
                  <a:pt x="90664" y="18130"/>
                </a:cubicBezTo>
                <a:close/>
                <a:moveTo>
                  <a:pt x="9637" y="21470"/>
                </a:moveTo>
                <a:cubicBezTo>
                  <a:pt x="9194" y="22085"/>
                  <a:pt x="8752" y="22713"/>
                  <a:pt x="8337" y="23355"/>
                </a:cubicBezTo>
                <a:lnTo>
                  <a:pt x="8651" y="23554"/>
                </a:lnTo>
                <a:cubicBezTo>
                  <a:pt x="9066" y="22926"/>
                  <a:pt x="9494" y="22298"/>
                  <a:pt x="9936" y="21685"/>
                </a:cubicBezTo>
                <a:lnTo>
                  <a:pt x="9637" y="21470"/>
                </a:lnTo>
                <a:close/>
                <a:moveTo>
                  <a:pt x="93462" y="21727"/>
                </a:moveTo>
                <a:lnTo>
                  <a:pt x="93148" y="21942"/>
                </a:lnTo>
                <a:cubicBezTo>
                  <a:pt x="93590" y="22555"/>
                  <a:pt x="94019" y="23183"/>
                  <a:pt x="94418" y="23811"/>
                </a:cubicBezTo>
                <a:lnTo>
                  <a:pt x="94732" y="23612"/>
                </a:lnTo>
                <a:cubicBezTo>
                  <a:pt x="94333" y="22970"/>
                  <a:pt x="93904" y="22342"/>
                  <a:pt x="93462" y="21727"/>
                </a:cubicBezTo>
                <a:close/>
                <a:moveTo>
                  <a:pt x="7138" y="25282"/>
                </a:moveTo>
                <a:cubicBezTo>
                  <a:pt x="6753" y="25939"/>
                  <a:pt x="6382" y="26609"/>
                  <a:pt x="6025" y="27266"/>
                </a:cubicBezTo>
                <a:lnTo>
                  <a:pt x="6354" y="27452"/>
                </a:lnTo>
                <a:cubicBezTo>
                  <a:pt x="6710" y="26796"/>
                  <a:pt x="7081" y="26124"/>
                  <a:pt x="7467" y="25482"/>
                </a:cubicBezTo>
                <a:lnTo>
                  <a:pt x="7138" y="25282"/>
                </a:lnTo>
                <a:close/>
                <a:moveTo>
                  <a:pt x="95931" y="25553"/>
                </a:moveTo>
                <a:lnTo>
                  <a:pt x="95604" y="25739"/>
                </a:lnTo>
                <a:cubicBezTo>
                  <a:pt x="95975" y="26396"/>
                  <a:pt x="96346" y="27052"/>
                  <a:pt x="96689" y="27723"/>
                </a:cubicBezTo>
                <a:lnTo>
                  <a:pt x="97031" y="27538"/>
                </a:lnTo>
                <a:cubicBezTo>
                  <a:pt x="96674" y="26866"/>
                  <a:pt x="96303" y="26210"/>
                  <a:pt x="95931" y="25553"/>
                </a:cubicBezTo>
                <a:close/>
                <a:moveTo>
                  <a:pt x="4997" y="29308"/>
                </a:moveTo>
                <a:cubicBezTo>
                  <a:pt x="4669" y="29993"/>
                  <a:pt x="4355" y="30692"/>
                  <a:pt x="4055" y="31392"/>
                </a:cubicBezTo>
                <a:lnTo>
                  <a:pt x="4397" y="31535"/>
                </a:lnTo>
                <a:cubicBezTo>
                  <a:pt x="4698" y="30850"/>
                  <a:pt x="5012" y="30150"/>
                  <a:pt x="5326" y="29479"/>
                </a:cubicBezTo>
                <a:lnTo>
                  <a:pt x="4997" y="29308"/>
                </a:lnTo>
                <a:close/>
                <a:moveTo>
                  <a:pt x="98044" y="29579"/>
                </a:moveTo>
                <a:lnTo>
                  <a:pt x="97702" y="29736"/>
                </a:lnTo>
                <a:cubicBezTo>
                  <a:pt x="98016" y="30421"/>
                  <a:pt x="98330" y="31107"/>
                  <a:pt x="98615" y="31806"/>
                </a:cubicBezTo>
                <a:lnTo>
                  <a:pt x="98973" y="31649"/>
                </a:lnTo>
                <a:cubicBezTo>
                  <a:pt x="98672" y="30964"/>
                  <a:pt x="98358" y="30264"/>
                  <a:pt x="98044" y="29579"/>
                </a:cubicBezTo>
                <a:close/>
                <a:moveTo>
                  <a:pt x="3213" y="33519"/>
                </a:moveTo>
                <a:cubicBezTo>
                  <a:pt x="2941" y="34219"/>
                  <a:pt x="2699" y="34946"/>
                  <a:pt x="2456" y="35675"/>
                </a:cubicBezTo>
                <a:lnTo>
                  <a:pt x="2827" y="35789"/>
                </a:lnTo>
                <a:cubicBezTo>
                  <a:pt x="3055" y="35075"/>
                  <a:pt x="3299" y="34347"/>
                  <a:pt x="3569" y="33648"/>
                </a:cubicBezTo>
                <a:lnTo>
                  <a:pt x="3213" y="33519"/>
                </a:lnTo>
                <a:close/>
                <a:moveTo>
                  <a:pt x="99801" y="33776"/>
                </a:moveTo>
                <a:lnTo>
                  <a:pt x="99443" y="33905"/>
                </a:lnTo>
                <a:cubicBezTo>
                  <a:pt x="99700" y="34604"/>
                  <a:pt x="99943" y="35332"/>
                  <a:pt x="100172" y="36046"/>
                </a:cubicBezTo>
                <a:lnTo>
                  <a:pt x="100528" y="35932"/>
                </a:lnTo>
                <a:cubicBezTo>
                  <a:pt x="100300" y="35203"/>
                  <a:pt x="100058" y="34476"/>
                  <a:pt x="99801" y="33776"/>
                </a:cubicBezTo>
                <a:close/>
                <a:moveTo>
                  <a:pt x="1814" y="37858"/>
                </a:moveTo>
                <a:cubicBezTo>
                  <a:pt x="1614" y="38587"/>
                  <a:pt x="1428" y="39329"/>
                  <a:pt x="1257" y="40072"/>
                </a:cubicBezTo>
                <a:lnTo>
                  <a:pt x="1628" y="40142"/>
                </a:lnTo>
                <a:cubicBezTo>
                  <a:pt x="1799" y="39415"/>
                  <a:pt x="1985" y="38673"/>
                  <a:pt x="2170" y="37959"/>
                </a:cubicBezTo>
                <a:lnTo>
                  <a:pt x="1814" y="37858"/>
                </a:lnTo>
                <a:close/>
                <a:moveTo>
                  <a:pt x="101171" y="38115"/>
                </a:moveTo>
                <a:lnTo>
                  <a:pt x="100800" y="38216"/>
                </a:lnTo>
                <a:cubicBezTo>
                  <a:pt x="101000" y="38930"/>
                  <a:pt x="101171" y="39672"/>
                  <a:pt x="101342" y="40414"/>
                </a:cubicBezTo>
                <a:lnTo>
                  <a:pt x="101714" y="40329"/>
                </a:lnTo>
                <a:cubicBezTo>
                  <a:pt x="101542" y="39586"/>
                  <a:pt x="101356" y="38844"/>
                  <a:pt x="101171" y="38115"/>
                </a:cubicBezTo>
                <a:close/>
                <a:moveTo>
                  <a:pt x="815" y="42299"/>
                </a:moveTo>
                <a:cubicBezTo>
                  <a:pt x="672" y="43041"/>
                  <a:pt x="558" y="43797"/>
                  <a:pt x="457" y="44554"/>
                </a:cubicBezTo>
                <a:lnTo>
                  <a:pt x="828" y="44596"/>
                </a:lnTo>
                <a:cubicBezTo>
                  <a:pt x="929" y="43854"/>
                  <a:pt x="1043" y="43098"/>
                  <a:pt x="1186" y="42369"/>
                </a:cubicBezTo>
                <a:lnTo>
                  <a:pt x="815" y="42299"/>
                </a:lnTo>
                <a:close/>
                <a:moveTo>
                  <a:pt x="102142" y="42556"/>
                </a:moveTo>
                <a:lnTo>
                  <a:pt x="101771" y="42626"/>
                </a:lnTo>
                <a:cubicBezTo>
                  <a:pt x="101899" y="43369"/>
                  <a:pt x="102013" y="44126"/>
                  <a:pt x="102113" y="44868"/>
                </a:cubicBezTo>
                <a:lnTo>
                  <a:pt x="102484" y="44811"/>
                </a:lnTo>
                <a:cubicBezTo>
                  <a:pt x="102399" y="44069"/>
                  <a:pt x="102270" y="43312"/>
                  <a:pt x="102142" y="42556"/>
                </a:cubicBezTo>
                <a:close/>
                <a:moveTo>
                  <a:pt x="200" y="46810"/>
                </a:moveTo>
                <a:cubicBezTo>
                  <a:pt x="129" y="47566"/>
                  <a:pt x="86" y="48337"/>
                  <a:pt x="44" y="49094"/>
                </a:cubicBezTo>
                <a:lnTo>
                  <a:pt x="429" y="49107"/>
                </a:lnTo>
                <a:cubicBezTo>
                  <a:pt x="457" y="48351"/>
                  <a:pt x="514" y="47594"/>
                  <a:pt x="571" y="46852"/>
                </a:cubicBezTo>
                <a:lnTo>
                  <a:pt x="200" y="46810"/>
                </a:lnTo>
                <a:close/>
                <a:moveTo>
                  <a:pt x="102727" y="47080"/>
                </a:moveTo>
                <a:lnTo>
                  <a:pt x="102355" y="47109"/>
                </a:lnTo>
                <a:cubicBezTo>
                  <a:pt x="102412" y="47851"/>
                  <a:pt x="102456" y="48622"/>
                  <a:pt x="102498" y="49364"/>
                </a:cubicBezTo>
                <a:lnTo>
                  <a:pt x="102869" y="49351"/>
                </a:lnTo>
                <a:cubicBezTo>
                  <a:pt x="102841" y="48593"/>
                  <a:pt x="102798" y="47837"/>
                  <a:pt x="102727" y="47080"/>
                </a:cubicBezTo>
                <a:close/>
                <a:moveTo>
                  <a:pt x="0" y="51363"/>
                </a:moveTo>
                <a:lnTo>
                  <a:pt x="0" y="51449"/>
                </a:lnTo>
                <a:cubicBezTo>
                  <a:pt x="0" y="52177"/>
                  <a:pt x="15" y="52919"/>
                  <a:pt x="44" y="53647"/>
                </a:cubicBezTo>
                <a:lnTo>
                  <a:pt x="415" y="53633"/>
                </a:lnTo>
                <a:cubicBezTo>
                  <a:pt x="386" y="52905"/>
                  <a:pt x="372" y="52177"/>
                  <a:pt x="372" y="51449"/>
                </a:cubicBezTo>
                <a:lnTo>
                  <a:pt x="372" y="51363"/>
                </a:lnTo>
                <a:close/>
                <a:moveTo>
                  <a:pt x="102527" y="51449"/>
                </a:moveTo>
                <a:cubicBezTo>
                  <a:pt x="102527" y="52206"/>
                  <a:pt x="102513" y="52962"/>
                  <a:pt x="102484" y="53719"/>
                </a:cubicBezTo>
                <a:lnTo>
                  <a:pt x="102869" y="53733"/>
                </a:lnTo>
                <a:cubicBezTo>
                  <a:pt x="102898" y="52977"/>
                  <a:pt x="102913" y="52206"/>
                  <a:pt x="102913" y="51449"/>
                </a:cubicBezTo>
                <a:close/>
                <a:moveTo>
                  <a:pt x="558" y="55889"/>
                </a:moveTo>
                <a:lnTo>
                  <a:pt x="187" y="55917"/>
                </a:lnTo>
                <a:cubicBezTo>
                  <a:pt x="257" y="56673"/>
                  <a:pt x="329" y="57431"/>
                  <a:pt x="429" y="58187"/>
                </a:cubicBezTo>
                <a:lnTo>
                  <a:pt x="800" y="58129"/>
                </a:lnTo>
                <a:cubicBezTo>
                  <a:pt x="714" y="57387"/>
                  <a:pt x="629" y="56631"/>
                  <a:pt x="558" y="55889"/>
                </a:cubicBezTo>
                <a:close/>
                <a:moveTo>
                  <a:pt x="102342" y="55974"/>
                </a:moveTo>
                <a:cubicBezTo>
                  <a:pt x="102270" y="56717"/>
                  <a:pt x="102184" y="57473"/>
                  <a:pt x="102085" y="58215"/>
                </a:cubicBezTo>
                <a:lnTo>
                  <a:pt x="102470" y="58272"/>
                </a:lnTo>
                <a:cubicBezTo>
                  <a:pt x="102570" y="57516"/>
                  <a:pt x="102641" y="56759"/>
                  <a:pt x="102713" y="56003"/>
                </a:cubicBezTo>
                <a:lnTo>
                  <a:pt x="102342" y="55974"/>
                </a:lnTo>
                <a:close/>
                <a:moveTo>
                  <a:pt x="1142" y="60371"/>
                </a:moveTo>
                <a:lnTo>
                  <a:pt x="771" y="60428"/>
                </a:lnTo>
                <a:cubicBezTo>
                  <a:pt x="914" y="61171"/>
                  <a:pt x="1057" y="61927"/>
                  <a:pt x="1214" y="62669"/>
                </a:cubicBezTo>
                <a:lnTo>
                  <a:pt x="1586" y="62583"/>
                </a:lnTo>
                <a:cubicBezTo>
                  <a:pt x="1428" y="61856"/>
                  <a:pt x="1285" y="61099"/>
                  <a:pt x="1142" y="60371"/>
                </a:cubicBezTo>
                <a:close/>
                <a:moveTo>
                  <a:pt x="101742" y="60457"/>
                </a:moveTo>
                <a:cubicBezTo>
                  <a:pt x="101613" y="61184"/>
                  <a:pt x="101457" y="61942"/>
                  <a:pt x="101299" y="62669"/>
                </a:cubicBezTo>
                <a:lnTo>
                  <a:pt x="101670" y="62755"/>
                </a:lnTo>
                <a:cubicBezTo>
                  <a:pt x="101828" y="62012"/>
                  <a:pt x="101984" y="61256"/>
                  <a:pt x="102113" y="60514"/>
                </a:cubicBezTo>
                <a:lnTo>
                  <a:pt x="101742" y="60457"/>
                </a:lnTo>
                <a:close/>
                <a:moveTo>
                  <a:pt x="2128" y="64782"/>
                </a:moveTo>
                <a:lnTo>
                  <a:pt x="1771" y="64882"/>
                </a:lnTo>
                <a:cubicBezTo>
                  <a:pt x="1957" y="65610"/>
                  <a:pt x="2170" y="66338"/>
                  <a:pt x="2414" y="67066"/>
                </a:cubicBezTo>
                <a:lnTo>
                  <a:pt x="2770" y="66952"/>
                </a:lnTo>
                <a:cubicBezTo>
                  <a:pt x="2541" y="66238"/>
                  <a:pt x="2328" y="65510"/>
                  <a:pt x="2128" y="64782"/>
                </a:cubicBezTo>
                <a:close/>
                <a:moveTo>
                  <a:pt x="100757" y="64867"/>
                </a:moveTo>
                <a:cubicBezTo>
                  <a:pt x="100557" y="65596"/>
                  <a:pt x="100343" y="66324"/>
                  <a:pt x="100115" y="67037"/>
                </a:cubicBezTo>
                <a:lnTo>
                  <a:pt x="100471" y="67151"/>
                </a:lnTo>
                <a:cubicBezTo>
                  <a:pt x="100699" y="66424"/>
                  <a:pt x="100928" y="65695"/>
                  <a:pt x="101114" y="64968"/>
                </a:cubicBezTo>
                <a:lnTo>
                  <a:pt x="100757" y="64867"/>
                </a:lnTo>
                <a:close/>
                <a:moveTo>
                  <a:pt x="3498" y="69093"/>
                </a:moveTo>
                <a:lnTo>
                  <a:pt x="3141" y="69222"/>
                </a:lnTo>
                <a:cubicBezTo>
                  <a:pt x="3398" y="69921"/>
                  <a:pt x="3683" y="70635"/>
                  <a:pt x="3984" y="71335"/>
                </a:cubicBezTo>
                <a:lnTo>
                  <a:pt x="4326" y="71192"/>
                </a:lnTo>
                <a:cubicBezTo>
                  <a:pt x="4041" y="70492"/>
                  <a:pt x="3755" y="69793"/>
                  <a:pt x="3498" y="69093"/>
                </a:cubicBezTo>
                <a:close/>
                <a:moveTo>
                  <a:pt x="99372" y="69179"/>
                </a:moveTo>
                <a:cubicBezTo>
                  <a:pt x="99115" y="69879"/>
                  <a:pt x="98830" y="70592"/>
                  <a:pt x="98544" y="71291"/>
                </a:cubicBezTo>
                <a:lnTo>
                  <a:pt x="98887" y="71434"/>
                </a:lnTo>
                <a:cubicBezTo>
                  <a:pt x="99186" y="70735"/>
                  <a:pt x="99472" y="70021"/>
                  <a:pt x="99729" y="69308"/>
                </a:cubicBezTo>
                <a:lnTo>
                  <a:pt x="99372" y="69179"/>
                </a:lnTo>
                <a:close/>
                <a:moveTo>
                  <a:pt x="5240" y="73248"/>
                </a:moveTo>
                <a:lnTo>
                  <a:pt x="4897" y="73404"/>
                </a:lnTo>
                <a:cubicBezTo>
                  <a:pt x="5225" y="74089"/>
                  <a:pt x="5568" y="74775"/>
                  <a:pt x="5925" y="75446"/>
                </a:cubicBezTo>
                <a:lnTo>
                  <a:pt x="6253" y="75275"/>
                </a:lnTo>
                <a:cubicBezTo>
                  <a:pt x="5910" y="74603"/>
                  <a:pt x="5568" y="73933"/>
                  <a:pt x="5240" y="73248"/>
                </a:cubicBezTo>
                <a:close/>
                <a:moveTo>
                  <a:pt x="97616" y="73347"/>
                </a:moveTo>
                <a:cubicBezTo>
                  <a:pt x="97288" y="74032"/>
                  <a:pt x="96946" y="74717"/>
                  <a:pt x="96603" y="75374"/>
                </a:cubicBezTo>
                <a:lnTo>
                  <a:pt x="96931" y="75560"/>
                </a:lnTo>
                <a:cubicBezTo>
                  <a:pt x="97288" y="74889"/>
                  <a:pt x="97631" y="74204"/>
                  <a:pt x="97959" y="73518"/>
                </a:cubicBezTo>
                <a:lnTo>
                  <a:pt x="97616" y="73347"/>
                </a:lnTo>
                <a:close/>
                <a:moveTo>
                  <a:pt x="7353" y="77245"/>
                </a:moveTo>
                <a:lnTo>
                  <a:pt x="7024" y="77430"/>
                </a:lnTo>
                <a:cubicBezTo>
                  <a:pt x="7410" y="78086"/>
                  <a:pt x="7810" y="78729"/>
                  <a:pt x="8223" y="79371"/>
                </a:cubicBezTo>
                <a:lnTo>
                  <a:pt x="8537" y="79158"/>
                </a:lnTo>
                <a:cubicBezTo>
                  <a:pt x="8124" y="78530"/>
                  <a:pt x="7724" y="77887"/>
                  <a:pt x="7353" y="77245"/>
                </a:cubicBezTo>
                <a:close/>
                <a:moveTo>
                  <a:pt x="95489" y="77359"/>
                </a:moveTo>
                <a:cubicBezTo>
                  <a:pt x="95103" y="78001"/>
                  <a:pt x="94704" y="78644"/>
                  <a:pt x="94304" y="79272"/>
                </a:cubicBezTo>
                <a:lnTo>
                  <a:pt x="94618" y="79485"/>
                </a:lnTo>
                <a:cubicBezTo>
                  <a:pt x="95033" y="78844"/>
                  <a:pt x="95432" y="78201"/>
                  <a:pt x="95817" y="77544"/>
                </a:cubicBezTo>
                <a:lnTo>
                  <a:pt x="95489" y="77359"/>
                </a:lnTo>
                <a:close/>
                <a:moveTo>
                  <a:pt x="9808" y="81027"/>
                </a:moveTo>
                <a:lnTo>
                  <a:pt x="9494" y="81256"/>
                </a:lnTo>
                <a:cubicBezTo>
                  <a:pt x="9936" y="81870"/>
                  <a:pt x="10393" y="82483"/>
                  <a:pt x="10865" y="83083"/>
                </a:cubicBezTo>
                <a:lnTo>
                  <a:pt x="11150" y="82841"/>
                </a:lnTo>
                <a:cubicBezTo>
                  <a:pt x="10693" y="82255"/>
                  <a:pt x="10236" y="81642"/>
                  <a:pt x="9808" y="81027"/>
                </a:cubicBezTo>
                <a:close/>
                <a:moveTo>
                  <a:pt x="93019" y="81141"/>
                </a:moveTo>
                <a:cubicBezTo>
                  <a:pt x="92591" y="81756"/>
                  <a:pt x="92134" y="82369"/>
                  <a:pt x="91664" y="82955"/>
                </a:cubicBezTo>
                <a:lnTo>
                  <a:pt x="91963" y="83197"/>
                </a:lnTo>
                <a:cubicBezTo>
                  <a:pt x="92435" y="82597"/>
                  <a:pt x="92891" y="81984"/>
                  <a:pt x="93333" y="81370"/>
                </a:cubicBezTo>
                <a:lnTo>
                  <a:pt x="93019" y="81141"/>
                </a:lnTo>
                <a:close/>
                <a:moveTo>
                  <a:pt x="12591" y="84596"/>
                </a:moveTo>
                <a:lnTo>
                  <a:pt x="12292" y="84839"/>
                </a:lnTo>
                <a:cubicBezTo>
                  <a:pt x="12791" y="85410"/>
                  <a:pt x="13291" y="85995"/>
                  <a:pt x="13819" y="86537"/>
                </a:cubicBezTo>
                <a:lnTo>
                  <a:pt x="14091" y="86281"/>
                </a:lnTo>
                <a:cubicBezTo>
                  <a:pt x="13577" y="85738"/>
                  <a:pt x="13077" y="85167"/>
                  <a:pt x="12591" y="84596"/>
                </a:cubicBezTo>
                <a:close/>
                <a:moveTo>
                  <a:pt x="90221" y="84710"/>
                </a:moveTo>
                <a:cubicBezTo>
                  <a:pt x="89736" y="85281"/>
                  <a:pt x="89237" y="85839"/>
                  <a:pt x="88723" y="86395"/>
                </a:cubicBezTo>
                <a:lnTo>
                  <a:pt x="88994" y="86652"/>
                </a:lnTo>
                <a:cubicBezTo>
                  <a:pt x="89507" y="86096"/>
                  <a:pt x="90021" y="85524"/>
                  <a:pt x="90522" y="84953"/>
                </a:cubicBezTo>
                <a:lnTo>
                  <a:pt x="90221" y="84710"/>
                </a:lnTo>
                <a:close/>
                <a:moveTo>
                  <a:pt x="15675" y="87908"/>
                </a:moveTo>
                <a:lnTo>
                  <a:pt x="15404" y="88180"/>
                </a:lnTo>
                <a:cubicBezTo>
                  <a:pt x="15947" y="88707"/>
                  <a:pt x="16503" y="89221"/>
                  <a:pt x="17060" y="89735"/>
                </a:cubicBezTo>
                <a:lnTo>
                  <a:pt x="17317" y="89450"/>
                </a:lnTo>
                <a:cubicBezTo>
                  <a:pt x="16760" y="88951"/>
                  <a:pt x="16204" y="88422"/>
                  <a:pt x="15675" y="87908"/>
                </a:cubicBezTo>
                <a:close/>
                <a:moveTo>
                  <a:pt x="87138" y="88008"/>
                </a:moveTo>
                <a:cubicBezTo>
                  <a:pt x="86595" y="88536"/>
                  <a:pt x="86039" y="89050"/>
                  <a:pt x="85482" y="89550"/>
                </a:cubicBezTo>
                <a:lnTo>
                  <a:pt x="85739" y="89836"/>
                </a:lnTo>
                <a:cubicBezTo>
                  <a:pt x="86296" y="89335"/>
                  <a:pt x="86852" y="88808"/>
                  <a:pt x="87395" y="88279"/>
                </a:cubicBezTo>
                <a:lnTo>
                  <a:pt x="87138" y="88008"/>
                </a:lnTo>
                <a:close/>
                <a:moveTo>
                  <a:pt x="19030" y="90921"/>
                </a:moveTo>
                <a:lnTo>
                  <a:pt x="18787" y="91220"/>
                </a:lnTo>
                <a:cubicBezTo>
                  <a:pt x="19373" y="91705"/>
                  <a:pt x="19986" y="92177"/>
                  <a:pt x="20586" y="92634"/>
                </a:cubicBezTo>
                <a:lnTo>
                  <a:pt x="20814" y="92320"/>
                </a:lnTo>
                <a:cubicBezTo>
                  <a:pt x="20214" y="91876"/>
                  <a:pt x="19615" y="91406"/>
                  <a:pt x="19030" y="90921"/>
                </a:cubicBezTo>
                <a:close/>
                <a:moveTo>
                  <a:pt x="83769" y="91020"/>
                </a:moveTo>
                <a:cubicBezTo>
                  <a:pt x="83184" y="91492"/>
                  <a:pt x="82584" y="91962"/>
                  <a:pt x="81985" y="92405"/>
                </a:cubicBezTo>
                <a:lnTo>
                  <a:pt x="82213" y="92719"/>
                </a:lnTo>
                <a:cubicBezTo>
                  <a:pt x="82813" y="92262"/>
                  <a:pt x="83412" y="91791"/>
                  <a:pt x="83997" y="91305"/>
                </a:cubicBezTo>
                <a:lnTo>
                  <a:pt x="83769" y="91020"/>
                </a:lnTo>
                <a:close/>
                <a:moveTo>
                  <a:pt x="22656" y="93647"/>
                </a:moveTo>
                <a:lnTo>
                  <a:pt x="22441" y="93961"/>
                </a:lnTo>
                <a:cubicBezTo>
                  <a:pt x="23056" y="94389"/>
                  <a:pt x="23698" y="94803"/>
                  <a:pt x="24354" y="95203"/>
                </a:cubicBezTo>
                <a:lnTo>
                  <a:pt x="24554" y="94874"/>
                </a:lnTo>
                <a:cubicBezTo>
                  <a:pt x="23912" y="94489"/>
                  <a:pt x="23269" y="94061"/>
                  <a:pt x="22656" y="93647"/>
                </a:cubicBezTo>
                <a:close/>
                <a:moveTo>
                  <a:pt x="80143" y="93719"/>
                </a:moveTo>
                <a:cubicBezTo>
                  <a:pt x="79529" y="94147"/>
                  <a:pt x="78887" y="94560"/>
                  <a:pt x="78245" y="94946"/>
                </a:cubicBezTo>
                <a:lnTo>
                  <a:pt x="78445" y="95274"/>
                </a:lnTo>
                <a:cubicBezTo>
                  <a:pt x="79086" y="94874"/>
                  <a:pt x="79729" y="94461"/>
                  <a:pt x="80357" y="94033"/>
                </a:cubicBezTo>
                <a:lnTo>
                  <a:pt x="80143" y="93719"/>
                </a:lnTo>
                <a:close/>
                <a:moveTo>
                  <a:pt x="26496" y="96031"/>
                </a:moveTo>
                <a:lnTo>
                  <a:pt x="26311" y="96359"/>
                </a:lnTo>
                <a:cubicBezTo>
                  <a:pt x="26967" y="96730"/>
                  <a:pt x="27653" y="97088"/>
                  <a:pt x="28323" y="97430"/>
                </a:cubicBezTo>
                <a:lnTo>
                  <a:pt x="28494" y="97101"/>
                </a:lnTo>
                <a:cubicBezTo>
                  <a:pt x="27824" y="96759"/>
                  <a:pt x="27152" y="96402"/>
                  <a:pt x="26496" y="96031"/>
                </a:cubicBezTo>
                <a:close/>
                <a:moveTo>
                  <a:pt x="76303" y="96088"/>
                </a:moveTo>
                <a:cubicBezTo>
                  <a:pt x="75647" y="96459"/>
                  <a:pt x="74975" y="96816"/>
                  <a:pt x="74305" y="97145"/>
                </a:cubicBezTo>
                <a:lnTo>
                  <a:pt x="74476" y="97487"/>
                </a:lnTo>
                <a:cubicBezTo>
                  <a:pt x="75146" y="97145"/>
                  <a:pt x="75832" y="96787"/>
                  <a:pt x="76488" y="96431"/>
                </a:cubicBezTo>
                <a:lnTo>
                  <a:pt x="76303" y="96088"/>
                </a:lnTo>
                <a:close/>
                <a:moveTo>
                  <a:pt x="30536" y="98072"/>
                </a:moveTo>
                <a:lnTo>
                  <a:pt x="30393" y="98415"/>
                </a:lnTo>
                <a:cubicBezTo>
                  <a:pt x="31079" y="98729"/>
                  <a:pt x="31778" y="99029"/>
                  <a:pt x="32491" y="99300"/>
                </a:cubicBezTo>
                <a:lnTo>
                  <a:pt x="32634" y="98957"/>
                </a:lnTo>
                <a:cubicBezTo>
                  <a:pt x="31935" y="98672"/>
                  <a:pt x="31221" y="98372"/>
                  <a:pt x="30536" y="98072"/>
                </a:cubicBezTo>
                <a:close/>
                <a:moveTo>
                  <a:pt x="72263" y="98115"/>
                </a:moveTo>
                <a:cubicBezTo>
                  <a:pt x="71577" y="98415"/>
                  <a:pt x="70879" y="98715"/>
                  <a:pt x="70179" y="98986"/>
                </a:cubicBezTo>
                <a:lnTo>
                  <a:pt x="70321" y="99343"/>
                </a:lnTo>
                <a:cubicBezTo>
                  <a:pt x="71021" y="99058"/>
                  <a:pt x="71735" y="98772"/>
                  <a:pt x="72420" y="98458"/>
                </a:cubicBezTo>
                <a:lnTo>
                  <a:pt x="72263" y="98115"/>
                </a:lnTo>
                <a:close/>
                <a:moveTo>
                  <a:pt x="34762" y="99743"/>
                </a:moveTo>
                <a:lnTo>
                  <a:pt x="34633" y="100099"/>
                </a:lnTo>
                <a:cubicBezTo>
                  <a:pt x="35346" y="100342"/>
                  <a:pt x="36075" y="100584"/>
                  <a:pt x="36802" y="100799"/>
                </a:cubicBezTo>
                <a:lnTo>
                  <a:pt x="36903" y="100428"/>
                </a:lnTo>
                <a:cubicBezTo>
                  <a:pt x="36189" y="100213"/>
                  <a:pt x="35461" y="99985"/>
                  <a:pt x="34762" y="99743"/>
                </a:cubicBezTo>
                <a:close/>
                <a:moveTo>
                  <a:pt x="68066" y="99771"/>
                </a:moveTo>
                <a:cubicBezTo>
                  <a:pt x="67352" y="100013"/>
                  <a:pt x="66624" y="100242"/>
                  <a:pt x="65911" y="100457"/>
                </a:cubicBezTo>
                <a:lnTo>
                  <a:pt x="66010" y="100828"/>
                </a:lnTo>
                <a:cubicBezTo>
                  <a:pt x="66739" y="100613"/>
                  <a:pt x="67466" y="100371"/>
                  <a:pt x="68180" y="100128"/>
                </a:cubicBezTo>
                <a:lnTo>
                  <a:pt x="68066" y="99771"/>
                </a:lnTo>
                <a:close/>
                <a:moveTo>
                  <a:pt x="39087" y="101028"/>
                </a:moveTo>
                <a:lnTo>
                  <a:pt x="39001" y="101399"/>
                </a:lnTo>
                <a:cubicBezTo>
                  <a:pt x="39730" y="101570"/>
                  <a:pt x="40486" y="101741"/>
                  <a:pt x="41228" y="101898"/>
                </a:cubicBezTo>
                <a:lnTo>
                  <a:pt x="41300" y="101527"/>
                </a:lnTo>
                <a:cubicBezTo>
                  <a:pt x="40558" y="101370"/>
                  <a:pt x="39815" y="101213"/>
                  <a:pt x="39087" y="101028"/>
                </a:cubicBezTo>
                <a:close/>
                <a:moveTo>
                  <a:pt x="63726" y="101056"/>
                </a:moveTo>
                <a:cubicBezTo>
                  <a:pt x="62999" y="101227"/>
                  <a:pt x="62256" y="101399"/>
                  <a:pt x="61514" y="101541"/>
                </a:cubicBezTo>
                <a:lnTo>
                  <a:pt x="61600" y="101913"/>
                </a:lnTo>
                <a:cubicBezTo>
                  <a:pt x="62342" y="101770"/>
                  <a:pt x="63084" y="101599"/>
                  <a:pt x="63812" y="101412"/>
                </a:cubicBezTo>
                <a:lnTo>
                  <a:pt x="63726" y="101056"/>
                </a:lnTo>
                <a:close/>
                <a:moveTo>
                  <a:pt x="43527" y="101926"/>
                </a:moveTo>
                <a:lnTo>
                  <a:pt x="43470" y="102298"/>
                </a:lnTo>
                <a:cubicBezTo>
                  <a:pt x="44212" y="102412"/>
                  <a:pt x="44968" y="102512"/>
                  <a:pt x="45725" y="102598"/>
                </a:cubicBezTo>
                <a:lnTo>
                  <a:pt x="45767" y="102227"/>
                </a:lnTo>
                <a:cubicBezTo>
                  <a:pt x="45025" y="102141"/>
                  <a:pt x="44269" y="102041"/>
                  <a:pt x="43527" y="101926"/>
                </a:cubicBezTo>
                <a:close/>
                <a:moveTo>
                  <a:pt x="59287" y="101941"/>
                </a:moveTo>
                <a:cubicBezTo>
                  <a:pt x="58545" y="102055"/>
                  <a:pt x="57802" y="102155"/>
                  <a:pt x="57045" y="102227"/>
                </a:cubicBezTo>
                <a:lnTo>
                  <a:pt x="57088" y="102612"/>
                </a:lnTo>
                <a:cubicBezTo>
                  <a:pt x="57845" y="102526"/>
                  <a:pt x="58602" y="102427"/>
                  <a:pt x="59344" y="102312"/>
                </a:cubicBezTo>
                <a:lnTo>
                  <a:pt x="59287" y="101941"/>
                </a:lnTo>
                <a:close/>
                <a:moveTo>
                  <a:pt x="48023" y="102427"/>
                </a:moveTo>
                <a:lnTo>
                  <a:pt x="47994" y="102798"/>
                </a:lnTo>
                <a:cubicBezTo>
                  <a:pt x="48752" y="102840"/>
                  <a:pt x="49508" y="102883"/>
                  <a:pt x="50265" y="102897"/>
                </a:cubicBezTo>
                <a:lnTo>
                  <a:pt x="50279" y="102526"/>
                </a:lnTo>
                <a:cubicBezTo>
                  <a:pt x="49522" y="102497"/>
                  <a:pt x="48765" y="102469"/>
                  <a:pt x="48023" y="102427"/>
                </a:cubicBezTo>
                <a:close/>
                <a:moveTo>
                  <a:pt x="54804" y="102427"/>
                </a:moveTo>
                <a:cubicBezTo>
                  <a:pt x="54047" y="102469"/>
                  <a:pt x="53291" y="102512"/>
                  <a:pt x="52534" y="102526"/>
                </a:cubicBezTo>
                <a:lnTo>
                  <a:pt x="52549" y="102897"/>
                </a:lnTo>
                <a:cubicBezTo>
                  <a:pt x="53305" y="102883"/>
                  <a:pt x="54062" y="102855"/>
                  <a:pt x="54818" y="102798"/>
                </a:cubicBezTo>
                <a:lnTo>
                  <a:pt x="54804" y="10242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4" name="Google Shape;434;p39"/>
          <p:cNvGrpSpPr/>
          <p:nvPr/>
        </p:nvGrpSpPr>
        <p:grpSpPr>
          <a:xfrm rot="-2039615">
            <a:off x="4728885" y="1194569"/>
            <a:ext cx="7597961" cy="8035085"/>
            <a:chOff x="4697728" y="1390483"/>
            <a:chExt cx="7597962" cy="8035087"/>
          </a:xfrm>
        </p:grpSpPr>
        <p:sp>
          <p:nvSpPr>
            <p:cNvPr id="435" name="Google Shape;435;p39"/>
            <p:cNvSpPr/>
            <p:nvPr/>
          </p:nvSpPr>
          <p:spPr>
            <a:xfrm rot="-3964162">
              <a:off x="4700331" y="5590192"/>
              <a:ext cx="980814" cy="643488"/>
            </a:xfrm>
            <a:custGeom>
              <a:avLst/>
              <a:gdLst/>
              <a:ahLst/>
              <a:cxnLst/>
              <a:rect l="l" t="t" r="r" b="b"/>
              <a:pathLst>
                <a:path w="15233" h="9994" extrusionOk="0">
                  <a:moveTo>
                    <a:pt x="15161" y="1"/>
                  </a:moveTo>
                  <a:cubicBezTo>
                    <a:pt x="9580" y="2413"/>
                    <a:pt x="4483" y="5725"/>
                    <a:pt x="1" y="9851"/>
                  </a:cubicBezTo>
                  <a:lnTo>
                    <a:pt x="130" y="9994"/>
                  </a:lnTo>
                  <a:cubicBezTo>
                    <a:pt x="4597" y="5882"/>
                    <a:pt x="9679" y="2570"/>
                    <a:pt x="15233" y="172"/>
                  </a:cubicBezTo>
                  <a:lnTo>
                    <a:pt x="15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 rot="-3964162">
              <a:off x="6958647" y="6075431"/>
              <a:ext cx="767498" cy="4267663"/>
            </a:xfrm>
            <a:custGeom>
              <a:avLst/>
              <a:gdLst/>
              <a:ahLst/>
              <a:cxnLst/>
              <a:rect l="l" t="t" r="r" b="b"/>
              <a:pathLst>
                <a:path w="11920" h="66281" extrusionOk="0">
                  <a:moveTo>
                    <a:pt x="11006" y="0"/>
                  </a:moveTo>
                  <a:cubicBezTo>
                    <a:pt x="3811" y="9451"/>
                    <a:pt x="0" y="20742"/>
                    <a:pt x="0" y="32648"/>
                  </a:cubicBezTo>
                  <a:cubicBezTo>
                    <a:pt x="0" y="38872"/>
                    <a:pt x="1057" y="44968"/>
                    <a:pt x="3126" y="50777"/>
                  </a:cubicBezTo>
                  <a:cubicBezTo>
                    <a:pt x="5125" y="56388"/>
                    <a:pt x="8037" y="61598"/>
                    <a:pt x="11763" y="66280"/>
                  </a:cubicBezTo>
                  <a:lnTo>
                    <a:pt x="11920" y="66166"/>
                  </a:lnTo>
                  <a:cubicBezTo>
                    <a:pt x="8194" y="61499"/>
                    <a:pt x="5296" y="56302"/>
                    <a:pt x="3297" y="50707"/>
                  </a:cubicBezTo>
                  <a:cubicBezTo>
                    <a:pt x="1242" y="44924"/>
                    <a:pt x="185" y="38858"/>
                    <a:pt x="185" y="32648"/>
                  </a:cubicBezTo>
                  <a:cubicBezTo>
                    <a:pt x="185" y="20785"/>
                    <a:pt x="3983" y="9536"/>
                    <a:pt x="11164" y="115"/>
                  </a:cubicBezTo>
                  <a:lnTo>
                    <a:pt x="110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 rot="-3964162">
              <a:off x="9485548" y="6867159"/>
              <a:ext cx="3066387" cy="887967"/>
            </a:xfrm>
            <a:custGeom>
              <a:avLst/>
              <a:gdLst/>
              <a:ahLst/>
              <a:cxnLst/>
              <a:rect l="l" t="t" r="r" b="b"/>
              <a:pathLst>
                <a:path w="47624" h="13791" extrusionOk="0">
                  <a:moveTo>
                    <a:pt x="129" y="0"/>
                  </a:moveTo>
                  <a:lnTo>
                    <a:pt x="0" y="143"/>
                  </a:lnTo>
                  <a:cubicBezTo>
                    <a:pt x="9879" y="8950"/>
                    <a:pt x="22612" y="13790"/>
                    <a:pt x="35860" y="13790"/>
                  </a:cubicBezTo>
                  <a:cubicBezTo>
                    <a:pt x="39829" y="13790"/>
                    <a:pt x="43797" y="13362"/>
                    <a:pt x="47623" y="12506"/>
                  </a:cubicBezTo>
                  <a:lnTo>
                    <a:pt x="47595" y="12319"/>
                  </a:lnTo>
                  <a:cubicBezTo>
                    <a:pt x="43769" y="13176"/>
                    <a:pt x="39815" y="13604"/>
                    <a:pt x="35860" y="13604"/>
                  </a:cubicBezTo>
                  <a:cubicBezTo>
                    <a:pt x="22670" y="13604"/>
                    <a:pt x="9979" y="8779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 rot="-3964162">
              <a:off x="11596055" y="4410042"/>
              <a:ext cx="673879" cy="494560"/>
            </a:xfrm>
            <a:custGeom>
              <a:avLst/>
              <a:gdLst/>
              <a:ahLst/>
              <a:cxnLst/>
              <a:rect l="l" t="t" r="r" b="b"/>
              <a:pathLst>
                <a:path w="10466" h="7681" extrusionOk="0">
                  <a:moveTo>
                    <a:pt x="10336" y="0"/>
                  </a:moveTo>
                  <a:cubicBezTo>
                    <a:pt x="7210" y="2912"/>
                    <a:pt x="3727" y="5438"/>
                    <a:pt x="1" y="7509"/>
                  </a:cubicBezTo>
                  <a:lnTo>
                    <a:pt x="101" y="7680"/>
                  </a:lnTo>
                  <a:cubicBezTo>
                    <a:pt x="3827" y="5596"/>
                    <a:pt x="7325" y="3055"/>
                    <a:pt x="10465" y="143"/>
                  </a:cubicBezTo>
                  <a:lnTo>
                    <a:pt x="103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 rot="-3964162">
              <a:off x="10110740" y="1396692"/>
              <a:ext cx="603053" cy="2656432"/>
            </a:xfrm>
            <a:custGeom>
              <a:avLst/>
              <a:gdLst/>
              <a:ahLst/>
              <a:cxnLst/>
              <a:rect l="l" t="t" r="r" b="b"/>
              <a:pathLst>
                <a:path w="9366" h="41257" extrusionOk="0">
                  <a:moveTo>
                    <a:pt x="8223" y="0"/>
                  </a:moveTo>
                  <a:lnTo>
                    <a:pt x="8037" y="44"/>
                  </a:lnTo>
                  <a:cubicBezTo>
                    <a:pt x="8794" y="3655"/>
                    <a:pt x="9179" y="7381"/>
                    <a:pt x="9179" y="11107"/>
                  </a:cubicBezTo>
                  <a:cubicBezTo>
                    <a:pt x="9179" y="21885"/>
                    <a:pt x="6010" y="32263"/>
                    <a:pt x="0" y="41157"/>
                  </a:cubicBezTo>
                  <a:lnTo>
                    <a:pt x="157" y="41256"/>
                  </a:lnTo>
                  <a:cubicBezTo>
                    <a:pt x="6181" y="32335"/>
                    <a:pt x="9365" y="21914"/>
                    <a:pt x="9365" y="11107"/>
                  </a:cubicBezTo>
                  <a:cubicBezTo>
                    <a:pt x="9365" y="7366"/>
                    <a:pt x="8979" y="3626"/>
                    <a:pt x="8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 rot="-3964162">
              <a:off x="7225059" y="1473734"/>
              <a:ext cx="1004637" cy="1264827"/>
            </a:xfrm>
            <a:custGeom>
              <a:avLst/>
              <a:gdLst/>
              <a:ahLst/>
              <a:cxnLst/>
              <a:rect l="l" t="t" r="r" b="b"/>
              <a:pathLst>
                <a:path w="15603" h="19644" extrusionOk="0">
                  <a:moveTo>
                    <a:pt x="115" y="0"/>
                  </a:moveTo>
                  <a:lnTo>
                    <a:pt x="0" y="143"/>
                  </a:lnTo>
                  <a:cubicBezTo>
                    <a:pt x="6567" y="5339"/>
                    <a:pt x="11906" y="12092"/>
                    <a:pt x="15432" y="19643"/>
                  </a:cubicBezTo>
                  <a:lnTo>
                    <a:pt x="15603" y="19572"/>
                  </a:lnTo>
                  <a:cubicBezTo>
                    <a:pt x="12063" y="11978"/>
                    <a:pt x="6710" y="5211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 rot="-3964162">
              <a:off x="6098239" y="2513813"/>
              <a:ext cx="626940" cy="332819"/>
            </a:xfrm>
            <a:custGeom>
              <a:avLst/>
              <a:gdLst/>
              <a:ahLst/>
              <a:cxnLst/>
              <a:rect l="l" t="t" r="r" b="b"/>
              <a:pathLst>
                <a:path w="9737" h="5169" extrusionOk="0">
                  <a:moveTo>
                    <a:pt x="72" y="0"/>
                  </a:moveTo>
                  <a:lnTo>
                    <a:pt x="1" y="172"/>
                  </a:lnTo>
                  <a:cubicBezTo>
                    <a:pt x="3355" y="1500"/>
                    <a:pt x="6596" y="3184"/>
                    <a:pt x="9622" y="5168"/>
                  </a:cubicBezTo>
                  <a:lnTo>
                    <a:pt x="9737" y="5012"/>
                  </a:lnTo>
                  <a:cubicBezTo>
                    <a:pt x="6682" y="3027"/>
                    <a:pt x="3441" y="1329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39"/>
          <p:cNvGrpSpPr/>
          <p:nvPr/>
        </p:nvGrpSpPr>
        <p:grpSpPr>
          <a:xfrm>
            <a:off x="6203665" y="2673220"/>
            <a:ext cx="3239345" cy="2601481"/>
            <a:chOff x="9278213" y="2786750"/>
            <a:chExt cx="2901859" cy="2330450"/>
          </a:xfrm>
        </p:grpSpPr>
        <p:sp>
          <p:nvSpPr>
            <p:cNvPr id="443" name="Google Shape;443;p39"/>
            <p:cNvSpPr/>
            <p:nvPr/>
          </p:nvSpPr>
          <p:spPr>
            <a:xfrm>
              <a:off x="9299375" y="2801225"/>
              <a:ext cx="2880697" cy="1839716"/>
            </a:xfrm>
            <a:custGeom>
              <a:avLst/>
              <a:gdLst/>
              <a:ahLst/>
              <a:cxnLst/>
              <a:rect l="l" t="t" r="r" b="b"/>
              <a:pathLst>
                <a:path w="290466" h="185783" extrusionOk="0">
                  <a:moveTo>
                    <a:pt x="147968" y="84563"/>
                  </a:moveTo>
                  <a:lnTo>
                    <a:pt x="148184" y="84635"/>
                  </a:lnTo>
                  <a:cubicBezTo>
                    <a:pt x="148040" y="84635"/>
                    <a:pt x="147896" y="84635"/>
                    <a:pt x="147752" y="84672"/>
                  </a:cubicBezTo>
                  <a:lnTo>
                    <a:pt x="147968" y="84563"/>
                  </a:lnTo>
                  <a:close/>
                  <a:moveTo>
                    <a:pt x="71033" y="138252"/>
                  </a:moveTo>
                  <a:lnTo>
                    <a:pt x="71033" y="138289"/>
                  </a:lnTo>
                  <a:lnTo>
                    <a:pt x="71038" y="138277"/>
                  </a:lnTo>
                  <a:lnTo>
                    <a:pt x="71038" y="138277"/>
                  </a:lnTo>
                  <a:lnTo>
                    <a:pt x="71033" y="138252"/>
                  </a:lnTo>
                  <a:close/>
                  <a:moveTo>
                    <a:pt x="157577" y="0"/>
                  </a:moveTo>
                  <a:cubicBezTo>
                    <a:pt x="156066" y="0"/>
                    <a:pt x="154589" y="576"/>
                    <a:pt x="153259" y="1727"/>
                  </a:cubicBezTo>
                  <a:lnTo>
                    <a:pt x="153043" y="1909"/>
                  </a:lnTo>
                  <a:cubicBezTo>
                    <a:pt x="152467" y="1837"/>
                    <a:pt x="151891" y="1799"/>
                    <a:pt x="151316" y="1765"/>
                  </a:cubicBezTo>
                  <a:lnTo>
                    <a:pt x="151350" y="1765"/>
                  </a:lnTo>
                  <a:cubicBezTo>
                    <a:pt x="149911" y="1151"/>
                    <a:pt x="147248" y="253"/>
                    <a:pt x="143722" y="253"/>
                  </a:cubicBezTo>
                  <a:cubicBezTo>
                    <a:pt x="139873" y="253"/>
                    <a:pt x="135986" y="1295"/>
                    <a:pt x="132172" y="3383"/>
                  </a:cubicBezTo>
                  <a:lnTo>
                    <a:pt x="131415" y="3780"/>
                  </a:lnTo>
                  <a:lnTo>
                    <a:pt x="130805" y="3167"/>
                  </a:lnTo>
                  <a:cubicBezTo>
                    <a:pt x="129904" y="2231"/>
                    <a:pt x="127601" y="685"/>
                    <a:pt x="122563" y="685"/>
                  </a:cubicBezTo>
                  <a:cubicBezTo>
                    <a:pt x="119721" y="685"/>
                    <a:pt x="116373" y="1189"/>
                    <a:pt x="112597" y="2159"/>
                  </a:cubicBezTo>
                  <a:lnTo>
                    <a:pt x="112199" y="2231"/>
                  </a:lnTo>
                  <a:lnTo>
                    <a:pt x="111839" y="2087"/>
                  </a:lnTo>
                  <a:cubicBezTo>
                    <a:pt x="111192" y="1799"/>
                    <a:pt x="109718" y="1333"/>
                    <a:pt x="107559" y="1333"/>
                  </a:cubicBezTo>
                  <a:cubicBezTo>
                    <a:pt x="104571" y="1333"/>
                    <a:pt x="99642" y="2303"/>
                    <a:pt x="93344" y="6909"/>
                  </a:cubicBezTo>
                  <a:lnTo>
                    <a:pt x="92984" y="7162"/>
                  </a:lnTo>
                  <a:lnTo>
                    <a:pt x="92517" y="7090"/>
                  </a:lnTo>
                  <a:cubicBezTo>
                    <a:pt x="91472" y="6946"/>
                    <a:pt x="89279" y="6693"/>
                    <a:pt x="86435" y="6693"/>
                  </a:cubicBezTo>
                  <a:cubicBezTo>
                    <a:pt x="79669" y="6693"/>
                    <a:pt x="67472" y="8242"/>
                    <a:pt x="61787" y="18424"/>
                  </a:cubicBezTo>
                  <a:lnTo>
                    <a:pt x="61499" y="18928"/>
                  </a:lnTo>
                  <a:lnTo>
                    <a:pt x="60886" y="19000"/>
                  </a:lnTo>
                  <a:cubicBezTo>
                    <a:pt x="58764" y="19253"/>
                    <a:pt x="53113" y="20117"/>
                    <a:pt x="47177" y="22454"/>
                  </a:cubicBezTo>
                  <a:cubicBezTo>
                    <a:pt x="37928" y="26125"/>
                    <a:pt x="32352" y="31776"/>
                    <a:pt x="30984" y="38863"/>
                  </a:cubicBezTo>
                  <a:lnTo>
                    <a:pt x="30840" y="39692"/>
                  </a:lnTo>
                  <a:lnTo>
                    <a:pt x="30011" y="39799"/>
                  </a:lnTo>
                  <a:cubicBezTo>
                    <a:pt x="28788" y="39943"/>
                    <a:pt x="22670" y="41022"/>
                    <a:pt x="21879" y="46636"/>
                  </a:cubicBezTo>
                  <a:lnTo>
                    <a:pt x="21772" y="47355"/>
                  </a:lnTo>
                  <a:lnTo>
                    <a:pt x="21052" y="47571"/>
                  </a:lnTo>
                  <a:cubicBezTo>
                    <a:pt x="19757" y="47931"/>
                    <a:pt x="13208" y="50162"/>
                    <a:pt x="12811" y="57503"/>
                  </a:cubicBezTo>
                  <a:lnTo>
                    <a:pt x="12776" y="58079"/>
                  </a:lnTo>
                  <a:lnTo>
                    <a:pt x="12307" y="58404"/>
                  </a:lnTo>
                  <a:cubicBezTo>
                    <a:pt x="10473" y="59627"/>
                    <a:pt x="6405" y="63404"/>
                    <a:pt x="8098" y="71393"/>
                  </a:cubicBezTo>
                  <a:lnTo>
                    <a:pt x="8098" y="71465"/>
                  </a:lnTo>
                  <a:cubicBezTo>
                    <a:pt x="8133" y="71718"/>
                    <a:pt x="8205" y="71969"/>
                    <a:pt x="8277" y="72184"/>
                  </a:cubicBezTo>
                  <a:lnTo>
                    <a:pt x="8421" y="72616"/>
                  </a:lnTo>
                  <a:lnTo>
                    <a:pt x="8170" y="73048"/>
                  </a:lnTo>
                  <a:cubicBezTo>
                    <a:pt x="7053" y="75101"/>
                    <a:pt x="3492" y="82260"/>
                    <a:pt x="4284" y="89025"/>
                  </a:cubicBezTo>
                  <a:lnTo>
                    <a:pt x="4318" y="89313"/>
                  </a:lnTo>
                  <a:lnTo>
                    <a:pt x="4212" y="89601"/>
                  </a:lnTo>
                  <a:cubicBezTo>
                    <a:pt x="3420" y="91616"/>
                    <a:pt x="0" y="102123"/>
                    <a:pt x="7917" y="111589"/>
                  </a:cubicBezTo>
                  <a:lnTo>
                    <a:pt x="8133" y="111839"/>
                  </a:lnTo>
                  <a:lnTo>
                    <a:pt x="8205" y="112164"/>
                  </a:lnTo>
                  <a:cubicBezTo>
                    <a:pt x="8386" y="113676"/>
                    <a:pt x="9394" y="119036"/>
                    <a:pt x="13064" y="124434"/>
                  </a:cubicBezTo>
                  <a:cubicBezTo>
                    <a:pt x="16950" y="130191"/>
                    <a:pt x="24795" y="137028"/>
                    <a:pt x="39943" y="137100"/>
                  </a:cubicBezTo>
                  <a:lnTo>
                    <a:pt x="40447" y="137100"/>
                  </a:lnTo>
                  <a:lnTo>
                    <a:pt x="40806" y="137460"/>
                  </a:lnTo>
                  <a:cubicBezTo>
                    <a:pt x="41814" y="138649"/>
                    <a:pt x="44909" y="141346"/>
                    <a:pt x="51135" y="141346"/>
                  </a:cubicBezTo>
                  <a:cubicBezTo>
                    <a:pt x="54121" y="141346"/>
                    <a:pt x="57469" y="140736"/>
                    <a:pt x="61102" y="139475"/>
                  </a:cubicBezTo>
                  <a:lnTo>
                    <a:pt x="61571" y="139297"/>
                  </a:lnTo>
                  <a:lnTo>
                    <a:pt x="62003" y="139512"/>
                  </a:lnTo>
                  <a:cubicBezTo>
                    <a:pt x="62613" y="139800"/>
                    <a:pt x="63586" y="140160"/>
                    <a:pt x="64953" y="140160"/>
                  </a:cubicBezTo>
                  <a:cubicBezTo>
                    <a:pt x="66355" y="140160"/>
                    <a:pt x="67795" y="139763"/>
                    <a:pt x="69234" y="139009"/>
                  </a:cubicBezTo>
                  <a:lnTo>
                    <a:pt x="70386" y="138396"/>
                  </a:lnTo>
                  <a:lnTo>
                    <a:pt x="70817" y="137929"/>
                  </a:lnTo>
                  <a:lnTo>
                    <a:pt x="70817" y="137713"/>
                  </a:lnTo>
                  <a:cubicBezTo>
                    <a:pt x="70889" y="137857"/>
                    <a:pt x="70999" y="137964"/>
                    <a:pt x="71105" y="138108"/>
                  </a:cubicBezTo>
                  <a:lnTo>
                    <a:pt x="71038" y="138277"/>
                  </a:lnTo>
                  <a:lnTo>
                    <a:pt x="71038" y="138277"/>
                  </a:lnTo>
                  <a:lnTo>
                    <a:pt x="71321" y="139835"/>
                  </a:lnTo>
                  <a:cubicBezTo>
                    <a:pt x="71862" y="142823"/>
                    <a:pt x="73805" y="148509"/>
                    <a:pt x="80786" y="152611"/>
                  </a:cubicBezTo>
                  <a:lnTo>
                    <a:pt x="81218" y="152861"/>
                  </a:lnTo>
                  <a:lnTo>
                    <a:pt x="81325" y="153365"/>
                  </a:lnTo>
                  <a:cubicBezTo>
                    <a:pt x="81829" y="155812"/>
                    <a:pt x="83988" y="161569"/>
                    <a:pt x="93344" y="162433"/>
                  </a:cubicBezTo>
                  <a:lnTo>
                    <a:pt x="93885" y="162505"/>
                  </a:lnTo>
                  <a:lnTo>
                    <a:pt x="94173" y="162937"/>
                  </a:lnTo>
                  <a:cubicBezTo>
                    <a:pt x="95252" y="164414"/>
                    <a:pt x="99210" y="169307"/>
                    <a:pt x="105760" y="169307"/>
                  </a:cubicBezTo>
                  <a:cubicBezTo>
                    <a:pt x="107090" y="169307"/>
                    <a:pt x="108457" y="169092"/>
                    <a:pt x="109862" y="168694"/>
                  </a:cubicBezTo>
                  <a:lnTo>
                    <a:pt x="110366" y="168550"/>
                  </a:lnTo>
                  <a:lnTo>
                    <a:pt x="110797" y="168804"/>
                  </a:lnTo>
                  <a:cubicBezTo>
                    <a:pt x="112055" y="169630"/>
                    <a:pt x="115403" y="171466"/>
                    <a:pt x="119578" y="171466"/>
                  </a:cubicBezTo>
                  <a:cubicBezTo>
                    <a:pt x="122995" y="171466"/>
                    <a:pt x="126127" y="170243"/>
                    <a:pt x="128933" y="167759"/>
                  </a:cubicBezTo>
                  <a:lnTo>
                    <a:pt x="129293" y="167436"/>
                  </a:lnTo>
                  <a:lnTo>
                    <a:pt x="129797" y="167471"/>
                  </a:lnTo>
                  <a:cubicBezTo>
                    <a:pt x="130157" y="167508"/>
                    <a:pt x="130517" y="167543"/>
                    <a:pt x="130911" y="167543"/>
                  </a:cubicBezTo>
                  <a:cubicBezTo>
                    <a:pt x="133108" y="167543"/>
                    <a:pt x="138577" y="166895"/>
                    <a:pt x="141600" y="161031"/>
                  </a:cubicBezTo>
                  <a:lnTo>
                    <a:pt x="141922" y="160346"/>
                  </a:lnTo>
                  <a:lnTo>
                    <a:pt x="142679" y="160383"/>
                  </a:lnTo>
                  <a:cubicBezTo>
                    <a:pt x="142913" y="160397"/>
                    <a:pt x="143186" y="160406"/>
                    <a:pt x="143491" y="160406"/>
                  </a:cubicBezTo>
                  <a:cubicBezTo>
                    <a:pt x="145626" y="160406"/>
                    <a:pt x="149373" y="159946"/>
                    <a:pt x="152899" y="157145"/>
                  </a:cubicBezTo>
                  <a:cubicBezTo>
                    <a:pt x="155418" y="158152"/>
                    <a:pt x="158115" y="158835"/>
                    <a:pt x="160994" y="159160"/>
                  </a:cubicBezTo>
                  <a:cubicBezTo>
                    <a:pt x="161031" y="161353"/>
                    <a:pt x="162111" y="169054"/>
                    <a:pt x="173804" y="171141"/>
                  </a:cubicBezTo>
                  <a:cubicBezTo>
                    <a:pt x="173804" y="171141"/>
                    <a:pt x="172331" y="177618"/>
                    <a:pt x="183880" y="178735"/>
                  </a:cubicBezTo>
                  <a:cubicBezTo>
                    <a:pt x="183880" y="178735"/>
                    <a:pt x="184749" y="184182"/>
                    <a:pt x="195457" y="184182"/>
                  </a:cubicBezTo>
                  <a:cubicBezTo>
                    <a:pt x="196683" y="184182"/>
                    <a:pt x="198038" y="184111"/>
                    <a:pt x="199535" y="183952"/>
                  </a:cubicBezTo>
                  <a:cubicBezTo>
                    <a:pt x="199535" y="183952"/>
                    <a:pt x="202918" y="185783"/>
                    <a:pt x="207144" y="185783"/>
                  </a:cubicBezTo>
                  <a:cubicBezTo>
                    <a:pt x="210665" y="185783"/>
                    <a:pt x="214772" y="184511"/>
                    <a:pt x="217993" y="179849"/>
                  </a:cubicBezTo>
                  <a:cubicBezTo>
                    <a:pt x="217993" y="179849"/>
                    <a:pt x="219269" y="180772"/>
                    <a:pt x="221644" y="180772"/>
                  </a:cubicBezTo>
                  <a:cubicBezTo>
                    <a:pt x="224937" y="180772"/>
                    <a:pt x="230343" y="178998"/>
                    <a:pt x="237390" y="170531"/>
                  </a:cubicBezTo>
                  <a:cubicBezTo>
                    <a:pt x="237390" y="170531"/>
                    <a:pt x="262902" y="159304"/>
                    <a:pt x="256750" y="129975"/>
                  </a:cubicBezTo>
                  <a:cubicBezTo>
                    <a:pt x="256750" y="129975"/>
                    <a:pt x="256318" y="129941"/>
                    <a:pt x="255561" y="129869"/>
                  </a:cubicBezTo>
                  <a:cubicBezTo>
                    <a:pt x="255598" y="129615"/>
                    <a:pt x="255598" y="129365"/>
                    <a:pt x="255598" y="129149"/>
                  </a:cubicBezTo>
                  <a:cubicBezTo>
                    <a:pt x="256246" y="129255"/>
                    <a:pt x="256966" y="129327"/>
                    <a:pt x="257757" y="129399"/>
                  </a:cubicBezTo>
                  <a:lnTo>
                    <a:pt x="258405" y="129975"/>
                  </a:lnTo>
                  <a:lnTo>
                    <a:pt x="258405" y="129869"/>
                  </a:lnTo>
                  <a:lnTo>
                    <a:pt x="260492" y="130839"/>
                  </a:lnTo>
                  <a:cubicBezTo>
                    <a:pt x="262686" y="131884"/>
                    <a:pt x="265996" y="133107"/>
                    <a:pt x="269416" y="133107"/>
                  </a:cubicBezTo>
                  <a:cubicBezTo>
                    <a:pt x="276288" y="133107"/>
                    <a:pt x="280534" y="128357"/>
                    <a:pt x="282083" y="118964"/>
                  </a:cubicBezTo>
                  <a:lnTo>
                    <a:pt x="282155" y="118460"/>
                  </a:lnTo>
                  <a:lnTo>
                    <a:pt x="282586" y="118172"/>
                  </a:lnTo>
                  <a:cubicBezTo>
                    <a:pt x="284492" y="116949"/>
                    <a:pt x="290466" y="111589"/>
                    <a:pt x="287912" y="94532"/>
                  </a:cubicBezTo>
                  <a:cubicBezTo>
                    <a:pt x="287803" y="93703"/>
                    <a:pt x="284780" y="74415"/>
                    <a:pt x="268587" y="66824"/>
                  </a:cubicBezTo>
                  <a:lnTo>
                    <a:pt x="267977" y="66536"/>
                  </a:lnTo>
                  <a:lnTo>
                    <a:pt x="267905" y="65889"/>
                  </a:lnTo>
                  <a:cubicBezTo>
                    <a:pt x="267617" y="62469"/>
                    <a:pt x="265924" y="51063"/>
                    <a:pt x="256030" y="47859"/>
                  </a:cubicBezTo>
                  <a:lnTo>
                    <a:pt x="255958" y="47825"/>
                  </a:lnTo>
                  <a:cubicBezTo>
                    <a:pt x="255598" y="47427"/>
                    <a:pt x="255201" y="46995"/>
                    <a:pt x="254807" y="46601"/>
                  </a:cubicBezTo>
                  <a:lnTo>
                    <a:pt x="255094" y="46204"/>
                  </a:lnTo>
                  <a:cubicBezTo>
                    <a:pt x="254481" y="43938"/>
                    <a:pt x="252394" y="38575"/>
                    <a:pt x="246133" y="38575"/>
                  </a:cubicBezTo>
                  <a:lnTo>
                    <a:pt x="245307" y="38575"/>
                  </a:lnTo>
                  <a:lnTo>
                    <a:pt x="244981" y="37783"/>
                  </a:lnTo>
                  <a:cubicBezTo>
                    <a:pt x="244011" y="34870"/>
                    <a:pt x="240016" y="25189"/>
                    <a:pt x="229042" y="22886"/>
                  </a:cubicBezTo>
                  <a:lnTo>
                    <a:pt x="228573" y="22779"/>
                  </a:lnTo>
                  <a:lnTo>
                    <a:pt x="228285" y="22348"/>
                  </a:lnTo>
                  <a:cubicBezTo>
                    <a:pt x="227493" y="20980"/>
                    <a:pt x="224542" y="16590"/>
                    <a:pt x="220478" y="16590"/>
                  </a:cubicBezTo>
                  <a:cubicBezTo>
                    <a:pt x="220224" y="16590"/>
                    <a:pt x="219974" y="16590"/>
                    <a:pt x="219686" y="16625"/>
                  </a:cubicBezTo>
                  <a:lnTo>
                    <a:pt x="219182" y="16697"/>
                  </a:lnTo>
                  <a:lnTo>
                    <a:pt x="218785" y="16374"/>
                  </a:lnTo>
                  <a:cubicBezTo>
                    <a:pt x="216698" y="14538"/>
                    <a:pt x="205615" y="5435"/>
                    <a:pt x="193236" y="5435"/>
                  </a:cubicBezTo>
                  <a:cubicBezTo>
                    <a:pt x="191509" y="5435"/>
                    <a:pt x="189853" y="5614"/>
                    <a:pt x="188236" y="5973"/>
                  </a:cubicBezTo>
                  <a:lnTo>
                    <a:pt x="187766" y="6083"/>
                  </a:lnTo>
                  <a:lnTo>
                    <a:pt x="187335" y="5795"/>
                  </a:lnTo>
                  <a:cubicBezTo>
                    <a:pt x="185573" y="4571"/>
                    <a:pt x="179130" y="648"/>
                    <a:pt x="170675" y="648"/>
                  </a:cubicBezTo>
                  <a:cubicBezTo>
                    <a:pt x="168047" y="648"/>
                    <a:pt x="165456" y="1008"/>
                    <a:pt x="162937" y="1799"/>
                  </a:cubicBezTo>
                  <a:lnTo>
                    <a:pt x="162361" y="1943"/>
                  </a:lnTo>
                  <a:lnTo>
                    <a:pt x="161895" y="1583"/>
                  </a:lnTo>
                  <a:cubicBezTo>
                    <a:pt x="161138" y="1008"/>
                    <a:pt x="159520" y="0"/>
                    <a:pt x="15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71463" dist="57150" dir="420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10632981" y="4277775"/>
              <a:ext cx="780550" cy="826325"/>
            </a:xfrm>
            <a:custGeom>
              <a:avLst/>
              <a:gdLst/>
              <a:ahLst/>
              <a:cxnLst/>
              <a:rect l="l" t="t" r="r" b="b"/>
              <a:pathLst>
                <a:path w="31222" h="33053" extrusionOk="0">
                  <a:moveTo>
                    <a:pt x="4756" y="0"/>
                  </a:moveTo>
                  <a:cubicBezTo>
                    <a:pt x="3360" y="0"/>
                    <a:pt x="1850" y="554"/>
                    <a:pt x="257" y="1935"/>
                  </a:cubicBezTo>
                  <a:cubicBezTo>
                    <a:pt x="257" y="1935"/>
                    <a:pt x="0" y="6546"/>
                    <a:pt x="5440" y="7930"/>
                  </a:cubicBezTo>
                  <a:cubicBezTo>
                    <a:pt x="5440" y="7930"/>
                    <a:pt x="5710" y="10258"/>
                    <a:pt x="9865" y="12727"/>
                  </a:cubicBezTo>
                  <a:cubicBezTo>
                    <a:pt x="9865" y="12727"/>
                    <a:pt x="21100" y="33052"/>
                    <a:pt x="28734" y="33052"/>
                  </a:cubicBezTo>
                  <a:cubicBezTo>
                    <a:pt x="29619" y="33052"/>
                    <a:pt x="30456" y="32779"/>
                    <a:pt x="31221" y="32170"/>
                  </a:cubicBezTo>
                  <a:cubicBezTo>
                    <a:pt x="31221" y="32170"/>
                    <a:pt x="23912" y="26888"/>
                    <a:pt x="14205" y="9059"/>
                  </a:cubicBezTo>
                  <a:cubicBezTo>
                    <a:pt x="14205" y="9059"/>
                    <a:pt x="10405" y="0"/>
                    <a:pt x="4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42888" dist="57150" dir="3000000" algn="bl" rotWithShape="0">
                <a:schemeClr val="dk1">
                  <a:alpha val="8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10630663" y="4270300"/>
              <a:ext cx="806575" cy="846900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" name="Google Shape;446;p39"/>
            <p:cNvGrpSpPr/>
            <p:nvPr/>
          </p:nvGrpSpPr>
          <p:grpSpPr>
            <a:xfrm>
              <a:off x="9287675" y="2801243"/>
              <a:ext cx="2880413" cy="1839673"/>
              <a:chOff x="9286225" y="2801238"/>
              <a:chExt cx="2444550" cy="1563550"/>
            </a:xfrm>
          </p:grpSpPr>
          <p:sp>
            <p:nvSpPr>
              <p:cNvPr id="447" name="Google Shape;447;p39"/>
              <p:cNvSpPr/>
              <p:nvPr/>
            </p:nvSpPr>
            <p:spPr>
              <a:xfrm>
                <a:off x="9286225" y="2801238"/>
                <a:ext cx="2444550" cy="1563550"/>
              </a:xfrm>
              <a:custGeom>
                <a:avLst/>
                <a:gdLst/>
                <a:ahLst/>
                <a:cxnLst/>
                <a:rect l="l" t="t" r="r" b="b"/>
                <a:pathLst>
                  <a:path w="97782" h="62542" extrusionOk="0">
                    <a:moveTo>
                      <a:pt x="49812" y="28468"/>
                    </a:moveTo>
                    <a:lnTo>
                      <a:pt x="49884" y="28492"/>
                    </a:lnTo>
                    <a:cubicBezTo>
                      <a:pt x="49836" y="28492"/>
                      <a:pt x="49787" y="28492"/>
                      <a:pt x="49739" y="28504"/>
                    </a:cubicBezTo>
                    <a:lnTo>
                      <a:pt x="49812" y="28468"/>
                    </a:lnTo>
                    <a:close/>
                    <a:moveTo>
                      <a:pt x="53045" y="1"/>
                    </a:moveTo>
                    <a:cubicBezTo>
                      <a:pt x="52537" y="1"/>
                      <a:pt x="52052" y="195"/>
                      <a:pt x="51592" y="582"/>
                    </a:cubicBezTo>
                    <a:lnTo>
                      <a:pt x="51519" y="642"/>
                    </a:lnTo>
                    <a:cubicBezTo>
                      <a:pt x="51325" y="618"/>
                      <a:pt x="51131" y="607"/>
                      <a:pt x="50950" y="594"/>
                    </a:cubicBezTo>
                    <a:cubicBezTo>
                      <a:pt x="50466" y="389"/>
                      <a:pt x="49569" y="85"/>
                      <a:pt x="48382" y="85"/>
                    </a:cubicBezTo>
                    <a:cubicBezTo>
                      <a:pt x="47086" y="85"/>
                      <a:pt x="45777" y="437"/>
                      <a:pt x="44493" y="1140"/>
                    </a:cubicBezTo>
                    <a:lnTo>
                      <a:pt x="44239" y="1272"/>
                    </a:lnTo>
                    <a:lnTo>
                      <a:pt x="44045" y="1067"/>
                    </a:lnTo>
                    <a:cubicBezTo>
                      <a:pt x="43731" y="752"/>
                      <a:pt x="42955" y="231"/>
                      <a:pt x="41259" y="231"/>
                    </a:cubicBezTo>
                    <a:cubicBezTo>
                      <a:pt x="40302" y="231"/>
                      <a:pt x="39176" y="389"/>
                      <a:pt x="37903" y="728"/>
                    </a:cubicBezTo>
                    <a:lnTo>
                      <a:pt x="37771" y="752"/>
                    </a:lnTo>
                    <a:lnTo>
                      <a:pt x="37650" y="704"/>
                    </a:lnTo>
                    <a:cubicBezTo>
                      <a:pt x="37431" y="607"/>
                      <a:pt x="36934" y="449"/>
                      <a:pt x="36208" y="449"/>
                    </a:cubicBezTo>
                    <a:cubicBezTo>
                      <a:pt x="35203" y="449"/>
                      <a:pt x="33543" y="776"/>
                      <a:pt x="31435" y="2327"/>
                    </a:cubicBezTo>
                    <a:lnTo>
                      <a:pt x="31302" y="2411"/>
                    </a:lnTo>
                    <a:lnTo>
                      <a:pt x="31144" y="2387"/>
                    </a:lnTo>
                    <a:cubicBezTo>
                      <a:pt x="30793" y="2338"/>
                      <a:pt x="30054" y="2254"/>
                      <a:pt x="29109" y="2254"/>
                    </a:cubicBezTo>
                    <a:cubicBezTo>
                      <a:pt x="26820" y="2254"/>
                      <a:pt x="22713" y="2774"/>
                      <a:pt x="20799" y="6203"/>
                    </a:cubicBezTo>
                    <a:lnTo>
                      <a:pt x="20702" y="6373"/>
                    </a:lnTo>
                    <a:lnTo>
                      <a:pt x="20508" y="6397"/>
                    </a:lnTo>
                    <a:cubicBezTo>
                      <a:pt x="19781" y="6481"/>
                      <a:pt x="17880" y="6772"/>
                      <a:pt x="15881" y="7560"/>
                    </a:cubicBezTo>
                    <a:cubicBezTo>
                      <a:pt x="12768" y="8795"/>
                      <a:pt x="10890" y="10697"/>
                      <a:pt x="10430" y="13084"/>
                    </a:cubicBezTo>
                    <a:lnTo>
                      <a:pt x="10381" y="13362"/>
                    </a:lnTo>
                    <a:lnTo>
                      <a:pt x="10103" y="13386"/>
                    </a:lnTo>
                    <a:cubicBezTo>
                      <a:pt x="9691" y="13447"/>
                      <a:pt x="7632" y="13798"/>
                      <a:pt x="7366" y="15700"/>
                    </a:cubicBezTo>
                    <a:lnTo>
                      <a:pt x="7329" y="15942"/>
                    </a:lnTo>
                    <a:lnTo>
                      <a:pt x="7086" y="16015"/>
                    </a:lnTo>
                    <a:cubicBezTo>
                      <a:pt x="6650" y="16136"/>
                      <a:pt x="4446" y="16887"/>
                      <a:pt x="4313" y="19359"/>
                    </a:cubicBezTo>
                    <a:lnTo>
                      <a:pt x="4300" y="19552"/>
                    </a:lnTo>
                    <a:lnTo>
                      <a:pt x="4143" y="19661"/>
                    </a:lnTo>
                    <a:cubicBezTo>
                      <a:pt x="3525" y="20073"/>
                      <a:pt x="2157" y="21345"/>
                      <a:pt x="2726" y="24034"/>
                    </a:cubicBezTo>
                    <a:lnTo>
                      <a:pt x="2726" y="24059"/>
                    </a:lnTo>
                    <a:cubicBezTo>
                      <a:pt x="2738" y="24143"/>
                      <a:pt x="2762" y="24228"/>
                      <a:pt x="2787" y="24301"/>
                    </a:cubicBezTo>
                    <a:lnTo>
                      <a:pt x="2835" y="24446"/>
                    </a:lnTo>
                    <a:lnTo>
                      <a:pt x="2750" y="24592"/>
                    </a:lnTo>
                    <a:cubicBezTo>
                      <a:pt x="2375" y="25282"/>
                      <a:pt x="1175" y="27693"/>
                      <a:pt x="1442" y="29970"/>
                    </a:cubicBezTo>
                    <a:lnTo>
                      <a:pt x="1454" y="30067"/>
                    </a:lnTo>
                    <a:lnTo>
                      <a:pt x="1417" y="30151"/>
                    </a:lnTo>
                    <a:cubicBezTo>
                      <a:pt x="1163" y="30830"/>
                      <a:pt x="0" y="34379"/>
                      <a:pt x="2665" y="37565"/>
                    </a:cubicBezTo>
                    <a:lnTo>
                      <a:pt x="2738" y="37650"/>
                    </a:lnTo>
                    <a:lnTo>
                      <a:pt x="2762" y="37759"/>
                    </a:lnTo>
                    <a:cubicBezTo>
                      <a:pt x="2835" y="38267"/>
                      <a:pt x="3162" y="40073"/>
                      <a:pt x="4397" y="41890"/>
                    </a:cubicBezTo>
                    <a:cubicBezTo>
                      <a:pt x="5706" y="43828"/>
                      <a:pt x="8346" y="46130"/>
                      <a:pt x="13447" y="46141"/>
                    </a:cubicBezTo>
                    <a:lnTo>
                      <a:pt x="13616" y="46141"/>
                    </a:lnTo>
                    <a:lnTo>
                      <a:pt x="13737" y="46275"/>
                    </a:lnTo>
                    <a:cubicBezTo>
                      <a:pt x="14076" y="46674"/>
                      <a:pt x="15118" y="47583"/>
                      <a:pt x="17213" y="47583"/>
                    </a:cubicBezTo>
                    <a:cubicBezTo>
                      <a:pt x="18219" y="47583"/>
                      <a:pt x="19358" y="47365"/>
                      <a:pt x="20569" y="46941"/>
                    </a:cubicBezTo>
                    <a:lnTo>
                      <a:pt x="20726" y="46892"/>
                    </a:lnTo>
                    <a:lnTo>
                      <a:pt x="20872" y="46965"/>
                    </a:lnTo>
                    <a:cubicBezTo>
                      <a:pt x="21078" y="47062"/>
                      <a:pt x="21417" y="47183"/>
                      <a:pt x="21865" y="47183"/>
                    </a:cubicBezTo>
                    <a:cubicBezTo>
                      <a:pt x="22338" y="47183"/>
                      <a:pt x="22822" y="47050"/>
                      <a:pt x="23307" y="46795"/>
                    </a:cubicBezTo>
                    <a:lnTo>
                      <a:pt x="23695" y="46590"/>
                    </a:lnTo>
                    <a:lnTo>
                      <a:pt x="23840" y="46432"/>
                    </a:lnTo>
                    <a:lnTo>
                      <a:pt x="23840" y="46359"/>
                    </a:lnTo>
                    <a:cubicBezTo>
                      <a:pt x="23876" y="46396"/>
                      <a:pt x="23900" y="46445"/>
                      <a:pt x="23937" y="46493"/>
                    </a:cubicBezTo>
                    <a:lnTo>
                      <a:pt x="23913" y="46541"/>
                    </a:lnTo>
                    <a:lnTo>
                      <a:pt x="23924" y="46541"/>
                    </a:lnTo>
                    <a:lnTo>
                      <a:pt x="24010" y="47062"/>
                    </a:lnTo>
                    <a:cubicBezTo>
                      <a:pt x="24191" y="48079"/>
                      <a:pt x="24845" y="49993"/>
                      <a:pt x="27195" y="51374"/>
                    </a:cubicBezTo>
                    <a:lnTo>
                      <a:pt x="27340" y="51460"/>
                    </a:lnTo>
                    <a:lnTo>
                      <a:pt x="27377" y="51629"/>
                    </a:lnTo>
                    <a:cubicBezTo>
                      <a:pt x="27547" y="52440"/>
                      <a:pt x="28274" y="54391"/>
                      <a:pt x="31423" y="54682"/>
                    </a:cubicBezTo>
                    <a:lnTo>
                      <a:pt x="31604" y="54706"/>
                    </a:lnTo>
                    <a:lnTo>
                      <a:pt x="31701" y="54839"/>
                    </a:lnTo>
                    <a:cubicBezTo>
                      <a:pt x="32065" y="55348"/>
                      <a:pt x="33397" y="56995"/>
                      <a:pt x="35602" y="56995"/>
                    </a:cubicBezTo>
                    <a:cubicBezTo>
                      <a:pt x="36051" y="56995"/>
                      <a:pt x="36511" y="56922"/>
                      <a:pt x="36983" y="56790"/>
                    </a:cubicBezTo>
                    <a:lnTo>
                      <a:pt x="37152" y="56729"/>
                    </a:lnTo>
                    <a:lnTo>
                      <a:pt x="37298" y="56825"/>
                    </a:lnTo>
                    <a:cubicBezTo>
                      <a:pt x="37722" y="57105"/>
                      <a:pt x="38848" y="57722"/>
                      <a:pt x="40253" y="57722"/>
                    </a:cubicBezTo>
                    <a:cubicBezTo>
                      <a:pt x="41405" y="57722"/>
                      <a:pt x="42458" y="57310"/>
                      <a:pt x="43403" y="56475"/>
                    </a:cubicBezTo>
                    <a:lnTo>
                      <a:pt x="43524" y="56365"/>
                    </a:lnTo>
                    <a:lnTo>
                      <a:pt x="43694" y="56378"/>
                    </a:lnTo>
                    <a:cubicBezTo>
                      <a:pt x="43815" y="56389"/>
                      <a:pt x="43936" y="56402"/>
                      <a:pt x="44070" y="56402"/>
                    </a:cubicBezTo>
                    <a:cubicBezTo>
                      <a:pt x="44821" y="56402"/>
                      <a:pt x="46649" y="56184"/>
                      <a:pt x="47667" y="54209"/>
                    </a:cubicBezTo>
                    <a:lnTo>
                      <a:pt x="47776" y="53979"/>
                    </a:lnTo>
                    <a:lnTo>
                      <a:pt x="48030" y="53991"/>
                    </a:lnTo>
                    <a:cubicBezTo>
                      <a:pt x="48110" y="53996"/>
                      <a:pt x="48203" y="53999"/>
                      <a:pt x="48308" y="53999"/>
                    </a:cubicBezTo>
                    <a:cubicBezTo>
                      <a:pt x="49027" y="53999"/>
                      <a:pt x="50286" y="53842"/>
                      <a:pt x="51471" y="52901"/>
                    </a:cubicBezTo>
                    <a:cubicBezTo>
                      <a:pt x="52319" y="53240"/>
                      <a:pt x="53228" y="53470"/>
                      <a:pt x="54197" y="53567"/>
                    </a:cubicBezTo>
                    <a:cubicBezTo>
                      <a:pt x="54208" y="54318"/>
                      <a:pt x="54572" y="56911"/>
                      <a:pt x="58509" y="57613"/>
                    </a:cubicBezTo>
                    <a:cubicBezTo>
                      <a:pt x="58509" y="57613"/>
                      <a:pt x="58012" y="59794"/>
                      <a:pt x="61901" y="60169"/>
                    </a:cubicBezTo>
                    <a:cubicBezTo>
                      <a:pt x="61901" y="60169"/>
                      <a:pt x="62194" y="62003"/>
                      <a:pt x="65800" y="62003"/>
                    </a:cubicBezTo>
                    <a:cubicBezTo>
                      <a:pt x="66212" y="62003"/>
                      <a:pt x="66667" y="61979"/>
                      <a:pt x="67170" y="61926"/>
                    </a:cubicBezTo>
                    <a:cubicBezTo>
                      <a:pt x="67170" y="61926"/>
                      <a:pt x="68309" y="62542"/>
                      <a:pt x="69731" y="62542"/>
                    </a:cubicBezTo>
                    <a:cubicBezTo>
                      <a:pt x="70917" y="62542"/>
                      <a:pt x="72300" y="62114"/>
                      <a:pt x="73385" y="60545"/>
                    </a:cubicBezTo>
                    <a:cubicBezTo>
                      <a:pt x="73385" y="60545"/>
                      <a:pt x="73812" y="60851"/>
                      <a:pt x="74607" y="60851"/>
                    </a:cubicBezTo>
                    <a:cubicBezTo>
                      <a:pt x="75715" y="60851"/>
                      <a:pt x="77537" y="60256"/>
                      <a:pt x="79913" y="57407"/>
                    </a:cubicBezTo>
                    <a:cubicBezTo>
                      <a:pt x="79913" y="57407"/>
                      <a:pt x="88514" y="53627"/>
                      <a:pt x="86443" y="43755"/>
                    </a:cubicBezTo>
                    <a:cubicBezTo>
                      <a:pt x="86443" y="43755"/>
                      <a:pt x="86285" y="43743"/>
                      <a:pt x="86031" y="43719"/>
                    </a:cubicBezTo>
                    <a:cubicBezTo>
                      <a:pt x="86043" y="43634"/>
                      <a:pt x="86043" y="43549"/>
                      <a:pt x="86043" y="43476"/>
                    </a:cubicBezTo>
                    <a:cubicBezTo>
                      <a:pt x="86261" y="43513"/>
                      <a:pt x="86503" y="43537"/>
                      <a:pt x="86770" y="43549"/>
                    </a:cubicBezTo>
                    <a:lnTo>
                      <a:pt x="86988" y="43755"/>
                    </a:lnTo>
                    <a:lnTo>
                      <a:pt x="86988" y="43719"/>
                    </a:lnTo>
                    <a:lnTo>
                      <a:pt x="87690" y="44046"/>
                    </a:lnTo>
                    <a:cubicBezTo>
                      <a:pt x="88430" y="44397"/>
                      <a:pt x="89544" y="44809"/>
                      <a:pt x="90707" y="44809"/>
                    </a:cubicBezTo>
                    <a:cubicBezTo>
                      <a:pt x="93009" y="44809"/>
                      <a:pt x="94438" y="43210"/>
                      <a:pt x="94958" y="40049"/>
                    </a:cubicBezTo>
                    <a:lnTo>
                      <a:pt x="94983" y="39879"/>
                    </a:lnTo>
                    <a:lnTo>
                      <a:pt x="95128" y="39782"/>
                    </a:lnTo>
                    <a:cubicBezTo>
                      <a:pt x="95770" y="39370"/>
                      <a:pt x="97781" y="37565"/>
                      <a:pt x="96921" y="31811"/>
                    </a:cubicBezTo>
                    <a:cubicBezTo>
                      <a:pt x="96885" y="31545"/>
                      <a:pt x="95867" y="25052"/>
                      <a:pt x="90416" y="22495"/>
                    </a:cubicBezTo>
                    <a:lnTo>
                      <a:pt x="90210" y="22399"/>
                    </a:lnTo>
                    <a:lnTo>
                      <a:pt x="90186" y="22181"/>
                    </a:lnTo>
                    <a:cubicBezTo>
                      <a:pt x="90089" y="21030"/>
                      <a:pt x="89520" y="17190"/>
                      <a:pt x="86201" y="16112"/>
                    </a:cubicBezTo>
                    <a:lnTo>
                      <a:pt x="86164" y="16099"/>
                    </a:lnTo>
                    <a:cubicBezTo>
                      <a:pt x="86043" y="15967"/>
                      <a:pt x="85922" y="15821"/>
                      <a:pt x="85789" y="15688"/>
                    </a:cubicBezTo>
                    <a:lnTo>
                      <a:pt x="85873" y="15555"/>
                    </a:lnTo>
                    <a:cubicBezTo>
                      <a:pt x="85668" y="14791"/>
                      <a:pt x="84965" y="12974"/>
                      <a:pt x="82857" y="12974"/>
                    </a:cubicBezTo>
                    <a:lnTo>
                      <a:pt x="82578" y="12974"/>
                    </a:lnTo>
                    <a:lnTo>
                      <a:pt x="82470" y="12720"/>
                    </a:lnTo>
                    <a:cubicBezTo>
                      <a:pt x="82142" y="11739"/>
                      <a:pt x="80798" y="8480"/>
                      <a:pt x="77103" y="7705"/>
                    </a:cubicBezTo>
                    <a:lnTo>
                      <a:pt x="76946" y="7668"/>
                    </a:lnTo>
                    <a:lnTo>
                      <a:pt x="76861" y="7523"/>
                    </a:lnTo>
                    <a:cubicBezTo>
                      <a:pt x="76583" y="7063"/>
                      <a:pt x="75589" y="5585"/>
                      <a:pt x="74220" y="5585"/>
                    </a:cubicBezTo>
                    <a:cubicBezTo>
                      <a:pt x="74136" y="5585"/>
                      <a:pt x="74050" y="5585"/>
                      <a:pt x="73953" y="5597"/>
                    </a:cubicBezTo>
                    <a:lnTo>
                      <a:pt x="73784" y="5622"/>
                    </a:lnTo>
                    <a:lnTo>
                      <a:pt x="73651" y="5512"/>
                    </a:lnTo>
                    <a:cubicBezTo>
                      <a:pt x="72948" y="4895"/>
                      <a:pt x="69218" y="1830"/>
                      <a:pt x="65050" y="1830"/>
                    </a:cubicBezTo>
                    <a:cubicBezTo>
                      <a:pt x="64481" y="1830"/>
                      <a:pt x="63912" y="1891"/>
                      <a:pt x="63366" y="2012"/>
                    </a:cubicBezTo>
                    <a:lnTo>
                      <a:pt x="63209" y="2048"/>
                    </a:lnTo>
                    <a:lnTo>
                      <a:pt x="63075" y="1951"/>
                    </a:lnTo>
                    <a:cubicBezTo>
                      <a:pt x="62470" y="1539"/>
                      <a:pt x="60302" y="219"/>
                      <a:pt x="57455" y="219"/>
                    </a:cubicBezTo>
                    <a:cubicBezTo>
                      <a:pt x="56571" y="219"/>
                      <a:pt x="55699" y="340"/>
                      <a:pt x="54851" y="594"/>
                    </a:cubicBezTo>
                    <a:lnTo>
                      <a:pt x="54657" y="655"/>
                    </a:lnTo>
                    <a:lnTo>
                      <a:pt x="54499" y="534"/>
                    </a:lnTo>
                    <a:cubicBezTo>
                      <a:pt x="54245" y="340"/>
                      <a:pt x="53700" y="1"/>
                      <a:pt x="530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" name="Google Shape;448;p39"/>
              <p:cNvGrpSpPr/>
              <p:nvPr/>
            </p:nvGrpSpPr>
            <p:grpSpPr>
              <a:xfrm>
                <a:off x="9355550" y="2807175"/>
                <a:ext cx="2344000" cy="1494525"/>
                <a:chOff x="13482525" y="1003675"/>
                <a:chExt cx="2344000" cy="1494525"/>
              </a:xfrm>
            </p:grpSpPr>
            <p:sp>
              <p:nvSpPr>
                <p:cNvPr id="449" name="Google Shape;449;p39"/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39"/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451;p39"/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39"/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39"/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39"/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39"/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39"/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39"/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39"/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39"/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39"/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39"/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39"/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39"/>
                <p:cNvSpPr/>
                <p:nvPr/>
              </p:nvSpPr>
              <p:spPr>
                <a:xfrm>
                  <a:off x="15403725" y="1619050"/>
                  <a:ext cx="173250" cy="6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0" h="27946" extrusionOk="0">
                      <a:moveTo>
                        <a:pt x="5730" y="0"/>
                      </a:moveTo>
                      <a:cubicBezTo>
                        <a:pt x="5221" y="0"/>
                        <a:pt x="4822" y="412"/>
                        <a:pt x="4822" y="908"/>
                      </a:cubicBezTo>
                      <a:cubicBezTo>
                        <a:pt x="4822" y="1308"/>
                        <a:pt x="5064" y="1635"/>
                        <a:pt x="5415" y="1769"/>
                      </a:cubicBezTo>
                      <a:lnTo>
                        <a:pt x="5415" y="7632"/>
                      </a:lnTo>
                      <a:lnTo>
                        <a:pt x="1" y="13046"/>
                      </a:lnTo>
                      <a:lnTo>
                        <a:pt x="1" y="27946"/>
                      </a:lnTo>
                      <a:lnTo>
                        <a:pt x="6930" y="21017"/>
                      </a:lnTo>
                      <a:cubicBezTo>
                        <a:pt x="6917" y="20836"/>
                        <a:pt x="6906" y="20653"/>
                        <a:pt x="6881" y="20472"/>
                      </a:cubicBezTo>
                      <a:lnTo>
                        <a:pt x="413" y="26941"/>
                      </a:lnTo>
                      <a:lnTo>
                        <a:pt x="413" y="13216"/>
                      </a:lnTo>
                      <a:lnTo>
                        <a:pt x="5840" y="7801"/>
                      </a:lnTo>
                      <a:lnTo>
                        <a:pt x="5840" y="1817"/>
                      </a:lnTo>
                      <a:cubicBezTo>
                        <a:pt x="6287" y="1756"/>
                        <a:pt x="6639" y="1381"/>
                        <a:pt x="6639" y="908"/>
                      </a:cubicBezTo>
                      <a:cubicBezTo>
                        <a:pt x="6639" y="412"/>
                        <a:pt x="6227" y="0"/>
                        <a:pt x="57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39"/>
                <p:cNvSpPr/>
                <p:nvPr/>
              </p:nvSpPr>
              <p:spPr>
                <a:xfrm>
                  <a:off x="15605425" y="1558150"/>
                  <a:ext cx="74200" cy="5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8" h="21903" extrusionOk="0">
                      <a:moveTo>
                        <a:pt x="2060" y="1"/>
                      </a:moveTo>
                      <a:cubicBezTo>
                        <a:pt x="1563" y="1"/>
                        <a:pt x="1151" y="413"/>
                        <a:pt x="1151" y="910"/>
                      </a:cubicBezTo>
                      <a:cubicBezTo>
                        <a:pt x="1151" y="1346"/>
                        <a:pt x="1454" y="1697"/>
                        <a:pt x="1853" y="1794"/>
                      </a:cubicBezTo>
                      <a:lnTo>
                        <a:pt x="1853" y="19867"/>
                      </a:lnTo>
                      <a:lnTo>
                        <a:pt x="1" y="21721"/>
                      </a:lnTo>
                      <a:cubicBezTo>
                        <a:pt x="133" y="21781"/>
                        <a:pt x="267" y="21842"/>
                        <a:pt x="412" y="21902"/>
                      </a:cubicBezTo>
                      <a:lnTo>
                        <a:pt x="2265" y="20037"/>
                      </a:lnTo>
                      <a:lnTo>
                        <a:pt x="2265" y="1794"/>
                      </a:lnTo>
                      <a:cubicBezTo>
                        <a:pt x="2666" y="1697"/>
                        <a:pt x="2968" y="1346"/>
                        <a:pt x="2968" y="910"/>
                      </a:cubicBezTo>
                      <a:cubicBezTo>
                        <a:pt x="2968" y="413"/>
                        <a:pt x="2569" y="1"/>
                        <a:pt x="206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39"/>
                <p:cNvSpPr/>
                <p:nvPr/>
              </p:nvSpPr>
              <p:spPr>
                <a:xfrm>
                  <a:off x="15435825" y="1412500"/>
                  <a:ext cx="164175" cy="7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30067" extrusionOk="0">
                      <a:moveTo>
                        <a:pt x="6155" y="1"/>
                      </a:moveTo>
                      <a:lnTo>
                        <a:pt x="6155" y="23840"/>
                      </a:lnTo>
                      <a:lnTo>
                        <a:pt x="922" y="29061"/>
                      </a:lnTo>
                      <a:lnTo>
                        <a:pt x="922" y="24543"/>
                      </a:lnTo>
                      <a:cubicBezTo>
                        <a:pt x="1418" y="24530"/>
                        <a:pt x="1818" y="24131"/>
                        <a:pt x="1818" y="23634"/>
                      </a:cubicBezTo>
                      <a:cubicBezTo>
                        <a:pt x="1818" y="23138"/>
                        <a:pt x="1418" y="22726"/>
                        <a:pt x="909" y="22726"/>
                      </a:cubicBezTo>
                      <a:cubicBezTo>
                        <a:pt x="413" y="22726"/>
                        <a:pt x="1" y="23138"/>
                        <a:pt x="1" y="23634"/>
                      </a:cubicBezTo>
                      <a:cubicBezTo>
                        <a:pt x="1" y="23986"/>
                        <a:pt x="206" y="24288"/>
                        <a:pt x="510" y="24446"/>
                      </a:cubicBezTo>
                      <a:lnTo>
                        <a:pt x="510" y="30067"/>
                      </a:lnTo>
                      <a:lnTo>
                        <a:pt x="6567" y="24010"/>
                      </a:lnTo>
                      <a:lnTo>
                        <a:pt x="6567" y="291"/>
                      </a:lnTo>
                      <a:cubicBezTo>
                        <a:pt x="6433" y="182"/>
                        <a:pt x="6300" y="98"/>
                        <a:pt x="61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39"/>
                <p:cNvSpPr/>
                <p:nvPr/>
              </p:nvSpPr>
              <p:spPr>
                <a:xfrm>
                  <a:off x="15478850" y="1322550"/>
                  <a:ext cx="46650" cy="3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6" h="1298" extrusionOk="0">
                      <a:moveTo>
                        <a:pt x="84" y="0"/>
                      </a:moveTo>
                      <a:cubicBezTo>
                        <a:pt x="36" y="122"/>
                        <a:pt x="0" y="255"/>
                        <a:pt x="0" y="388"/>
                      </a:cubicBezTo>
                      <a:cubicBezTo>
                        <a:pt x="0" y="897"/>
                        <a:pt x="399" y="1297"/>
                        <a:pt x="908" y="1297"/>
                      </a:cubicBezTo>
                      <a:cubicBezTo>
                        <a:pt x="1333" y="1297"/>
                        <a:pt x="1696" y="1006"/>
                        <a:pt x="1793" y="606"/>
                      </a:cubicBezTo>
                      <a:lnTo>
                        <a:pt x="1866" y="606"/>
                      </a:lnTo>
                      <a:cubicBezTo>
                        <a:pt x="1430" y="255"/>
                        <a:pt x="848" y="13"/>
                        <a:pt x="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39"/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39"/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39"/>
                <p:cNvSpPr/>
                <p:nvPr/>
              </p:nvSpPr>
              <p:spPr>
                <a:xfrm>
                  <a:off x="13939800" y="1558775"/>
                  <a:ext cx="148725" cy="61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9" h="24749" extrusionOk="0">
                      <a:moveTo>
                        <a:pt x="5040" y="0"/>
                      </a:moveTo>
                      <a:cubicBezTo>
                        <a:pt x="4543" y="0"/>
                        <a:pt x="4131" y="400"/>
                        <a:pt x="4131" y="909"/>
                      </a:cubicBezTo>
                      <a:cubicBezTo>
                        <a:pt x="4131" y="1333"/>
                        <a:pt x="4434" y="1696"/>
                        <a:pt x="4834" y="1793"/>
                      </a:cubicBezTo>
                      <a:lnTo>
                        <a:pt x="4834" y="19842"/>
                      </a:lnTo>
                      <a:lnTo>
                        <a:pt x="1" y="24676"/>
                      </a:lnTo>
                      <a:cubicBezTo>
                        <a:pt x="146" y="24712"/>
                        <a:pt x="316" y="24736"/>
                        <a:pt x="521" y="24749"/>
                      </a:cubicBezTo>
                      <a:lnTo>
                        <a:pt x="5246" y="20012"/>
                      </a:lnTo>
                      <a:lnTo>
                        <a:pt x="5246" y="1793"/>
                      </a:lnTo>
                      <a:cubicBezTo>
                        <a:pt x="5646" y="1696"/>
                        <a:pt x="5948" y="1333"/>
                        <a:pt x="5948" y="909"/>
                      </a:cubicBezTo>
                      <a:cubicBezTo>
                        <a:pt x="5948" y="400"/>
                        <a:pt x="5536" y="0"/>
                        <a:pt x="50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39"/>
                <p:cNvSpPr/>
                <p:nvPr/>
              </p:nvSpPr>
              <p:spPr>
                <a:xfrm>
                  <a:off x="13812625" y="1630225"/>
                  <a:ext cx="165975" cy="5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9" h="22266" extrusionOk="0">
                      <a:moveTo>
                        <a:pt x="5729" y="1"/>
                      </a:moveTo>
                      <a:cubicBezTo>
                        <a:pt x="5221" y="1"/>
                        <a:pt x="4821" y="401"/>
                        <a:pt x="4821" y="910"/>
                      </a:cubicBezTo>
                      <a:cubicBezTo>
                        <a:pt x="4821" y="1298"/>
                        <a:pt x="5064" y="1637"/>
                        <a:pt x="5414" y="1758"/>
                      </a:cubicBezTo>
                      <a:lnTo>
                        <a:pt x="5414" y="7185"/>
                      </a:lnTo>
                      <a:lnTo>
                        <a:pt x="0" y="12599"/>
                      </a:lnTo>
                      <a:lnTo>
                        <a:pt x="0" y="22206"/>
                      </a:lnTo>
                      <a:cubicBezTo>
                        <a:pt x="121" y="22230"/>
                        <a:pt x="267" y="22254"/>
                        <a:pt x="412" y="22266"/>
                      </a:cubicBezTo>
                      <a:lnTo>
                        <a:pt x="412" y="12769"/>
                      </a:lnTo>
                      <a:lnTo>
                        <a:pt x="5826" y="7354"/>
                      </a:lnTo>
                      <a:lnTo>
                        <a:pt x="5826" y="1806"/>
                      </a:lnTo>
                      <a:cubicBezTo>
                        <a:pt x="6287" y="1758"/>
                        <a:pt x="6638" y="1370"/>
                        <a:pt x="6638" y="910"/>
                      </a:cubicBezTo>
                      <a:cubicBezTo>
                        <a:pt x="6638" y="401"/>
                        <a:pt x="6227" y="1"/>
                        <a:pt x="572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39"/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39"/>
                <p:cNvSpPr/>
                <p:nvPr/>
              </p:nvSpPr>
              <p:spPr>
                <a:xfrm>
                  <a:off x="14273550" y="1740175"/>
                  <a:ext cx="141125" cy="6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5" h="27790" extrusionOk="0">
                      <a:moveTo>
                        <a:pt x="0" y="1"/>
                      </a:moveTo>
                      <a:lnTo>
                        <a:pt x="0" y="24288"/>
                      </a:lnTo>
                      <a:lnTo>
                        <a:pt x="3064" y="27353"/>
                      </a:lnTo>
                      <a:cubicBezTo>
                        <a:pt x="3331" y="27499"/>
                        <a:pt x="3683" y="27656"/>
                        <a:pt x="4094" y="27789"/>
                      </a:cubicBezTo>
                      <a:lnTo>
                        <a:pt x="424" y="24118"/>
                      </a:lnTo>
                      <a:lnTo>
                        <a:pt x="424" y="412"/>
                      </a:lnTo>
                      <a:lnTo>
                        <a:pt x="5221" y="412"/>
                      </a:lnTo>
                      <a:lnTo>
                        <a:pt x="5221" y="23513"/>
                      </a:lnTo>
                      <a:lnTo>
                        <a:pt x="2507" y="20788"/>
                      </a:lnTo>
                      <a:lnTo>
                        <a:pt x="2507" y="4216"/>
                      </a:lnTo>
                      <a:cubicBezTo>
                        <a:pt x="2895" y="4119"/>
                        <a:pt x="3198" y="3767"/>
                        <a:pt x="3198" y="3331"/>
                      </a:cubicBezTo>
                      <a:cubicBezTo>
                        <a:pt x="3198" y="2835"/>
                        <a:pt x="2786" y="2423"/>
                        <a:pt x="2289" y="2423"/>
                      </a:cubicBezTo>
                      <a:cubicBezTo>
                        <a:pt x="1780" y="2423"/>
                        <a:pt x="1381" y="2835"/>
                        <a:pt x="1381" y="3331"/>
                      </a:cubicBezTo>
                      <a:cubicBezTo>
                        <a:pt x="1381" y="3767"/>
                        <a:pt x="1683" y="4131"/>
                        <a:pt x="2084" y="4228"/>
                      </a:cubicBezTo>
                      <a:lnTo>
                        <a:pt x="2084" y="20957"/>
                      </a:lnTo>
                      <a:lnTo>
                        <a:pt x="5645" y="24519"/>
                      </a:lnTo>
                      <a:lnTo>
                        <a:pt x="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39"/>
                <p:cNvSpPr/>
                <p:nvPr/>
              </p:nvSpPr>
              <p:spPr>
                <a:xfrm>
                  <a:off x="14457050" y="1641750"/>
                  <a:ext cx="45450" cy="7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302" extrusionOk="0">
                      <a:moveTo>
                        <a:pt x="909" y="0"/>
                      </a:moveTo>
                      <a:cubicBezTo>
                        <a:pt x="400" y="0"/>
                        <a:pt x="1" y="412"/>
                        <a:pt x="1" y="909"/>
                      </a:cubicBezTo>
                      <a:cubicBezTo>
                        <a:pt x="1" y="1345"/>
                        <a:pt x="292" y="1696"/>
                        <a:pt x="691" y="1793"/>
                      </a:cubicBezTo>
                      <a:lnTo>
                        <a:pt x="691" y="31302"/>
                      </a:lnTo>
                      <a:cubicBezTo>
                        <a:pt x="836" y="31217"/>
                        <a:pt x="982" y="31121"/>
                        <a:pt x="1115" y="31024"/>
                      </a:cubicBezTo>
                      <a:lnTo>
                        <a:pt x="1115" y="1793"/>
                      </a:lnTo>
                      <a:cubicBezTo>
                        <a:pt x="1515" y="1696"/>
                        <a:pt x="1818" y="1345"/>
                        <a:pt x="1818" y="909"/>
                      </a:cubicBezTo>
                      <a:cubicBezTo>
                        <a:pt x="1818" y="412"/>
                        <a:pt x="1406" y="0"/>
                        <a:pt x="9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39"/>
                <p:cNvSpPr/>
                <p:nvPr/>
              </p:nvSpPr>
              <p:spPr>
                <a:xfrm>
                  <a:off x="14401950" y="2440350"/>
                  <a:ext cx="26050" cy="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" h="37" extrusionOk="0">
                      <a:moveTo>
                        <a:pt x="0" y="0"/>
                      </a:moveTo>
                      <a:cubicBezTo>
                        <a:pt x="170" y="25"/>
                        <a:pt x="339" y="36"/>
                        <a:pt x="521" y="36"/>
                      </a:cubicBezTo>
                      <a:cubicBezTo>
                        <a:pt x="690" y="36"/>
                        <a:pt x="872" y="25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39"/>
                <p:cNvSpPr/>
                <p:nvPr/>
              </p:nvSpPr>
              <p:spPr>
                <a:xfrm>
                  <a:off x="15695350" y="1574500"/>
                  <a:ext cx="73625" cy="48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19456" extrusionOk="0">
                      <a:moveTo>
                        <a:pt x="1" y="1"/>
                      </a:moveTo>
                      <a:lnTo>
                        <a:pt x="1" y="16694"/>
                      </a:lnTo>
                      <a:lnTo>
                        <a:pt x="2763" y="19455"/>
                      </a:lnTo>
                      <a:cubicBezTo>
                        <a:pt x="2824" y="19334"/>
                        <a:pt x="2884" y="19189"/>
                        <a:pt x="2945" y="19056"/>
                      </a:cubicBezTo>
                      <a:lnTo>
                        <a:pt x="413" y="16524"/>
                      </a:lnTo>
                      <a:lnTo>
                        <a:pt x="413" y="280"/>
                      </a:lnTo>
                      <a:cubicBezTo>
                        <a:pt x="280" y="183"/>
                        <a:pt x="135" y="98"/>
                        <a:pt x="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476;p39"/>
                <p:cNvSpPr/>
                <p:nvPr/>
              </p:nvSpPr>
              <p:spPr>
                <a:xfrm>
                  <a:off x="15807400" y="1934600"/>
                  <a:ext cx="1912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1345" extrusionOk="0">
                      <a:moveTo>
                        <a:pt x="765" y="1"/>
                      </a:moveTo>
                      <a:cubicBezTo>
                        <a:pt x="328" y="73"/>
                        <a:pt x="1" y="448"/>
                        <a:pt x="1" y="897"/>
                      </a:cubicBezTo>
                      <a:cubicBezTo>
                        <a:pt x="1" y="1054"/>
                        <a:pt x="49" y="1212"/>
                        <a:pt x="122" y="1345"/>
                      </a:cubicBezTo>
                      <a:cubicBezTo>
                        <a:pt x="353" y="1005"/>
                        <a:pt x="582" y="558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39"/>
                <p:cNvSpPr/>
                <p:nvPr/>
              </p:nvSpPr>
              <p:spPr>
                <a:xfrm>
                  <a:off x="15750800" y="1642950"/>
                  <a:ext cx="45450" cy="29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1885" extrusionOk="0">
                      <a:moveTo>
                        <a:pt x="690" y="1"/>
                      </a:moveTo>
                      <a:lnTo>
                        <a:pt x="690" y="10092"/>
                      </a:lnTo>
                      <a:cubicBezTo>
                        <a:pt x="291" y="10189"/>
                        <a:pt x="0" y="10539"/>
                        <a:pt x="0" y="10976"/>
                      </a:cubicBezTo>
                      <a:cubicBezTo>
                        <a:pt x="0" y="11473"/>
                        <a:pt x="399" y="11885"/>
                        <a:pt x="908" y="11885"/>
                      </a:cubicBezTo>
                      <a:cubicBezTo>
                        <a:pt x="1405" y="11885"/>
                        <a:pt x="1817" y="11473"/>
                        <a:pt x="1817" y="10976"/>
                      </a:cubicBezTo>
                      <a:cubicBezTo>
                        <a:pt x="1817" y="10539"/>
                        <a:pt x="1514" y="10189"/>
                        <a:pt x="1115" y="10092"/>
                      </a:cubicBezTo>
                      <a:lnTo>
                        <a:pt x="1115" y="595"/>
                      </a:lnTo>
                      <a:cubicBezTo>
                        <a:pt x="981" y="401"/>
                        <a:pt x="848" y="194"/>
                        <a:pt x="69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39"/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39"/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39"/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39"/>
                <p:cNvSpPr/>
                <p:nvPr/>
              </p:nvSpPr>
              <p:spPr>
                <a:xfrm>
                  <a:off x="14918575" y="2145675"/>
                  <a:ext cx="251675" cy="3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7" h="14101" extrusionOk="0">
                      <a:moveTo>
                        <a:pt x="9159" y="0"/>
                      </a:moveTo>
                      <a:cubicBezTo>
                        <a:pt x="8734" y="0"/>
                        <a:pt x="8371" y="291"/>
                        <a:pt x="8274" y="691"/>
                      </a:cubicBezTo>
                      <a:lnTo>
                        <a:pt x="825" y="691"/>
                      </a:lnTo>
                      <a:lnTo>
                        <a:pt x="825" y="13156"/>
                      </a:lnTo>
                      <a:lnTo>
                        <a:pt x="1" y="13979"/>
                      </a:lnTo>
                      <a:cubicBezTo>
                        <a:pt x="146" y="14028"/>
                        <a:pt x="303" y="14065"/>
                        <a:pt x="461" y="14100"/>
                      </a:cubicBezTo>
                      <a:lnTo>
                        <a:pt x="1237" y="13325"/>
                      </a:lnTo>
                      <a:lnTo>
                        <a:pt x="1237" y="1115"/>
                      </a:lnTo>
                      <a:lnTo>
                        <a:pt x="8274" y="1115"/>
                      </a:lnTo>
                      <a:cubicBezTo>
                        <a:pt x="8371" y="1515"/>
                        <a:pt x="8734" y="1817"/>
                        <a:pt x="9159" y="1817"/>
                      </a:cubicBezTo>
                      <a:cubicBezTo>
                        <a:pt x="9668" y="1817"/>
                        <a:pt x="10067" y="1405"/>
                        <a:pt x="10067" y="909"/>
                      </a:cubicBezTo>
                      <a:cubicBezTo>
                        <a:pt x="10067" y="400"/>
                        <a:pt x="9668" y="0"/>
                        <a:pt x="91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39"/>
                <p:cNvSpPr/>
                <p:nvPr/>
              </p:nvSpPr>
              <p:spPr>
                <a:xfrm>
                  <a:off x="14784425" y="2107500"/>
                  <a:ext cx="45450" cy="30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394" extrusionOk="0">
                      <a:moveTo>
                        <a:pt x="909" y="1"/>
                      </a:moveTo>
                      <a:cubicBezTo>
                        <a:pt x="400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12103"/>
                      </a:lnTo>
                      <a:cubicBezTo>
                        <a:pt x="824" y="12200"/>
                        <a:pt x="969" y="12297"/>
                        <a:pt x="1115" y="12394"/>
                      </a:cubicBezTo>
                      <a:lnTo>
                        <a:pt x="1115" y="1794"/>
                      </a:lnTo>
                      <a:cubicBezTo>
                        <a:pt x="1515" y="1697"/>
                        <a:pt x="1817" y="1333"/>
                        <a:pt x="1817" y="910"/>
                      </a:cubicBezTo>
                      <a:cubicBezTo>
                        <a:pt x="1817" y="401"/>
                        <a:pt x="140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39"/>
                <p:cNvSpPr/>
                <p:nvPr/>
              </p:nvSpPr>
              <p:spPr>
                <a:xfrm>
                  <a:off x="14490050" y="1866450"/>
                  <a:ext cx="45175" cy="5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21636" extrusionOk="0">
                      <a:moveTo>
                        <a:pt x="897" y="1"/>
                      </a:moveTo>
                      <a:cubicBezTo>
                        <a:pt x="401" y="1"/>
                        <a:pt x="1" y="412"/>
                        <a:pt x="1" y="910"/>
                      </a:cubicBezTo>
                      <a:cubicBezTo>
                        <a:pt x="1" y="1346"/>
                        <a:pt x="292" y="1696"/>
                        <a:pt x="692" y="1793"/>
                      </a:cubicBezTo>
                      <a:lnTo>
                        <a:pt x="692" y="21042"/>
                      </a:lnTo>
                      <a:lnTo>
                        <a:pt x="1285" y="21635"/>
                      </a:lnTo>
                      <a:cubicBezTo>
                        <a:pt x="1443" y="21624"/>
                        <a:pt x="1612" y="21587"/>
                        <a:pt x="1782" y="21551"/>
                      </a:cubicBezTo>
                      <a:lnTo>
                        <a:pt x="1115" y="20873"/>
                      </a:lnTo>
                      <a:lnTo>
                        <a:pt x="1115" y="1793"/>
                      </a:lnTo>
                      <a:cubicBezTo>
                        <a:pt x="1515" y="1696"/>
                        <a:pt x="1806" y="1346"/>
                        <a:pt x="1806" y="910"/>
                      </a:cubicBezTo>
                      <a:cubicBezTo>
                        <a:pt x="1806" y="412"/>
                        <a:pt x="1406" y="1"/>
                        <a:pt x="8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39"/>
                <p:cNvSpPr/>
                <p:nvPr/>
              </p:nvSpPr>
              <p:spPr>
                <a:xfrm>
                  <a:off x="14009150" y="2062700"/>
                  <a:ext cx="252600" cy="14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900" extrusionOk="0">
                      <a:moveTo>
                        <a:pt x="4495" y="0"/>
                      </a:moveTo>
                      <a:lnTo>
                        <a:pt x="0" y="4495"/>
                      </a:lnTo>
                      <a:cubicBezTo>
                        <a:pt x="25" y="4640"/>
                        <a:pt x="61" y="4797"/>
                        <a:pt x="110" y="4979"/>
                      </a:cubicBezTo>
                      <a:lnTo>
                        <a:pt x="4495" y="594"/>
                      </a:lnTo>
                      <a:lnTo>
                        <a:pt x="8420" y="4519"/>
                      </a:lnTo>
                      <a:cubicBezTo>
                        <a:pt x="8335" y="4652"/>
                        <a:pt x="8286" y="4821"/>
                        <a:pt x="8286" y="4991"/>
                      </a:cubicBezTo>
                      <a:cubicBezTo>
                        <a:pt x="8286" y="5500"/>
                        <a:pt x="8698" y="5900"/>
                        <a:pt x="9195" y="5900"/>
                      </a:cubicBezTo>
                      <a:cubicBezTo>
                        <a:pt x="9691" y="5900"/>
                        <a:pt x="10103" y="5500"/>
                        <a:pt x="10103" y="4991"/>
                      </a:cubicBezTo>
                      <a:cubicBezTo>
                        <a:pt x="10103" y="4495"/>
                        <a:pt x="9691" y="4083"/>
                        <a:pt x="9195" y="4083"/>
                      </a:cubicBezTo>
                      <a:cubicBezTo>
                        <a:pt x="9026" y="4083"/>
                        <a:pt x="8856" y="4131"/>
                        <a:pt x="8722" y="4216"/>
                      </a:cubicBezTo>
                      <a:lnTo>
                        <a:pt x="44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39"/>
                <p:cNvSpPr/>
                <p:nvPr/>
              </p:nvSpPr>
              <p:spPr>
                <a:xfrm>
                  <a:off x="13760825" y="1839500"/>
                  <a:ext cx="45450" cy="3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3580" extrusionOk="0">
                      <a:moveTo>
                        <a:pt x="909" y="1"/>
                      </a:moveTo>
                      <a:cubicBezTo>
                        <a:pt x="412" y="1"/>
                        <a:pt x="0" y="413"/>
                        <a:pt x="0" y="909"/>
                      </a:cubicBezTo>
                      <a:cubicBezTo>
                        <a:pt x="0" y="1345"/>
                        <a:pt x="304" y="1697"/>
                        <a:pt x="703" y="1794"/>
                      </a:cubicBezTo>
                      <a:lnTo>
                        <a:pt x="703" y="13399"/>
                      </a:lnTo>
                      <a:cubicBezTo>
                        <a:pt x="837" y="13471"/>
                        <a:pt x="969" y="13531"/>
                        <a:pt x="1115" y="13580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45"/>
                        <a:pt x="1817" y="909"/>
                      </a:cubicBezTo>
                      <a:cubicBezTo>
                        <a:pt x="1817" y="413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39"/>
                <p:cNvSpPr/>
                <p:nvPr/>
              </p:nvSpPr>
              <p:spPr>
                <a:xfrm>
                  <a:off x="13604275" y="1924600"/>
                  <a:ext cx="45450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8335" extrusionOk="0">
                      <a:moveTo>
                        <a:pt x="908" y="0"/>
                      </a:moveTo>
                      <a:cubicBezTo>
                        <a:pt x="399" y="0"/>
                        <a:pt x="0" y="412"/>
                        <a:pt x="0" y="909"/>
                      </a:cubicBezTo>
                      <a:cubicBezTo>
                        <a:pt x="0" y="1345"/>
                        <a:pt x="302" y="1696"/>
                        <a:pt x="703" y="1793"/>
                      </a:cubicBezTo>
                      <a:lnTo>
                        <a:pt x="703" y="8165"/>
                      </a:lnTo>
                      <a:cubicBezTo>
                        <a:pt x="835" y="8226"/>
                        <a:pt x="969" y="8286"/>
                        <a:pt x="1114" y="8334"/>
                      </a:cubicBezTo>
                      <a:lnTo>
                        <a:pt x="1114" y="1793"/>
                      </a:lnTo>
                      <a:cubicBezTo>
                        <a:pt x="1514" y="1696"/>
                        <a:pt x="1817" y="1345"/>
                        <a:pt x="1817" y="909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39"/>
                <p:cNvSpPr/>
                <p:nvPr/>
              </p:nvSpPr>
              <p:spPr>
                <a:xfrm>
                  <a:off x="13523400" y="1578450"/>
                  <a:ext cx="155375" cy="56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5" h="22690" extrusionOk="0">
                      <a:moveTo>
                        <a:pt x="304" y="1"/>
                      </a:moveTo>
                      <a:lnTo>
                        <a:pt x="304" y="18934"/>
                      </a:lnTo>
                      <a:lnTo>
                        <a:pt x="0" y="18934"/>
                      </a:lnTo>
                      <a:cubicBezTo>
                        <a:pt x="97" y="19079"/>
                        <a:pt x="207" y="19213"/>
                        <a:pt x="328" y="19358"/>
                      </a:cubicBezTo>
                      <a:lnTo>
                        <a:pt x="727" y="19358"/>
                      </a:lnTo>
                      <a:lnTo>
                        <a:pt x="727" y="1006"/>
                      </a:lnTo>
                      <a:lnTo>
                        <a:pt x="5803" y="6082"/>
                      </a:lnTo>
                      <a:lnTo>
                        <a:pt x="5803" y="22605"/>
                      </a:lnTo>
                      <a:cubicBezTo>
                        <a:pt x="5936" y="22641"/>
                        <a:pt x="6070" y="22665"/>
                        <a:pt x="6215" y="22689"/>
                      </a:cubicBezTo>
                      <a:lnTo>
                        <a:pt x="6215" y="5912"/>
                      </a:lnTo>
                      <a:lnTo>
                        <a:pt x="30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39"/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39"/>
                <p:cNvSpPr/>
                <p:nvPr/>
              </p:nvSpPr>
              <p:spPr>
                <a:xfrm>
                  <a:off x="13712975" y="1221400"/>
                  <a:ext cx="45450" cy="44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7832" extrusionOk="0">
                      <a:moveTo>
                        <a:pt x="1127" y="1"/>
                      </a:moveTo>
                      <a:cubicBezTo>
                        <a:pt x="982" y="110"/>
                        <a:pt x="837" y="207"/>
                        <a:pt x="703" y="315"/>
                      </a:cubicBezTo>
                      <a:lnTo>
                        <a:pt x="703" y="16039"/>
                      </a:lnTo>
                      <a:cubicBezTo>
                        <a:pt x="304" y="16136"/>
                        <a:pt x="0" y="16499"/>
                        <a:pt x="0" y="16924"/>
                      </a:cubicBezTo>
                      <a:cubicBezTo>
                        <a:pt x="0" y="17432"/>
                        <a:pt x="412" y="17832"/>
                        <a:pt x="909" y="17832"/>
                      </a:cubicBezTo>
                      <a:cubicBezTo>
                        <a:pt x="1418" y="17832"/>
                        <a:pt x="1817" y="17432"/>
                        <a:pt x="1817" y="16924"/>
                      </a:cubicBezTo>
                      <a:cubicBezTo>
                        <a:pt x="1817" y="16499"/>
                        <a:pt x="1527" y="16136"/>
                        <a:pt x="1127" y="16039"/>
                      </a:cubicBezTo>
                      <a:lnTo>
                        <a:pt x="112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39"/>
                <p:cNvSpPr/>
                <p:nvPr/>
              </p:nvSpPr>
              <p:spPr>
                <a:xfrm>
                  <a:off x="13482525" y="1363450"/>
                  <a:ext cx="121150" cy="17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6" h="6857" extrusionOk="0">
                      <a:moveTo>
                        <a:pt x="4846" y="0"/>
                      </a:moveTo>
                      <a:cubicBezTo>
                        <a:pt x="4652" y="267"/>
                        <a:pt x="4494" y="593"/>
                        <a:pt x="4434" y="1005"/>
                      </a:cubicBezTo>
                      <a:lnTo>
                        <a:pt x="4434" y="5815"/>
                      </a:lnTo>
                      <a:lnTo>
                        <a:pt x="1659" y="5815"/>
                      </a:lnTo>
                      <a:cubicBezTo>
                        <a:pt x="1611" y="5487"/>
                        <a:pt x="1393" y="5221"/>
                        <a:pt x="1102" y="5112"/>
                      </a:cubicBezTo>
                      <a:cubicBezTo>
                        <a:pt x="776" y="5342"/>
                        <a:pt x="327" y="5778"/>
                        <a:pt x="0" y="6456"/>
                      </a:cubicBezTo>
                      <a:cubicBezTo>
                        <a:pt x="170" y="6699"/>
                        <a:pt x="448" y="6857"/>
                        <a:pt x="751" y="6857"/>
                      </a:cubicBezTo>
                      <a:cubicBezTo>
                        <a:pt x="1163" y="6857"/>
                        <a:pt x="1502" y="6590"/>
                        <a:pt x="1624" y="6238"/>
                      </a:cubicBezTo>
                      <a:lnTo>
                        <a:pt x="4846" y="6238"/>
                      </a:lnTo>
                      <a:lnTo>
                        <a:pt x="4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39"/>
                <p:cNvSpPr/>
                <p:nvPr/>
              </p:nvSpPr>
              <p:spPr>
                <a:xfrm>
                  <a:off x="14724775" y="2011525"/>
                  <a:ext cx="45450" cy="3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635" extrusionOk="0">
                      <a:moveTo>
                        <a:pt x="908" y="0"/>
                      </a:moveTo>
                      <a:cubicBezTo>
                        <a:pt x="400" y="0"/>
                        <a:pt x="0" y="412"/>
                        <a:pt x="0" y="908"/>
                      </a:cubicBezTo>
                      <a:cubicBezTo>
                        <a:pt x="0" y="1345"/>
                        <a:pt x="303" y="1708"/>
                        <a:pt x="703" y="1793"/>
                      </a:cubicBezTo>
                      <a:lnTo>
                        <a:pt x="703" y="12453"/>
                      </a:lnTo>
                      <a:lnTo>
                        <a:pt x="1115" y="12634"/>
                      </a:lnTo>
                      <a:lnTo>
                        <a:pt x="1115" y="1793"/>
                      </a:lnTo>
                      <a:cubicBezTo>
                        <a:pt x="1514" y="1708"/>
                        <a:pt x="1817" y="1345"/>
                        <a:pt x="1817" y="908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39"/>
                <p:cNvSpPr/>
                <p:nvPr/>
              </p:nvSpPr>
              <p:spPr>
                <a:xfrm>
                  <a:off x="14541550" y="2159600"/>
                  <a:ext cx="156600" cy="23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4" h="9304" extrusionOk="0">
                      <a:moveTo>
                        <a:pt x="0" y="0"/>
                      </a:moveTo>
                      <a:lnTo>
                        <a:pt x="0" y="8335"/>
                      </a:lnTo>
                      <a:lnTo>
                        <a:pt x="969" y="9304"/>
                      </a:lnTo>
                      <a:cubicBezTo>
                        <a:pt x="1090" y="9231"/>
                        <a:pt x="1200" y="9147"/>
                        <a:pt x="1321" y="9050"/>
                      </a:cubicBezTo>
                      <a:lnTo>
                        <a:pt x="425" y="8165"/>
                      </a:lnTo>
                      <a:lnTo>
                        <a:pt x="425" y="412"/>
                      </a:lnTo>
                      <a:lnTo>
                        <a:pt x="5839" y="412"/>
                      </a:lnTo>
                      <a:lnTo>
                        <a:pt x="5839" y="6676"/>
                      </a:lnTo>
                      <a:cubicBezTo>
                        <a:pt x="5984" y="6579"/>
                        <a:pt x="6118" y="6469"/>
                        <a:pt x="6263" y="6361"/>
                      </a:cubicBezTo>
                      <a:lnTo>
                        <a:pt x="626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39"/>
                <p:cNvSpPr/>
                <p:nvPr/>
              </p:nvSpPr>
              <p:spPr>
                <a:xfrm>
                  <a:off x="15435525" y="2199575"/>
                  <a:ext cx="140550" cy="2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8699" extrusionOk="0">
                      <a:moveTo>
                        <a:pt x="5621" y="0"/>
                      </a:moveTo>
                      <a:lnTo>
                        <a:pt x="0" y="5610"/>
                      </a:lnTo>
                      <a:lnTo>
                        <a:pt x="0" y="8698"/>
                      </a:lnTo>
                      <a:cubicBezTo>
                        <a:pt x="134" y="8614"/>
                        <a:pt x="267" y="8528"/>
                        <a:pt x="412" y="8420"/>
                      </a:cubicBezTo>
                      <a:lnTo>
                        <a:pt x="412" y="5779"/>
                      </a:lnTo>
                      <a:lnTo>
                        <a:pt x="5524" y="679"/>
                      </a:lnTo>
                      <a:cubicBezTo>
                        <a:pt x="5561" y="461"/>
                        <a:pt x="5585" y="231"/>
                        <a:pt x="56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39"/>
                <p:cNvSpPr/>
                <p:nvPr/>
              </p:nvSpPr>
              <p:spPr>
                <a:xfrm>
                  <a:off x="15658400" y="2062700"/>
                  <a:ext cx="83925" cy="5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7" h="2218" extrusionOk="0">
                      <a:moveTo>
                        <a:pt x="2170" y="0"/>
                      </a:moveTo>
                      <a:lnTo>
                        <a:pt x="1" y="2169"/>
                      </a:lnTo>
                      <a:cubicBezTo>
                        <a:pt x="183" y="2193"/>
                        <a:pt x="364" y="2217"/>
                        <a:pt x="547" y="2217"/>
                      </a:cubicBezTo>
                      <a:lnTo>
                        <a:pt x="2170" y="594"/>
                      </a:lnTo>
                      <a:lnTo>
                        <a:pt x="3054" y="1466"/>
                      </a:lnTo>
                      <a:cubicBezTo>
                        <a:pt x="3163" y="1381"/>
                        <a:pt x="3260" y="1284"/>
                        <a:pt x="3357" y="1187"/>
                      </a:cubicBezTo>
                      <a:lnTo>
                        <a:pt x="21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39"/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39"/>
                <p:cNvSpPr/>
                <p:nvPr/>
              </p:nvSpPr>
              <p:spPr>
                <a:xfrm>
                  <a:off x="14023075" y="1003675"/>
                  <a:ext cx="417350" cy="37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4" h="14888" extrusionOk="0">
                      <a:moveTo>
                        <a:pt x="16693" y="0"/>
                      </a:moveTo>
                      <a:cubicBezTo>
                        <a:pt x="16560" y="0"/>
                        <a:pt x="16415" y="0"/>
                        <a:pt x="16281" y="12"/>
                      </a:cubicBezTo>
                      <a:lnTo>
                        <a:pt x="16281" y="3634"/>
                      </a:lnTo>
                      <a:lnTo>
                        <a:pt x="5610" y="14294"/>
                      </a:lnTo>
                      <a:lnTo>
                        <a:pt x="1685" y="10370"/>
                      </a:lnTo>
                      <a:cubicBezTo>
                        <a:pt x="1769" y="10236"/>
                        <a:pt x="1818" y="10066"/>
                        <a:pt x="1818" y="9897"/>
                      </a:cubicBezTo>
                      <a:cubicBezTo>
                        <a:pt x="1818" y="9388"/>
                        <a:pt x="1406" y="8989"/>
                        <a:pt x="910" y="8989"/>
                      </a:cubicBezTo>
                      <a:cubicBezTo>
                        <a:pt x="401" y="8989"/>
                        <a:pt x="1" y="9388"/>
                        <a:pt x="1" y="9897"/>
                      </a:cubicBezTo>
                      <a:cubicBezTo>
                        <a:pt x="1" y="10394"/>
                        <a:pt x="401" y="10806"/>
                        <a:pt x="910" y="10806"/>
                      </a:cubicBezTo>
                      <a:cubicBezTo>
                        <a:pt x="1079" y="10806"/>
                        <a:pt x="1249" y="10757"/>
                        <a:pt x="1382" y="10672"/>
                      </a:cubicBezTo>
                      <a:lnTo>
                        <a:pt x="5610" y="14887"/>
                      </a:lnTo>
                      <a:lnTo>
                        <a:pt x="16693" y="3804"/>
                      </a:lnTo>
                      <a:lnTo>
                        <a:pt x="166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39"/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39"/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39"/>
                <p:cNvSpPr/>
                <p:nvPr/>
              </p:nvSpPr>
              <p:spPr>
                <a:xfrm>
                  <a:off x="14073350" y="2133875"/>
                  <a:ext cx="164175" cy="27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10806" extrusionOk="0">
                      <a:moveTo>
                        <a:pt x="498" y="0"/>
                      </a:moveTo>
                      <a:lnTo>
                        <a:pt x="498" y="3852"/>
                      </a:lnTo>
                      <a:cubicBezTo>
                        <a:pt x="207" y="4009"/>
                        <a:pt x="0" y="4313"/>
                        <a:pt x="0" y="4664"/>
                      </a:cubicBezTo>
                      <a:cubicBezTo>
                        <a:pt x="0" y="5172"/>
                        <a:pt x="412" y="5573"/>
                        <a:pt x="909" y="5573"/>
                      </a:cubicBezTo>
                      <a:cubicBezTo>
                        <a:pt x="1406" y="5573"/>
                        <a:pt x="1818" y="5172"/>
                        <a:pt x="1818" y="4664"/>
                      </a:cubicBezTo>
                      <a:cubicBezTo>
                        <a:pt x="1818" y="4167"/>
                        <a:pt x="1418" y="3767"/>
                        <a:pt x="921" y="3756"/>
                      </a:cubicBezTo>
                      <a:lnTo>
                        <a:pt x="921" y="836"/>
                      </a:lnTo>
                      <a:lnTo>
                        <a:pt x="6143" y="4773"/>
                      </a:lnTo>
                      <a:lnTo>
                        <a:pt x="6143" y="10502"/>
                      </a:lnTo>
                      <a:cubicBezTo>
                        <a:pt x="6275" y="10599"/>
                        <a:pt x="6409" y="10709"/>
                        <a:pt x="6566" y="10806"/>
                      </a:cubicBezTo>
                      <a:lnTo>
                        <a:pt x="6566" y="4567"/>
                      </a:lnTo>
                      <a:lnTo>
                        <a:pt x="49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39"/>
                <p:cNvSpPr/>
                <p:nvPr/>
              </p:nvSpPr>
              <p:spPr>
                <a:xfrm>
                  <a:off x="14945850" y="1048175"/>
                  <a:ext cx="163850" cy="83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4" h="33423" extrusionOk="0">
                      <a:moveTo>
                        <a:pt x="5306" y="1"/>
                      </a:moveTo>
                      <a:lnTo>
                        <a:pt x="0" y="5306"/>
                      </a:lnTo>
                      <a:lnTo>
                        <a:pt x="0" y="32732"/>
                      </a:lnTo>
                      <a:lnTo>
                        <a:pt x="3053" y="32732"/>
                      </a:lnTo>
                      <a:cubicBezTo>
                        <a:pt x="3150" y="33132"/>
                        <a:pt x="3501" y="33422"/>
                        <a:pt x="3937" y="33422"/>
                      </a:cubicBezTo>
                      <a:cubicBezTo>
                        <a:pt x="4434" y="33422"/>
                        <a:pt x="4846" y="33022"/>
                        <a:pt x="4846" y="32513"/>
                      </a:cubicBezTo>
                      <a:cubicBezTo>
                        <a:pt x="4846" y="32017"/>
                        <a:pt x="4434" y="31617"/>
                        <a:pt x="3937" y="31617"/>
                      </a:cubicBezTo>
                      <a:cubicBezTo>
                        <a:pt x="3501" y="31617"/>
                        <a:pt x="3150" y="31908"/>
                        <a:pt x="3053" y="32308"/>
                      </a:cubicBezTo>
                      <a:lnTo>
                        <a:pt x="412" y="32308"/>
                      </a:lnTo>
                      <a:lnTo>
                        <a:pt x="412" y="5476"/>
                      </a:lnTo>
                      <a:lnTo>
                        <a:pt x="5645" y="255"/>
                      </a:lnTo>
                      <a:lnTo>
                        <a:pt x="5645" y="4773"/>
                      </a:lnTo>
                      <a:cubicBezTo>
                        <a:pt x="5148" y="4773"/>
                        <a:pt x="4749" y="5185"/>
                        <a:pt x="4749" y="5682"/>
                      </a:cubicBezTo>
                      <a:cubicBezTo>
                        <a:pt x="4749" y="6178"/>
                        <a:pt x="5148" y="6590"/>
                        <a:pt x="5645" y="6590"/>
                      </a:cubicBezTo>
                      <a:cubicBezTo>
                        <a:pt x="6154" y="6590"/>
                        <a:pt x="6553" y="6178"/>
                        <a:pt x="6553" y="5682"/>
                      </a:cubicBezTo>
                      <a:cubicBezTo>
                        <a:pt x="6553" y="5331"/>
                        <a:pt x="6359" y="5016"/>
                        <a:pt x="6057" y="4870"/>
                      </a:cubicBezTo>
                      <a:lnTo>
                        <a:pt x="6057" y="170"/>
                      </a:lnTo>
                      <a:cubicBezTo>
                        <a:pt x="5815" y="110"/>
                        <a:pt x="5560" y="49"/>
                        <a:pt x="53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39"/>
                <p:cNvSpPr/>
                <p:nvPr/>
              </p:nvSpPr>
              <p:spPr>
                <a:xfrm>
                  <a:off x="15398900" y="1217475"/>
                  <a:ext cx="12125" cy="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" h="376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21" y="182"/>
                        <a:pt x="291" y="315"/>
                        <a:pt x="485" y="376"/>
                      </a:cubicBezTo>
                      <a:cubicBezTo>
                        <a:pt x="339" y="243"/>
                        <a:pt x="170" y="122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39"/>
                <p:cNvSpPr/>
                <p:nvPr/>
              </p:nvSpPr>
              <p:spPr>
                <a:xfrm>
                  <a:off x="14978225" y="1228375"/>
                  <a:ext cx="444925" cy="5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97" h="22629" extrusionOk="0">
                      <a:moveTo>
                        <a:pt x="17384" y="1"/>
                      </a:moveTo>
                      <a:lnTo>
                        <a:pt x="17384" y="6833"/>
                      </a:lnTo>
                      <a:lnTo>
                        <a:pt x="1" y="6833"/>
                      </a:lnTo>
                      <a:lnTo>
                        <a:pt x="1" y="22629"/>
                      </a:lnTo>
                      <a:lnTo>
                        <a:pt x="2291" y="22629"/>
                      </a:lnTo>
                      <a:lnTo>
                        <a:pt x="2291" y="12235"/>
                      </a:lnTo>
                      <a:cubicBezTo>
                        <a:pt x="2703" y="12138"/>
                        <a:pt x="2993" y="11775"/>
                        <a:pt x="2993" y="11351"/>
                      </a:cubicBezTo>
                      <a:cubicBezTo>
                        <a:pt x="2993" y="10854"/>
                        <a:pt x="2593" y="10443"/>
                        <a:pt x="2084" y="10443"/>
                      </a:cubicBezTo>
                      <a:cubicBezTo>
                        <a:pt x="1588" y="10443"/>
                        <a:pt x="1176" y="10854"/>
                        <a:pt x="1176" y="11351"/>
                      </a:cubicBezTo>
                      <a:cubicBezTo>
                        <a:pt x="1176" y="11775"/>
                        <a:pt x="1479" y="12138"/>
                        <a:pt x="1879" y="12235"/>
                      </a:cubicBezTo>
                      <a:lnTo>
                        <a:pt x="1879" y="22204"/>
                      </a:lnTo>
                      <a:lnTo>
                        <a:pt x="413" y="22204"/>
                      </a:lnTo>
                      <a:lnTo>
                        <a:pt x="413" y="7256"/>
                      </a:lnTo>
                      <a:lnTo>
                        <a:pt x="17796" y="7256"/>
                      </a:lnTo>
                      <a:lnTo>
                        <a:pt x="17796" y="388"/>
                      </a:lnTo>
                      <a:cubicBezTo>
                        <a:pt x="17675" y="255"/>
                        <a:pt x="17530" y="122"/>
                        <a:pt x="173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39"/>
                <p:cNvSpPr/>
                <p:nvPr/>
              </p:nvSpPr>
              <p:spPr>
                <a:xfrm>
                  <a:off x="15065150" y="1274100"/>
                  <a:ext cx="393725" cy="69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9" h="27838" extrusionOk="0">
                      <a:moveTo>
                        <a:pt x="15337" y="0"/>
                      </a:moveTo>
                      <a:lnTo>
                        <a:pt x="15337" y="19939"/>
                      </a:lnTo>
                      <a:lnTo>
                        <a:pt x="12599" y="19939"/>
                      </a:lnTo>
                      <a:lnTo>
                        <a:pt x="12599" y="7147"/>
                      </a:lnTo>
                      <a:lnTo>
                        <a:pt x="704" y="7147"/>
                      </a:lnTo>
                      <a:lnTo>
                        <a:pt x="704" y="26045"/>
                      </a:lnTo>
                      <a:cubicBezTo>
                        <a:pt x="292" y="26141"/>
                        <a:pt x="1" y="26505"/>
                        <a:pt x="1" y="26929"/>
                      </a:cubicBezTo>
                      <a:cubicBezTo>
                        <a:pt x="1" y="27438"/>
                        <a:pt x="400" y="27837"/>
                        <a:pt x="909" y="27837"/>
                      </a:cubicBezTo>
                      <a:cubicBezTo>
                        <a:pt x="1406" y="27837"/>
                        <a:pt x="1818" y="27438"/>
                        <a:pt x="1818" y="26929"/>
                      </a:cubicBezTo>
                      <a:cubicBezTo>
                        <a:pt x="1818" y="26505"/>
                        <a:pt x="1515" y="26141"/>
                        <a:pt x="1115" y="26045"/>
                      </a:cubicBezTo>
                      <a:lnTo>
                        <a:pt x="1115" y="7559"/>
                      </a:lnTo>
                      <a:lnTo>
                        <a:pt x="12175" y="7559"/>
                      </a:lnTo>
                      <a:lnTo>
                        <a:pt x="12175" y="20351"/>
                      </a:lnTo>
                      <a:lnTo>
                        <a:pt x="15749" y="20351"/>
                      </a:lnTo>
                      <a:lnTo>
                        <a:pt x="15749" y="570"/>
                      </a:lnTo>
                      <a:cubicBezTo>
                        <a:pt x="15663" y="388"/>
                        <a:pt x="15555" y="194"/>
                        <a:pt x="15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39"/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39"/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39"/>
                <p:cNvSpPr/>
                <p:nvPr/>
              </p:nvSpPr>
              <p:spPr>
                <a:xfrm>
                  <a:off x="15147525" y="1129325"/>
                  <a:ext cx="159625" cy="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5" h="1819" extrusionOk="0">
                      <a:moveTo>
                        <a:pt x="909" y="1"/>
                      </a:moveTo>
                      <a:cubicBezTo>
                        <a:pt x="413" y="1"/>
                        <a:pt x="1" y="401"/>
                        <a:pt x="1" y="910"/>
                      </a:cubicBezTo>
                      <a:cubicBezTo>
                        <a:pt x="1" y="1406"/>
                        <a:pt x="413" y="1818"/>
                        <a:pt x="909" y="1818"/>
                      </a:cubicBezTo>
                      <a:cubicBezTo>
                        <a:pt x="1345" y="1818"/>
                        <a:pt x="1697" y="1516"/>
                        <a:pt x="1794" y="1115"/>
                      </a:cubicBezTo>
                      <a:lnTo>
                        <a:pt x="6384" y="1115"/>
                      </a:lnTo>
                      <a:cubicBezTo>
                        <a:pt x="6215" y="958"/>
                        <a:pt x="6033" y="813"/>
                        <a:pt x="5840" y="692"/>
                      </a:cubicBezTo>
                      <a:lnTo>
                        <a:pt x="1794" y="692"/>
                      </a:lnTo>
                      <a:cubicBezTo>
                        <a:pt x="1697" y="292"/>
                        <a:pt x="134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39"/>
                <p:cNvSpPr/>
                <p:nvPr/>
              </p:nvSpPr>
              <p:spPr>
                <a:xfrm>
                  <a:off x="14983400" y="1201125"/>
                  <a:ext cx="3967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0" h="6021" extrusionOk="0">
                      <a:moveTo>
                        <a:pt x="15445" y="0"/>
                      </a:moveTo>
                      <a:lnTo>
                        <a:pt x="15445" y="5597"/>
                      </a:lnTo>
                      <a:lnTo>
                        <a:pt x="1175" y="5597"/>
                      </a:lnTo>
                      <a:lnTo>
                        <a:pt x="1175" y="1939"/>
                      </a:lnTo>
                      <a:cubicBezTo>
                        <a:pt x="1551" y="1829"/>
                        <a:pt x="1817" y="1490"/>
                        <a:pt x="1817" y="1078"/>
                      </a:cubicBezTo>
                      <a:cubicBezTo>
                        <a:pt x="1817" y="582"/>
                        <a:pt x="1417" y="170"/>
                        <a:pt x="908" y="170"/>
                      </a:cubicBezTo>
                      <a:cubicBezTo>
                        <a:pt x="412" y="170"/>
                        <a:pt x="0" y="582"/>
                        <a:pt x="0" y="1078"/>
                      </a:cubicBezTo>
                      <a:cubicBezTo>
                        <a:pt x="0" y="1527"/>
                        <a:pt x="327" y="1902"/>
                        <a:pt x="763" y="1974"/>
                      </a:cubicBezTo>
                      <a:lnTo>
                        <a:pt x="763" y="6020"/>
                      </a:lnTo>
                      <a:lnTo>
                        <a:pt x="15869" y="6020"/>
                      </a:lnTo>
                      <a:lnTo>
                        <a:pt x="15869" y="194"/>
                      </a:lnTo>
                      <a:cubicBezTo>
                        <a:pt x="15724" y="133"/>
                        <a:pt x="15590" y="60"/>
                        <a:pt x="154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39"/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39"/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0" name="Google Shape;510;p39"/>
            <p:cNvGrpSpPr/>
            <p:nvPr/>
          </p:nvGrpSpPr>
          <p:grpSpPr>
            <a:xfrm>
              <a:off x="9278213" y="2786750"/>
              <a:ext cx="2901850" cy="1868675"/>
              <a:chOff x="777700" y="2340275"/>
              <a:chExt cx="2901850" cy="1868675"/>
            </a:xfrm>
          </p:grpSpPr>
          <p:sp>
            <p:nvSpPr>
              <p:cNvPr id="511" name="Google Shape;511;p39"/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9"/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9"/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9"/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9"/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9"/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9"/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9"/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9"/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oogle Shape;408;p38">
            <a:extLst>
              <a:ext uri="{FF2B5EF4-FFF2-40B4-BE49-F238E27FC236}">
                <a16:creationId xmlns:a16="http://schemas.microsoft.com/office/drawing/2014/main" id="{24717CA1-2280-FDF9-00A2-BB00EFF3DE23}"/>
              </a:ext>
            </a:extLst>
          </p:cNvPr>
          <p:cNvGrpSpPr/>
          <p:nvPr/>
        </p:nvGrpSpPr>
        <p:grpSpPr>
          <a:xfrm>
            <a:off x="-2121898" y="1536945"/>
            <a:ext cx="1792189" cy="1160252"/>
            <a:chOff x="11015433" y="2329367"/>
            <a:chExt cx="1223337" cy="796384"/>
          </a:xfrm>
        </p:grpSpPr>
        <p:sp>
          <p:nvSpPr>
            <p:cNvPr id="3" name="Google Shape;409;p38">
              <a:extLst>
                <a:ext uri="{FF2B5EF4-FFF2-40B4-BE49-F238E27FC236}">
                  <a16:creationId xmlns:a16="http://schemas.microsoft.com/office/drawing/2014/main" id="{AB237FAC-9583-57A7-AC9D-D95685E0D4AF}"/>
                </a:ext>
              </a:extLst>
            </p:cNvPr>
            <p:cNvSpPr/>
            <p:nvPr/>
          </p:nvSpPr>
          <p:spPr>
            <a:xfrm>
              <a:off x="11015433" y="2329367"/>
              <a:ext cx="1223337" cy="796384"/>
            </a:xfrm>
            <a:custGeom>
              <a:avLst/>
              <a:gdLst/>
              <a:ahLst/>
              <a:cxnLst/>
              <a:rect l="l" t="t" r="r" b="b"/>
              <a:pathLst>
                <a:path w="18297" h="11913" extrusionOk="0">
                  <a:moveTo>
                    <a:pt x="9143" y="95"/>
                  </a:moveTo>
                  <a:cubicBezTo>
                    <a:pt x="14136" y="95"/>
                    <a:pt x="18201" y="4151"/>
                    <a:pt x="18201" y="9143"/>
                  </a:cubicBezTo>
                  <a:lnTo>
                    <a:pt x="18254" y="9143"/>
                  </a:lnTo>
                  <a:lnTo>
                    <a:pt x="18201" y="9153"/>
                  </a:lnTo>
                  <a:cubicBezTo>
                    <a:pt x="18201" y="9312"/>
                    <a:pt x="18117" y="9469"/>
                    <a:pt x="17969" y="9553"/>
                  </a:cubicBezTo>
                  <a:cubicBezTo>
                    <a:pt x="17274" y="9965"/>
                    <a:pt x="16495" y="10333"/>
                    <a:pt x="15652" y="10628"/>
                  </a:cubicBezTo>
                  <a:cubicBezTo>
                    <a:pt x="13310" y="11424"/>
                    <a:pt x="10910" y="11817"/>
                    <a:pt x="8604" y="11817"/>
                  </a:cubicBezTo>
                  <a:cubicBezTo>
                    <a:pt x="5570" y="11817"/>
                    <a:pt x="2697" y="11136"/>
                    <a:pt x="328" y="9796"/>
                  </a:cubicBezTo>
                  <a:cubicBezTo>
                    <a:pt x="190" y="9712"/>
                    <a:pt x="106" y="9564"/>
                    <a:pt x="96" y="9396"/>
                  </a:cubicBezTo>
                  <a:lnTo>
                    <a:pt x="96" y="9143"/>
                  </a:lnTo>
                  <a:cubicBezTo>
                    <a:pt x="96" y="4151"/>
                    <a:pt x="4151" y="95"/>
                    <a:pt x="9143" y="95"/>
                  </a:cubicBezTo>
                  <a:close/>
                  <a:moveTo>
                    <a:pt x="9143" y="1"/>
                  </a:moveTo>
                  <a:cubicBezTo>
                    <a:pt x="4098" y="1"/>
                    <a:pt x="1" y="4097"/>
                    <a:pt x="1" y="9143"/>
                  </a:cubicBezTo>
                  <a:lnTo>
                    <a:pt x="1" y="9406"/>
                  </a:lnTo>
                  <a:cubicBezTo>
                    <a:pt x="1" y="9596"/>
                    <a:pt x="117" y="9785"/>
                    <a:pt x="286" y="9880"/>
                  </a:cubicBezTo>
                  <a:cubicBezTo>
                    <a:pt x="2666" y="11229"/>
                    <a:pt x="5552" y="11913"/>
                    <a:pt x="8595" y="11913"/>
                  </a:cubicBezTo>
                  <a:cubicBezTo>
                    <a:pt x="10913" y="11913"/>
                    <a:pt x="13325" y="11512"/>
                    <a:pt x="15684" y="10712"/>
                  </a:cubicBezTo>
                  <a:cubicBezTo>
                    <a:pt x="16537" y="10417"/>
                    <a:pt x="17316" y="10059"/>
                    <a:pt x="18023" y="9638"/>
                  </a:cubicBezTo>
                  <a:cubicBezTo>
                    <a:pt x="18191" y="9532"/>
                    <a:pt x="18296" y="9343"/>
                    <a:pt x="18296" y="9153"/>
                  </a:cubicBezTo>
                  <a:lnTo>
                    <a:pt x="18296" y="9143"/>
                  </a:lnTo>
                  <a:cubicBezTo>
                    <a:pt x="18296" y="4097"/>
                    <a:pt x="14199" y="1"/>
                    <a:pt x="914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10;p38">
              <a:extLst>
                <a:ext uri="{FF2B5EF4-FFF2-40B4-BE49-F238E27FC236}">
                  <a16:creationId xmlns:a16="http://schemas.microsoft.com/office/drawing/2014/main" id="{0F35313D-01CE-4566-9497-F4956DC6ED93}"/>
                </a:ext>
              </a:extLst>
            </p:cNvPr>
            <p:cNvSpPr/>
            <p:nvPr/>
          </p:nvSpPr>
          <p:spPr>
            <a:xfrm>
              <a:off x="11523234" y="2405175"/>
              <a:ext cx="231001" cy="237585"/>
            </a:xfrm>
            <a:custGeom>
              <a:avLst/>
              <a:gdLst/>
              <a:ahLst/>
              <a:cxnLst/>
              <a:rect l="l" t="t" r="r" b="b"/>
              <a:pathLst>
                <a:path w="3455" h="3554" extrusionOk="0">
                  <a:moveTo>
                    <a:pt x="421" y="99"/>
                  </a:moveTo>
                  <a:cubicBezTo>
                    <a:pt x="443" y="99"/>
                    <a:pt x="464" y="110"/>
                    <a:pt x="474" y="120"/>
                  </a:cubicBezTo>
                  <a:cubicBezTo>
                    <a:pt x="527" y="152"/>
                    <a:pt x="527" y="204"/>
                    <a:pt x="506" y="257"/>
                  </a:cubicBezTo>
                  <a:cubicBezTo>
                    <a:pt x="485" y="278"/>
                    <a:pt x="326" y="520"/>
                    <a:pt x="400" y="836"/>
                  </a:cubicBezTo>
                  <a:cubicBezTo>
                    <a:pt x="474" y="1110"/>
                    <a:pt x="716" y="1363"/>
                    <a:pt x="1117" y="1573"/>
                  </a:cubicBezTo>
                  <a:lnTo>
                    <a:pt x="1148" y="1584"/>
                  </a:lnTo>
                  <a:lnTo>
                    <a:pt x="1180" y="1552"/>
                  </a:lnTo>
                  <a:cubicBezTo>
                    <a:pt x="1369" y="1278"/>
                    <a:pt x="1653" y="1110"/>
                    <a:pt x="2001" y="1057"/>
                  </a:cubicBezTo>
                  <a:cubicBezTo>
                    <a:pt x="2060" y="1051"/>
                    <a:pt x="2116" y="1048"/>
                    <a:pt x="2171" y="1048"/>
                  </a:cubicBezTo>
                  <a:cubicBezTo>
                    <a:pt x="2475" y="1048"/>
                    <a:pt x="2730" y="1147"/>
                    <a:pt x="2917" y="1352"/>
                  </a:cubicBezTo>
                  <a:cubicBezTo>
                    <a:pt x="3128" y="1584"/>
                    <a:pt x="3350" y="2048"/>
                    <a:pt x="3181" y="2963"/>
                  </a:cubicBezTo>
                  <a:cubicBezTo>
                    <a:pt x="3170" y="3017"/>
                    <a:pt x="3118" y="3048"/>
                    <a:pt x="3065" y="3048"/>
                  </a:cubicBezTo>
                  <a:cubicBezTo>
                    <a:pt x="3013" y="3038"/>
                    <a:pt x="2981" y="2985"/>
                    <a:pt x="2991" y="2932"/>
                  </a:cubicBezTo>
                  <a:cubicBezTo>
                    <a:pt x="3107" y="2279"/>
                    <a:pt x="3034" y="1763"/>
                    <a:pt x="2770" y="1479"/>
                  </a:cubicBezTo>
                  <a:cubicBezTo>
                    <a:pt x="2616" y="1324"/>
                    <a:pt x="2407" y="1240"/>
                    <a:pt x="2157" y="1240"/>
                  </a:cubicBezTo>
                  <a:cubicBezTo>
                    <a:pt x="2117" y="1240"/>
                    <a:pt x="2075" y="1243"/>
                    <a:pt x="2033" y="1247"/>
                  </a:cubicBezTo>
                  <a:cubicBezTo>
                    <a:pt x="1728" y="1299"/>
                    <a:pt x="1485" y="1447"/>
                    <a:pt x="1316" y="1689"/>
                  </a:cubicBezTo>
                  <a:cubicBezTo>
                    <a:pt x="885" y="2310"/>
                    <a:pt x="1053" y="3333"/>
                    <a:pt x="1064" y="3343"/>
                  </a:cubicBezTo>
                  <a:cubicBezTo>
                    <a:pt x="1064" y="3396"/>
                    <a:pt x="1032" y="3448"/>
                    <a:pt x="979" y="3459"/>
                  </a:cubicBezTo>
                  <a:cubicBezTo>
                    <a:pt x="974" y="3460"/>
                    <a:pt x="969" y="3460"/>
                    <a:pt x="964" y="3460"/>
                  </a:cubicBezTo>
                  <a:cubicBezTo>
                    <a:pt x="917" y="3460"/>
                    <a:pt x="873" y="3422"/>
                    <a:pt x="864" y="3375"/>
                  </a:cubicBezTo>
                  <a:cubicBezTo>
                    <a:pt x="864" y="3343"/>
                    <a:pt x="716" y="2469"/>
                    <a:pt x="1032" y="1795"/>
                  </a:cubicBezTo>
                  <a:lnTo>
                    <a:pt x="1053" y="1753"/>
                  </a:lnTo>
                  <a:lnTo>
                    <a:pt x="1011" y="1732"/>
                  </a:lnTo>
                  <a:cubicBezTo>
                    <a:pt x="558" y="1500"/>
                    <a:pt x="295" y="1205"/>
                    <a:pt x="211" y="878"/>
                  </a:cubicBezTo>
                  <a:cubicBezTo>
                    <a:pt x="106" y="468"/>
                    <a:pt x="337" y="152"/>
                    <a:pt x="337" y="141"/>
                  </a:cubicBezTo>
                  <a:cubicBezTo>
                    <a:pt x="358" y="120"/>
                    <a:pt x="379" y="110"/>
                    <a:pt x="400" y="99"/>
                  </a:cubicBezTo>
                  <a:close/>
                  <a:moveTo>
                    <a:pt x="429" y="0"/>
                  </a:moveTo>
                  <a:cubicBezTo>
                    <a:pt x="416" y="0"/>
                    <a:pt x="403" y="1"/>
                    <a:pt x="389" y="4"/>
                  </a:cubicBezTo>
                  <a:cubicBezTo>
                    <a:pt x="337" y="14"/>
                    <a:pt x="295" y="35"/>
                    <a:pt x="263" y="78"/>
                  </a:cubicBezTo>
                  <a:cubicBezTo>
                    <a:pt x="253" y="99"/>
                    <a:pt x="0" y="457"/>
                    <a:pt x="116" y="899"/>
                  </a:cubicBezTo>
                  <a:cubicBezTo>
                    <a:pt x="200" y="1247"/>
                    <a:pt x="474" y="1552"/>
                    <a:pt x="927" y="1795"/>
                  </a:cubicBezTo>
                  <a:cubicBezTo>
                    <a:pt x="621" y="2490"/>
                    <a:pt x="759" y="3354"/>
                    <a:pt x="769" y="3396"/>
                  </a:cubicBezTo>
                  <a:cubicBezTo>
                    <a:pt x="790" y="3490"/>
                    <a:pt x="864" y="3553"/>
                    <a:pt x="958" y="3553"/>
                  </a:cubicBezTo>
                  <a:lnTo>
                    <a:pt x="1000" y="3553"/>
                  </a:lnTo>
                  <a:cubicBezTo>
                    <a:pt x="1106" y="3532"/>
                    <a:pt x="1169" y="3427"/>
                    <a:pt x="1159" y="3322"/>
                  </a:cubicBezTo>
                  <a:cubicBezTo>
                    <a:pt x="1148" y="3311"/>
                    <a:pt x="990" y="2332"/>
                    <a:pt x="1401" y="1742"/>
                  </a:cubicBezTo>
                  <a:cubicBezTo>
                    <a:pt x="1559" y="1521"/>
                    <a:pt x="1770" y="1395"/>
                    <a:pt x="2044" y="1341"/>
                  </a:cubicBezTo>
                  <a:cubicBezTo>
                    <a:pt x="2085" y="1337"/>
                    <a:pt x="2125" y="1334"/>
                    <a:pt x="2164" y="1334"/>
                  </a:cubicBezTo>
                  <a:cubicBezTo>
                    <a:pt x="2385" y="1334"/>
                    <a:pt x="2571" y="1409"/>
                    <a:pt x="2697" y="1552"/>
                  </a:cubicBezTo>
                  <a:cubicBezTo>
                    <a:pt x="2938" y="1805"/>
                    <a:pt x="3013" y="2289"/>
                    <a:pt x="2896" y="2911"/>
                  </a:cubicBezTo>
                  <a:cubicBezTo>
                    <a:pt x="2875" y="3017"/>
                    <a:pt x="2938" y="3122"/>
                    <a:pt x="3055" y="3143"/>
                  </a:cubicBezTo>
                  <a:cubicBezTo>
                    <a:pt x="3062" y="3144"/>
                    <a:pt x="3069" y="3144"/>
                    <a:pt x="3077" y="3144"/>
                  </a:cubicBezTo>
                  <a:cubicBezTo>
                    <a:pt x="3173" y="3144"/>
                    <a:pt x="3256" y="3082"/>
                    <a:pt x="3275" y="2985"/>
                  </a:cubicBezTo>
                  <a:cubicBezTo>
                    <a:pt x="3455" y="2026"/>
                    <a:pt x="3212" y="1531"/>
                    <a:pt x="2981" y="1289"/>
                  </a:cubicBezTo>
                  <a:cubicBezTo>
                    <a:pt x="2780" y="1061"/>
                    <a:pt x="2493" y="944"/>
                    <a:pt x="2152" y="944"/>
                  </a:cubicBezTo>
                  <a:cubicBezTo>
                    <a:pt x="2100" y="944"/>
                    <a:pt x="2046" y="946"/>
                    <a:pt x="1990" y="952"/>
                  </a:cubicBezTo>
                  <a:cubicBezTo>
                    <a:pt x="1622" y="1015"/>
                    <a:pt x="1337" y="1184"/>
                    <a:pt x="1117" y="1458"/>
                  </a:cubicBezTo>
                  <a:cubicBezTo>
                    <a:pt x="769" y="1268"/>
                    <a:pt x="558" y="1047"/>
                    <a:pt x="495" y="815"/>
                  </a:cubicBezTo>
                  <a:cubicBezTo>
                    <a:pt x="421" y="541"/>
                    <a:pt x="579" y="320"/>
                    <a:pt x="579" y="309"/>
                  </a:cubicBezTo>
                  <a:cubicBezTo>
                    <a:pt x="642" y="225"/>
                    <a:pt x="621" y="99"/>
                    <a:pt x="537" y="35"/>
                  </a:cubicBezTo>
                  <a:cubicBezTo>
                    <a:pt x="505" y="12"/>
                    <a:pt x="468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11;p38">
              <a:extLst>
                <a:ext uri="{FF2B5EF4-FFF2-40B4-BE49-F238E27FC236}">
                  <a16:creationId xmlns:a16="http://schemas.microsoft.com/office/drawing/2014/main" id="{BB801147-1301-D93B-F0C6-8688DB91A765}"/>
                </a:ext>
              </a:extLst>
            </p:cNvPr>
            <p:cNvSpPr/>
            <p:nvPr/>
          </p:nvSpPr>
          <p:spPr>
            <a:xfrm>
              <a:off x="11644318" y="2484860"/>
              <a:ext cx="252196" cy="216327"/>
            </a:xfrm>
            <a:custGeom>
              <a:avLst/>
              <a:gdLst/>
              <a:ahLst/>
              <a:cxnLst/>
              <a:rect l="l" t="t" r="r" b="b"/>
              <a:pathLst>
                <a:path w="3772" h="3236" extrusionOk="0">
                  <a:moveTo>
                    <a:pt x="3143" y="100"/>
                  </a:moveTo>
                  <a:cubicBezTo>
                    <a:pt x="3174" y="100"/>
                    <a:pt x="3204" y="114"/>
                    <a:pt x="3224" y="139"/>
                  </a:cubicBezTo>
                  <a:cubicBezTo>
                    <a:pt x="3245" y="192"/>
                    <a:pt x="3234" y="245"/>
                    <a:pt x="3192" y="276"/>
                  </a:cubicBezTo>
                  <a:cubicBezTo>
                    <a:pt x="3182" y="287"/>
                    <a:pt x="2139" y="971"/>
                    <a:pt x="2328" y="1930"/>
                  </a:cubicBezTo>
                  <a:cubicBezTo>
                    <a:pt x="2370" y="2172"/>
                    <a:pt x="2465" y="2330"/>
                    <a:pt x="2623" y="2403"/>
                  </a:cubicBezTo>
                  <a:cubicBezTo>
                    <a:pt x="2709" y="2446"/>
                    <a:pt x="2805" y="2463"/>
                    <a:pt x="2902" y="2463"/>
                  </a:cubicBezTo>
                  <a:cubicBezTo>
                    <a:pt x="3208" y="2463"/>
                    <a:pt x="3521" y="2298"/>
                    <a:pt x="3529" y="2298"/>
                  </a:cubicBezTo>
                  <a:cubicBezTo>
                    <a:pt x="3544" y="2291"/>
                    <a:pt x="3559" y="2283"/>
                    <a:pt x="3577" y="2283"/>
                  </a:cubicBezTo>
                  <a:cubicBezTo>
                    <a:pt x="3585" y="2283"/>
                    <a:pt x="3594" y="2285"/>
                    <a:pt x="3603" y="2288"/>
                  </a:cubicBezTo>
                  <a:cubicBezTo>
                    <a:pt x="3624" y="2298"/>
                    <a:pt x="3645" y="2319"/>
                    <a:pt x="3655" y="2340"/>
                  </a:cubicBezTo>
                  <a:cubicBezTo>
                    <a:pt x="3666" y="2361"/>
                    <a:pt x="3666" y="2382"/>
                    <a:pt x="3666" y="2414"/>
                  </a:cubicBezTo>
                  <a:cubicBezTo>
                    <a:pt x="3655" y="2435"/>
                    <a:pt x="3634" y="2457"/>
                    <a:pt x="3613" y="2467"/>
                  </a:cubicBezTo>
                  <a:cubicBezTo>
                    <a:pt x="3603" y="2478"/>
                    <a:pt x="3255" y="2656"/>
                    <a:pt x="2897" y="2656"/>
                  </a:cubicBezTo>
                  <a:cubicBezTo>
                    <a:pt x="2760" y="2656"/>
                    <a:pt x="2644" y="2635"/>
                    <a:pt x="2539" y="2583"/>
                  </a:cubicBezTo>
                  <a:cubicBezTo>
                    <a:pt x="2497" y="2562"/>
                    <a:pt x="2454" y="2530"/>
                    <a:pt x="2412" y="2499"/>
                  </a:cubicBezTo>
                  <a:lnTo>
                    <a:pt x="2370" y="2467"/>
                  </a:lnTo>
                  <a:lnTo>
                    <a:pt x="2349" y="2509"/>
                  </a:lnTo>
                  <a:cubicBezTo>
                    <a:pt x="2234" y="2688"/>
                    <a:pt x="1991" y="2993"/>
                    <a:pt x="1644" y="3099"/>
                  </a:cubicBezTo>
                  <a:cubicBezTo>
                    <a:pt x="1557" y="3124"/>
                    <a:pt x="1467" y="3137"/>
                    <a:pt x="1377" y="3137"/>
                  </a:cubicBezTo>
                  <a:cubicBezTo>
                    <a:pt x="1205" y="3137"/>
                    <a:pt x="1030" y="3090"/>
                    <a:pt x="864" y="2993"/>
                  </a:cubicBezTo>
                  <a:cubicBezTo>
                    <a:pt x="211" y="2562"/>
                    <a:pt x="95" y="2003"/>
                    <a:pt x="127" y="1235"/>
                  </a:cubicBezTo>
                  <a:cubicBezTo>
                    <a:pt x="127" y="1182"/>
                    <a:pt x="169" y="1140"/>
                    <a:pt x="222" y="1140"/>
                  </a:cubicBezTo>
                  <a:cubicBezTo>
                    <a:pt x="254" y="1140"/>
                    <a:pt x="275" y="1150"/>
                    <a:pt x="296" y="1172"/>
                  </a:cubicBezTo>
                  <a:cubicBezTo>
                    <a:pt x="317" y="1193"/>
                    <a:pt x="317" y="1214"/>
                    <a:pt x="317" y="1235"/>
                  </a:cubicBezTo>
                  <a:cubicBezTo>
                    <a:pt x="285" y="2077"/>
                    <a:pt x="453" y="2488"/>
                    <a:pt x="959" y="2825"/>
                  </a:cubicBezTo>
                  <a:cubicBezTo>
                    <a:pt x="1098" y="2901"/>
                    <a:pt x="1237" y="2941"/>
                    <a:pt x="1373" y="2941"/>
                  </a:cubicBezTo>
                  <a:cubicBezTo>
                    <a:pt x="1443" y="2941"/>
                    <a:pt x="1512" y="2931"/>
                    <a:pt x="1581" y="2909"/>
                  </a:cubicBezTo>
                  <a:cubicBezTo>
                    <a:pt x="1918" y="2804"/>
                    <a:pt x="2149" y="2467"/>
                    <a:pt x="2234" y="2319"/>
                  </a:cubicBezTo>
                  <a:lnTo>
                    <a:pt x="2244" y="2298"/>
                  </a:lnTo>
                  <a:lnTo>
                    <a:pt x="2234" y="2277"/>
                  </a:lnTo>
                  <a:cubicBezTo>
                    <a:pt x="2192" y="2193"/>
                    <a:pt x="2149" y="2087"/>
                    <a:pt x="2128" y="1972"/>
                  </a:cubicBezTo>
                  <a:cubicBezTo>
                    <a:pt x="1928" y="877"/>
                    <a:pt x="3034" y="149"/>
                    <a:pt x="3086" y="118"/>
                  </a:cubicBezTo>
                  <a:cubicBezTo>
                    <a:pt x="3103" y="106"/>
                    <a:pt x="3123" y="100"/>
                    <a:pt x="3143" y="100"/>
                  </a:cubicBezTo>
                  <a:close/>
                  <a:moveTo>
                    <a:pt x="3137" y="1"/>
                  </a:moveTo>
                  <a:cubicBezTo>
                    <a:pt x="3101" y="1"/>
                    <a:pt x="3065" y="11"/>
                    <a:pt x="3034" y="34"/>
                  </a:cubicBezTo>
                  <a:cubicBezTo>
                    <a:pt x="2981" y="65"/>
                    <a:pt x="1823" y="834"/>
                    <a:pt x="2033" y="1982"/>
                  </a:cubicBezTo>
                  <a:cubicBezTo>
                    <a:pt x="2054" y="2098"/>
                    <a:pt x="2086" y="2204"/>
                    <a:pt x="2139" y="2298"/>
                  </a:cubicBezTo>
                  <a:cubicBezTo>
                    <a:pt x="2044" y="2435"/>
                    <a:pt x="1844" y="2730"/>
                    <a:pt x="1549" y="2815"/>
                  </a:cubicBezTo>
                  <a:cubicBezTo>
                    <a:pt x="1490" y="2833"/>
                    <a:pt x="1430" y="2842"/>
                    <a:pt x="1369" y="2842"/>
                  </a:cubicBezTo>
                  <a:cubicBezTo>
                    <a:pt x="1255" y="2842"/>
                    <a:pt x="1136" y="2809"/>
                    <a:pt x="1012" y="2740"/>
                  </a:cubicBezTo>
                  <a:cubicBezTo>
                    <a:pt x="538" y="2435"/>
                    <a:pt x="390" y="2035"/>
                    <a:pt x="422" y="1245"/>
                  </a:cubicBezTo>
                  <a:cubicBezTo>
                    <a:pt x="422" y="1193"/>
                    <a:pt x="401" y="1140"/>
                    <a:pt x="369" y="1108"/>
                  </a:cubicBezTo>
                  <a:cubicBezTo>
                    <a:pt x="327" y="1066"/>
                    <a:pt x="285" y="1045"/>
                    <a:pt x="233" y="1045"/>
                  </a:cubicBezTo>
                  <a:cubicBezTo>
                    <a:pt x="226" y="1044"/>
                    <a:pt x="219" y="1044"/>
                    <a:pt x="212" y="1044"/>
                  </a:cubicBezTo>
                  <a:cubicBezTo>
                    <a:pt x="107" y="1044"/>
                    <a:pt x="32" y="1125"/>
                    <a:pt x="32" y="1224"/>
                  </a:cubicBezTo>
                  <a:cubicBezTo>
                    <a:pt x="1" y="2035"/>
                    <a:pt x="116" y="2614"/>
                    <a:pt x="811" y="3078"/>
                  </a:cubicBezTo>
                  <a:cubicBezTo>
                    <a:pt x="1001" y="3183"/>
                    <a:pt x="1191" y="3236"/>
                    <a:pt x="1380" y="3236"/>
                  </a:cubicBezTo>
                  <a:cubicBezTo>
                    <a:pt x="1475" y="3236"/>
                    <a:pt x="1570" y="3225"/>
                    <a:pt x="1665" y="3194"/>
                  </a:cubicBezTo>
                  <a:cubicBezTo>
                    <a:pt x="2002" y="3088"/>
                    <a:pt x="2244" y="2825"/>
                    <a:pt x="2402" y="2614"/>
                  </a:cubicBezTo>
                  <a:cubicBezTo>
                    <a:pt x="2433" y="2635"/>
                    <a:pt x="2465" y="2656"/>
                    <a:pt x="2497" y="2667"/>
                  </a:cubicBezTo>
                  <a:cubicBezTo>
                    <a:pt x="2613" y="2730"/>
                    <a:pt x="2749" y="2751"/>
                    <a:pt x="2897" y="2751"/>
                  </a:cubicBezTo>
                  <a:cubicBezTo>
                    <a:pt x="3276" y="2751"/>
                    <a:pt x="3624" y="2572"/>
                    <a:pt x="3666" y="2551"/>
                  </a:cubicBezTo>
                  <a:cubicBezTo>
                    <a:pt x="3708" y="2530"/>
                    <a:pt x="3739" y="2488"/>
                    <a:pt x="3761" y="2446"/>
                  </a:cubicBezTo>
                  <a:cubicBezTo>
                    <a:pt x="3771" y="2393"/>
                    <a:pt x="3771" y="2340"/>
                    <a:pt x="3739" y="2288"/>
                  </a:cubicBezTo>
                  <a:cubicBezTo>
                    <a:pt x="3718" y="2246"/>
                    <a:pt x="3676" y="2214"/>
                    <a:pt x="3624" y="2193"/>
                  </a:cubicBezTo>
                  <a:cubicBezTo>
                    <a:pt x="3609" y="2189"/>
                    <a:pt x="3592" y="2187"/>
                    <a:pt x="3574" y="2187"/>
                  </a:cubicBezTo>
                  <a:cubicBezTo>
                    <a:pt x="3543" y="2187"/>
                    <a:pt x="3510" y="2194"/>
                    <a:pt x="3477" y="2214"/>
                  </a:cubicBezTo>
                  <a:cubicBezTo>
                    <a:pt x="3383" y="2261"/>
                    <a:pt x="3128" y="2365"/>
                    <a:pt x="2895" y="2365"/>
                  </a:cubicBezTo>
                  <a:cubicBezTo>
                    <a:pt x="2813" y="2365"/>
                    <a:pt x="2734" y="2352"/>
                    <a:pt x="2665" y="2319"/>
                  </a:cubicBezTo>
                  <a:cubicBezTo>
                    <a:pt x="2539" y="2256"/>
                    <a:pt x="2454" y="2119"/>
                    <a:pt x="2423" y="1919"/>
                  </a:cubicBezTo>
                  <a:cubicBezTo>
                    <a:pt x="2255" y="1024"/>
                    <a:pt x="3234" y="371"/>
                    <a:pt x="3245" y="360"/>
                  </a:cubicBezTo>
                  <a:cubicBezTo>
                    <a:pt x="3329" y="297"/>
                    <a:pt x="3360" y="181"/>
                    <a:pt x="3297" y="86"/>
                  </a:cubicBezTo>
                  <a:cubicBezTo>
                    <a:pt x="3264" y="33"/>
                    <a:pt x="3201" y="1"/>
                    <a:pt x="31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12;p38">
              <a:extLst>
                <a:ext uri="{FF2B5EF4-FFF2-40B4-BE49-F238E27FC236}">
                  <a16:creationId xmlns:a16="http://schemas.microsoft.com/office/drawing/2014/main" id="{E986AAF3-48A9-5648-4475-382E8C34AE15}"/>
                </a:ext>
              </a:extLst>
            </p:cNvPr>
            <p:cNvSpPr/>
            <p:nvPr/>
          </p:nvSpPr>
          <p:spPr>
            <a:xfrm>
              <a:off x="11880935" y="2554317"/>
              <a:ext cx="143014" cy="167994"/>
            </a:xfrm>
            <a:custGeom>
              <a:avLst/>
              <a:gdLst/>
              <a:ahLst/>
              <a:cxnLst/>
              <a:rect l="l" t="t" r="r" b="b"/>
              <a:pathLst>
                <a:path w="2139" h="2513" extrusionOk="0">
                  <a:moveTo>
                    <a:pt x="264" y="101"/>
                  </a:moveTo>
                  <a:cubicBezTo>
                    <a:pt x="296" y="122"/>
                    <a:pt x="1117" y="449"/>
                    <a:pt x="1223" y="1102"/>
                  </a:cubicBezTo>
                  <a:cubicBezTo>
                    <a:pt x="1233" y="1154"/>
                    <a:pt x="1233" y="1217"/>
                    <a:pt x="1233" y="1270"/>
                  </a:cubicBezTo>
                  <a:lnTo>
                    <a:pt x="1233" y="1343"/>
                  </a:lnTo>
                  <a:lnTo>
                    <a:pt x="1296" y="1322"/>
                  </a:lnTo>
                  <a:cubicBezTo>
                    <a:pt x="1359" y="1299"/>
                    <a:pt x="1416" y="1287"/>
                    <a:pt x="1476" y="1287"/>
                  </a:cubicBezTo>
                  <a:cubicBezTo>
                    <a:pt x="1497" y="1287"/>
                    <a:pt x="1517" y="1288"/>
                    <a:pt x="1539" y="1291"/>
                  </a:cubicBezTo>
                  <a:cubicBezTo>
                    <a:pt x="1707" y="1312"/>
                    <a:pt x="1865" y="1407"/>
                    <a:pt x="1991" y="1586"/>
                  </a:cubicBezTo>
                  <a:cubicBezTo>
                    <a:pt x="2023" y="1628"/>
                    <a:pt x="2012" y="1691"/>
                    <a:pt x="1970" y="1723"/>
                  </a:cubicBezTo>
                  <a:cubicBezTo>
                    <a:pt x="1953" y="1735"/>
                    <a:pt x="1933" y="1741"/>
                    <a:pt x="1914" y="1741"/>
                  </a:cubicBezTo>
                  <a:cubicBezTo>
                    <a:pt x="1883" y="1741"/>
                    <a:pt x="1852" y="1727"/>
                    <a:pt x="1833" y="1701"/>
                  </a:cubicBezTo>
                  <a:cubicBezTo>
                    <a:pt x="1738" y="1575"/>
                    <a:pt x="1633" y="1502"/>
                    <a:pt x="1517" y="1491"/>
                  </a:cubicBezTo>
                  <a:cubicBezTo>
                    <a:pt x="1505" y="1489"/>
                    <a:pt x="1492" y="1488"/>
                    <a:pt x="1479" y="1488"/>
                  </a:cubicBezTo>
                  <a:cubicBezTo>
                    <a:pt x="1327" y="1488"/>
                    <a:pt x="1201" y="1596"/>
                    <a:pt x="1201" y="1596"/>
                  </a:cubicBezTo>
                  <a:cubicBezTo>
                    <a:pt x="1201" y="1596"/>
                    <a:pt x="1191" y="1607"/>
                    <a:pt x="1180" y="1607"/>
                  </a:cubicBezTo>
                  <a:lnTo>
                    <a:pt x="1159" y="1617"/>
                  </a:lnTo>
                  <a:lnTo>
                    <a:pt x="1148" y="1638"/>
                  </a:lnTo>
                  <a:cubicBezTo>
                    <a:pt x="1043" y="1881"/>
                    <a:pt x="832" y="2134"/>
                    <a:pt x="527" y="2397"/>
                  </a:cubicBezTo>
                  <a:cubicBezTo>
                    <a:pt x="510" y="2410"/>
                    <a:pt x="488" y="2416"/>
                    <a:pt x="467" y="2416"/>
                  </a:cubicBezTo>
                  <a:cubicBezTo>
                    <a:pt x="438" y="2416"/>
                    <a:pt x="409" y="2405"/>
                    <a:pt x="390" y="2387"/>
                  </a:cubicBezTo>
                  <a:cubicBezTo>
                    <a:pt x="359" y="2344"/>
                    <a:pt x="359" y="2281"/>
                    <a:pt x="401" y="2249"/>
                  </a:cubicBezTo>
                  <a:cubicBezTo>
                    <a:pt x="875" y="1849"/>
                    <a:pt x="1085" y="1470"/>
                    <a:pt x="1033" y="1133"/>
                  </a:cubicBezTo>
                  <a:cubicBezTo>
                    <a:pt x="949" y="585"/>
                    <a:pt x="222" y="301"/>
                    <a:pt x="190" y="290"/>
                  </a:cubicBezTo>
                  <a:cubicBezTo>
                    <a:pt x="137" y="269"/>
                    <a:pt x="116" y="206"/>
                    <a:pt x="137" y="164"/>
                  </a:cubicBezTo>
                  <a:cubicBezTo>
                    <a:pt x="148" y="133"/>
                    <a:pt x="158" y="122"/>
                    <a:pt x="190" y="111"/>
                  </a:cubicBezTo>
                  <a:cubicBezTo>
                    <a:pt x="200" y="101"/>
                    <a:pt x="211" y="101"/>
                    <a:pt x="222" y="101"/>
                  </a:cubicBezTo>
                  <a:close/>
                  <a:moveTo>
                    <a:pt x="226" y="0"/>
                  </a:moveTo>
                  <a:cubicBezTo>
                    <a:pt x="201" y="0"/>
                    <a:pt x="174" y="6"/>
                    <a:pt x="148" y="16"/>
                  </a:cubicBezTo>
                  <a:cubicBezTo>
                    <a:pt x="95" y="37"/>
                    <a:pt x="64" y="79"/>
                    <a:pt x="43" y="122"/>
                  </a:cubicBezTo>
                  <a:cubicBezTo>
                    <a:pt x="1" y="227"/>
                    <a:pt x="53" y="343"/>
                    <a:pt x="158" y="374"/>
                  </a:cubicBezTo>
                  <a:cubicBezTo>
                    <a:pt x="158" y="385"/>
                    <a:pt x="853" y="659"/>
                    <a:pt x="938" y="1144"/>
                  </a:cubicBezTo>
                  <a:cubicBezTo>
                    <a:pt x="991" y="1449"/>
                    <a:pt x="780" y="1797"/>
                    <a:pt x="338" y="2165"/>
                  </a:cubicBezTo>
                  <a:cubicBezTo>
                    <a:pt x="254" y="2239"/>
                    <a:pt x="243" y="2365"/>
                    <a:pt x="317" y="2450"/>
                  </a:cubicBezTo>
                  <a:cubicBezTo>
                    <a:pt x="348" y="2492"/>
                    <a:pt x="411" y="2513"/>
                    <a:pt x="464" y="2513"/>
                  </a:cubicBezTo>
                  <a:cubicBezTo>
                    <a:pt x="506" y="2513"/>
                    <a:pt x="559" y="2502"/>
                    <a:pt x="591" y="2471"/>
                  </a:cubicBezTo>
                  <a:cubicBezTo>
                    <a:pt x="896" y="2207"/>
                    <a:pt x="1117" y="1944"/>
                    <a:pt x="1233" y="1691"/>
                  </a:cubicBezTo>
                  <a:cubicBezTo>
                    <a:pt x="1244" y="1680"/>
                    <a:pt x="1254" y="1680"/>
                    <a:pt x="1265" y="1670"/>
                  </a:cubicBezTo>
                  <a:cubicBezTo>
                    <a:pt x="1274" y="1670"/>
                    <a:pt x="1369" y="1585"/>
                    <a:pt x="1486" y="1585"/>
                  </a:cubicBezTo>
                  <a:cubicBezTo>
                    <a:pt x="1493" y="1585"/>
                    <a:pt x="1500" y="1585"/>
                    <a:pt x="1507" y="1586"/>
                  </a:cubicBezTo>
                  <a:cubicBezTo>
                    <a:pt x="1591" y="1596"/>
                    <a:pt x="1675" y="1649"/>
                    <a:pt x="1759" y="1765"/>
                  </a:cubicBezTo>
                  <a:cubicBezTo>
                    <a:pt x="1798" y="1816"/>
                    <a:pt x="1859" y="1844"/>
                    <a:pt x="1920" y="1844"/>
                  </a:cubicBezTo>
                  <a:cubicBezTo>
                    <a:pt x="1960" y="1844"/>
                    <a:pt x="2000" y="1832"/>
                    <a:pt x="2033" y="1807"/>
                  </a:cubicBezTo>
                  <a:cubicBezTo>
                    <a:pt x="2117" y="1744"/>
                    <a:pt x="2138" y="1617"/>
                    <a:pt x="2075" y="1533"/>
                  </a:cubicBezTo>
                  <a:cubicBezTo>
                    <a:pt x="1918" y="1333"/>
                    <a:pt x="1749" y="1217"/>
                    <a:pt x="1539" y="1196"/>
                  </a:cubicBezTo>
                  <a:cubicBezTo>
                    <a:pt x="1520" y="1193"/>
                    <a:pt x="1501" y="1192"/>
                    <a:pt x="1481" y="1192"/>
                  </a:cubicBezTo>
                  <a:cubicBezTo>
                    <a:pt x="1433" y="1192"/>
                    <a:pt x="1383" y="1199"/>
                    <a:pt x="1338" y="1207"/>
                  </a:cubicBezTo>
                  <a:cubicBezTo>
                    <a:pt x="1328" y="1165"/>
                    <a:pt x="1328" y="1123"/>
                    <a:pt x="1317" y="1080"/>
                  </a:cubicBezTo>
                  <a:cubicBezTo>
                    <a:pt x="1201" y="374"/>
                    <a:pt x="338" y="27"/>
                    <a:pt x="296" y="16"/>
                  </a:cubicBezTo>
                  <a:cubicBezTo>
                    <a:pt x="275" y="6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13;p38">
              <a:extLst>
                <a:ext uri="{FF2B5EF4-FFF2-40B4-BE49-F238E27FC236}">
                  <a16:creationId xmlns:a16="http://schemas.microsoft.com/office/drawing/2014/main" id="{AFA3A4A4-C7A7-BD88-BA9C-94148C788581}"/>
                </a:ext>
              </a:extLst>
            </p:cNvPr>
            <p:cNvSpPr/>
            <p:nvPr/>
          </p:nvSpPr>
          <p:spPr>
            <a:xfrm>
              <a:off x="11384433" y="2505383"/>
              <a:ext cx="262760" cy="259177"/>
            </a:xfrm>
            <a:custGeom>
              <a:avLst/>
              <a:gdLst/>
              <a:ahLst/>
              <a:cxnLst/>
              <a:rect l="l" t="t" r="r" b="b"/>
              <a:pathLst>
                <a:path w="3930" h="3877" extrusionOk="0">
                  <a:moveTo>
                    <a:pt x="728" y="95"/>
                  </a:moveTo>
                  <a:cubicBezTo>
                    <a:pt x="749" y="95"/>
                    <a:pt x="770" y="106"/>
                    <a:pt x="791" y="127"/>
                  </a:cubicBezTo>
                  <a:cubicBezTo>
                    <a:pt x="833" y="158"/>
                    <a:pt x="822" y="222"/>
                    <a:pt x="791" y="264"/>
                  </a:cubicBezTo>
                  <a:cubicBezTo>
                    <a:pt x="770" y="285"/>
                    <a:pt x="328" y="717"/>
                    <a:pt x="485" y="1359"/>
                  </a:cubicBezTo>
                  <a:cubicBezTo>
                    <a:pt x="591" y="1738"/>
                    <a:pt x="822" y="1939"/>
                    <a:pt x="1202" y="1960"/>
                  </a:cubicBezTo>
                  <a:lnTo>
                    <a:pt x="1255" y="1960"/>
                  </a:lnTo>
                  <a:lnTo>
                    <a:pt x="1255" y="1918"/>
                  </a:lnTo>
                  <a:cubicBezTo>
                    <a:pt x="1276" y="1675"/>
                    <a:pt x="1339" y="1433"/>
                    <a:pt x="1433" y="1191"/>
                  </a:cubicBezTo>
                  <a:cubicBezTo>
                    <a:pt x="1584" y="813"/>
                    <a:pt x="1887" y="712"/>
                    <a:pt x="2136" y="712"/>
                  </a:cubicBezTo>
                  <a:cubicBezTo>
                    <a:pt x="2234" y="712"/>
                    <a:pt x="2324" y="728"/>
                    <a:pt x="2392" y="748"/>
                  </a:cubicBezTo>
                  <a:cubicBezTo>
                    <a:pt x="2444" y="769"/>
                    <a:pt x="2465" y="822"/>
                    <a:pt x="2455" y="875"/>
                  </a:cubicBezTo>
                  <a:cubicBezTo>
                    <a:pt x="2444" y="896"/>
                    <a:pt x="2423" y="917"/>
                    <a:pt x="2402" y="928"/>
                  </a:cubicBezTo>
                  <a:cubicBezTo>
                    <a:pt x="2381" y="938"/>
                    <a:pt x="2350" y="938"/>
                    <a:pt x="2329" y="938"/>
                  </a:cubicBezTo>
                  <a:cubicBezTo>
                    <a:pt x="2275" y="920"/>
                    <a:pt x="2205" y="907"/>
                    <a:pt x="2131" y="907"/>
                  </a:cubicBezTo>
                  <a:cubicBezTo>
                    <a:pt x="1945" y="907"/>
                    <a:pt x="1725" y="987"/>
                    <a:pt x="1613" y="1265"/>
                  </a:cubicBezTo>
                  <a:cubicBezTo>
                    <a:pt x="1213" y="2234"/>
                    <a:pt x="1581" y="3023"/>
                    <a:pt x="2139" y="3381"/>
                  </a:cubicBezTo>
                  <a:cubicBezTo>
                    <a:pt x="2432" y="3516"/>
                    <a:pt x="2690" y="3583"/>
                    <a:pt x="2904" y="3583"/>
                  </a:cubicBezTo>
                  <a:cubicBezTo>
                    <a:pt x="3059" y="3583"/>
                    <a:pt x="3192" y="3548"/>
                    <a:pt x="3298" y="3477"/>
                  </a:cubicBezTo>
                  <a:cubicBezTo>
                    <a:pt x="3635" y="3255"/>
                    <a:pt x="3635" y="2739"/>
                    <a:pt x="3635" y="2739"/>
                  </a:cubicBezTo>
                  <a:cubicBezTo>
                    <a:pt x="3635" y="2676"/>
                    <a:pt x="3677" y="2634"/>
                    <a:pt x="3729" y="2634"/>
                  </a:cubicBezTo>
                  <a:cubicBezTo>
                    <a:pt x="3761" y="2634"/>
                    <a:pt x="3782" y="2644"/>
                    <a:pt x="3793" y="2665"/>
                  </a:cubicBezTo>
                  <a:cubicBezTo>
                    <a:pt x="3814" y="2676"/>
                    <a:pt x="3825" y="2707"/>
                    <a:pt x="3825" y="2728"/>
                  </a:cubicBezTo>
                  <a:cubicBezTo>
                    <a:pt x="3835" y="2760"/>
                    <a:pt x="3835" y="3360"/>
                    <a:pt x="3403" y="3634"/>
                  </a:cubicBezTo>
                  <a:cubicBezTo>
                    <a:pt x="3265" y="3727"/>
                    <a:pt x="3097" y="3773"/>
                    <a:pt x="2904" y="3773"/>
                  </a:cubicBezTo>
                  <a:cubicBezTo>
                    <a:pt x="2658" y="3773"/>
                    <a:pt x="2369" y="3698"/>
                    <a:pt x="2044" y="3550"/>
                  </a:cubicBezTo>
                  <a:lnTo>
                    <a:pt x="2034" y="3550"/>
                  </a:lnTo>
                  <a:cubicBezTo>
                    <a:pt x="1581" y="3255"/>
                    <a:pt x="1297" y="2749"/>
                    <a:pt x="1255" y="2202"/>
                  </a:cubicBezTo>
                  <a:lnTo>
                    <a:pt x="1255" y="2160"/>
                  </a:lnTo>
                  <a:lnTo>
                    <a:pt x="1213" y="2150"/>
                  </a:lnTo>
                  <a:cubicBezTo>
                    <a:pt x="738" y="2139"/>
                    <a:pt x="412" y="1876"/>
                    <a:pt x="296" y="1412"/>
                  </a:cubicBezTo>
                  <a:cubicBezTo>
                    <a:pt x="117" y="654"/>
                    <a:pt x="633" y="148"/>
                    <a:pt x="654" y="127"/>
                  </a:cubicBezTo>
                  <a:cubicBezTo>
                    <a:pt x="675" y="106"/>
                    <a:pt x="696" y="95"/>
                    <a:pt x="717" y="95"/>
                  </a:cubicBezTo>
                  <a:close/>
                  <a:moveTo>
                    <a:pt x="728" y="1"/>
                  </a:moveTo>
                  <a:cubicBezTo>
                    <a:pt x="675" y="1"/>
                    <a:pt x="623" y="11"/>
                    <a:pt x="581" y="53"/>
                  </a:cubicBezTo>
                  <a:cubicBezTo>
                    <a:pt x="559" y="74"/>
                    <a:pt x="1" y="622"/>
                    <a:pt x="201" y="1433"/>
                  </a:cubicBezTo>
                  <a:cubicBezTo>
                    <a:pt x="328" y="1918"/>
                    <a:pt x="675" y="2213"/>
                    <a:pt x="1159" y="2244"/>
                  </a:cubicBezTo>
                  <a:cubicBezTo>
                    <a:pt x="1213" y="2813"/>
                    <a:pt x="1518" y="3329"/>
                    <a:pt x="1981" y="3624"/>
                  </a:cubicBezTo>
                  <a:lnTo>
                    <a:pt x="2002" y="3645"/>
                  </a:lnTo>
                  <a:cubicBezTo>
                    <a:pt x="2339" y="3793"/>
                    <a:pt x="2645" y="3877"/>
                    <a:pt x="2908" y="3877"/>
                  </a:cubicBezTo>
                  <a:cubicBezTo>
                    <a:pt x="3118" y="3877"/>
                    <a:pt x="3308" y="3824"/>
                    <a:pt x="3456" y="3718"/>
                  </a:cubicBezTo>
                  <a:cubicBezTo>
                    <a:pt x="3930" y="3413"/>
                    <a:pt x="3930" y="2760"/>
                    <a:pt x="3930" y="2728"/>
                  </a:cubicBezTo>
                  <a:cubicBezTo>
                    <a:pt x="3930" y="2676"/>
                    <a:pt x="3909" y="2623"/>
                    <a:pt x="3867" y="2592"/>
                  </a:cubicBezTo>
                  <a:cubicBezTo>
                    <a:pt x="3825" y="2550"/>
                    <a:pt x="3782" y="2539"/>
                    <a:pt x="3729" y="2539"/>
                  </a:cubicBezTo>
                  <a:cubicBezTo>
                    <a:pt x="3624" y="2539"/>
                    <a:pt x="3540" y="2623"/>
                    <a:pt x="3540" y="2739"/>
                  </a:cubicBezTo>
                  <a:cubicBezTo>
                    <a:pt x="3540" y="2739"/>
                    <a:pt x="3540" y="3203"/>
                    <a:pt x="3245" y="3392"/>
                  </a:cubicBezTo>
                  <a:cubicBezTo>
                    <a:pt x="3150" y="3453"/>
                    <a:pt x="3033" y="3483"/>
                    <a:pt x="2896" y="3483"/>
                  </a:cubicBezTo>
                  <a:cubicBezTo>
                    <a:pt x="2699" y="3483"/>
                    <a:pt x="2460" y="3421"/>
                    <a:pt x="2182" y="3297"/>
                  </a:cubicBezTo>
                  <a:cubicBezTo>
                    <a:pt x="1676" y="2960"/>
                    <a:pt x="1328" y="2213"/>
                    <a:pt x="1707" y="1307"/>
                  </a:cubicBezTo>
                  <a:cubicBezTo>
                    <a:pt x="1808" y="1052"/>
                    <a:pt x="2002" y="1002"/>
                    <a:pt x="2141" y="1002"/>
                  </a:cubicBezTo>
                  <a:cubicBezTo>
                    <a:pt x="2221" y="1002"/>
                    <a:pt x="2282" y="1018"/>
                    <a:pt x="2297" y="1022"/>
                  </a:cubicBezTo>
                  <a:cubicBezTo>
                    <a:pt x="2321" y="1032"/>
                    <a:pt x="2345" y="1037"/>
                    <a:pt x="2367" y="1037"/>
                  </a:cubicBezTo>
                  <a:cubicBezTo>
                    <a:pt x="2395" y="1037"/>
                    <a:pt x="2421" y="1029"/>
                    <a:pt x="2444" y="1012"/>
                  </a:cubicBezTo>
                  <a:cubicBezTo>
                    <a:pt x="2497" y="991"/>
                    <a:pt x="2529" y="949"/>
                    <a:pt x="2540" y="907"/>
                  </a:cubicBezTo>
                  <a:cubicBezTo>
                    <a:pt x="2582" y="801"/>
                    <a:pt x="2519" y="685"/>
                    <a:pt x="2423" y="654"/>
                  </a:cubicBezTo>
                  <a:cubicBezTo>
                    <a:pt x="2346" y="630"/>
                    <a:pt x="2245" y="612"/>
                    <a:pt x="2135" y="612"/>
                  </a:cubicBezTo>
                  <a:cubicBezTo>
                    <a:pt x="1855" y="612"/>
                    <a:pt x="1512" y="728"/>
                    <a:pt x="1339" y="1159"/>
                  </a:cubicBezTo>
                  <a:cubicBezTo>
                    <a:pt x="1244" y="1391"/>
                    <a:pt x="1191" y="1623"/>
                    <a:pt x="1159" y="1855"/>
                  </a:cubicBezTo>
                  <a:cubicBezTo>
                    <a:pt x="854" y="1834"/>
                    <a:pt x="665" y="1654"/>
                    <a:pt x="581" y="1338"/>
                  </a:cubicBezTo>
                  <a:cubicBezTo>
                    <a:pt x="443" y="748"/>
                    <a:pt x="843" y="348"/>
                    <a:pt x="854" y="327"/>
                  </a:cubicBezTo>
                  <a:cubicBezTo>
                    <a:pt x="939" y="254"/>
                    <a:pt x="939" y="137"/>
                    <a:pt x="865" y="53"/>
                  </a:cubicBezTo>
                  <a:cubicBezTo>
                    <a:pt x="822" y="22"/>
                    <a:pt x="780" y="1"/>
                    <a:pt x="72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14;p38">
              <a:extLst>
                <a:ext uri="{FF2B5EF4-FFF2-40B4-BE49-F238E27FC236}">
                  <a16:creationId xmlns:a16="http://schemas.microsoft.com/office/drawing/2014/main" id="{5693E41C-A41C-A9C2-8697-FB81D2274F0B}"/>
                </a:ext>
              </a:extLst>
            </p:cNvPr>
            <p:cNvSpPr/>
            <p:nvPr/>
          </p:nvSpPr>
          <p:spPr>
            <a:xfrm>
              <a:off x="11815413" y="2935563"/>
              <a:ext cx="25407" cy="33224"/>
            </a:xfrm>
            <a:custGeom>
              <a:avLst/>
              <a:gdLst/>
              <a:ahLst/>
              <a:cxnLst/>
              <a:rect l="l" t="t" r="r" b="b"/>
              <a:pathLst>
                <a:path w="380" h="497" extrusionOk="0">
                  <a:moveTo>
                    <a:pt x="380" y="1"/>
                  </a:moveTo>
                  <a:cubicBezTo>
                    <a:pt x="349" y="12"/>
                    <a:pt x="328" y="22"/>
                    <a:pt x="296" y="22"/>
                  </a:cubicBezTo>
                  <a:cubicBezTo>
                    <a:pt x="296" y="22"/>
                    <a:pt x="286" y="22"/>
                    <a:pt x="275" y="12"/>
                  </a:cubicBezTo>
                  <a:lnTo>
                    <a:pt x="275" y="12"/>
                  </a:lnTo>
                  <a:cubicBezTo>
                    <a:pt x="286" y="96"/>
                    <a:pt x="265" y="180"/>
                    <a:pt x="211" y="254"/>
                  </a:cubicBezTo>
                  <a:cubicBezTo>
                    <a:pt x="169" y="328"/>
                    <a:pt x="96" y="370"/>
                    <a:pt x="1" y="401"/>
                  </a:cubicBezTo>
                  <a:cubicBezTo>
                    <a:pt x="12" y="422"/>
                    <a:pt x="12" y="443"/>
                    <a:pt x="12" y="464"/>
                  </a:cubicBezTo>
                  <a:lnTo>
                    <a:pt x="12" y="496"/>
                  </a:lnTo>
                  <a:cubicBezTo>
                    <a:pt x="138" y="464"/>
                    <a:pt x="233" y="401"/>
                    <a:pt x="296" y="317"/>
                  </a:cubicBezTo>
                  <a:cubicBezTo>
                    <a:pt x="370" y="212"/>
                    <a:pt x="380" y="96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15;p38">
              <a:extLst>
                <a:ext uri="{FF2B5EF4-FFF2-40B4-BE49-F238E27FC236}">
                  <a16:creationId xmlns:a16="http://schemas.microsoft.com/office/drawing/2014/main" id="{0CF4272F-17EE-E848-CEEC-4971FC67D755}"/>
                </a:ext>
              </a:extLst>
            </p:cNvPr>
            <p:cNvSpPr/>
            <p:nvPr/>
          </p:nvSpPr>
          <p:spPr>
            <a:xfrm>
              <a:off x="11597115" y="2932086"/>
              <a:ext cx="257144" cy="138112"/>
            </a:xfrm>
            <a:custGeom>
              <a:avLst/>
              <a:gdLst/>
              <a:ahLst/>
              <a:cxnLst/>
              <a:rect l="l" t="t" r="r" b="b"/>
              <a:pathLst>
                <a:path w="3846" h="2066" extrusionOk="0">
                  <a:moveTo>
                    <a:pt x="64" y="1"/>
                  </a:moveTo>
                  <a:cubicBezTo>
                    <a:pt x="54" y="11"/>
                    <a:pt x="43" y="32"/>
                    <a:pt x="22" y="43"/>
                  </a:cubicBezTo>
                  <a:lnTo>
                    <a:pt x="1" y="64"/>
                  </a:lnTo>
                  <a:cubicBezTo>
                    <a:pt x="237" y="261"/>
                    <a:pt x="668" y="403"/>
                    <a:pt x="973" y="403"/>
                  </a:cubicBezTo>
                  <a:cubicBezTo>
                    <a:pt x="993" y="403"/>
                    <a:pt x="1013" y="402"/>
                    <a:pt x="1033" y="401"/>
                  </a:cubicBezTo>
                  <a:cubicBezTo>
                    <a:pt x="1038" y="401"/>
                    <a:pt x="1043" y="400"/>
                    <a:pt x="1048" y="400"/>
                  </a:cubicBezTo>
                  <a:cubicBezTo>
                    <a:pt x="1320" y="400"/>
                    <a:pt x="1948" y="957"/>
                    <a:pt x="2465" y="1401"/>
                  </a:cubicBezTo>
                  <a:cubicBezTo>
                    <a:pt x="2634" y="1549"/>
                    <a:pt x="2781" y="1686"/>
                    <a:pt x="2929" y="1791"/>
                  </a:cubicBezTo>
                  <a:cubicBezTo>
                    <a:pt x="3171" y="2002"/>
                    <a:pt x="3361" y="2065"/>
                    <a:pt x="3498" y="2065"/>
                  </a:cubicBezTo>
                  <a:cubicBezTo>
                    <a:pt x="3561" y="2065"/>
                    <a:pt x="3624" y="2054"/>
                    <a:pt x="3666" y="2033"/>
                  </a:cubicBezTo>
                  <a:cubicBezTo>
                    <a:pt x="3782" y="1970"/>
                    <a:pt x="3846" y="1854"/>
                    <a:pt x="3846" y="1759"/>
                  </a:cubicBezTo>
                  <a:cubicBezTo>
                    <a:pt x="3846" y="1633"/>
                    <a:pt x="3445" y="980"/>
                    <a:pt x="3224" y="654"/>
                  </a:cubicBezTo>
                  <a:cubicBezTo>
                    <a:pt x="3203" y="675"/>
                    <a:pt x="3182" y="696"/>
                    <a:pt x="3150" y="706"/>
                  </a:cubicBezTo>
                  <a:cubicBezTo>
                    <a:pt x="3455" y="1190"/>
                    <a:pt x="3750" y="1686"/>
                    <a:pt x="3750" y="1759"/>
                  </a:cubicBezTo>
                  <a:cubicBezTo>
                    <a:pt x="3750" y="1801"/>
                    <a:pt x="3719" y="1897"/>
                    <a:pt x="3624" y="1939"/>
                  </a:cubicBezTo>
                  <a:cubicBezTo>
                    <a:pt x="3587" y="1957"/>
                    <a:pt x="3545" y="1966"/>
                    <a:pt x="3499" y="1966"/>
                  </a:cubicBezTo>
                  <a:cubicBezTo>
                    <a:pt x="3359" y="1966"/>
                    <a:pt x="3179" y="1883"/>
                    <a:pt x="2982" y="1717"/>
                  </a:cubicBezTo>
                  <a:cubicBezTo>
                    <a:pt x="2845" y="1612"/>
                    <a:pt x="2697" y="1475"/>
                    <a:pt x="2529" y="1328"/>
                  </a:cubicBezTo>
                  <a:cubicBezTo>
                    <a:pt x="1950" y="822"/>
                    <a:pt x="1349" y="306"/>
                    <a:pt x="1044" y="306"/>
                  </a:cubicBezTo>
                  <a:lnTo>
                    <a:pt x="1023" y="306"/>
                  </a:lnTo>
                  <a:cubicBezTo>
                    <a:pt x="1012" y="306"/>
                    <a:pt x="1001" y="306"/>
                    <a:pt x="989" y="306"/>
                  </a:cubicBezTo>
                  <a:cubicBezTo>
                    <a:pt x="696" y="306"/>
                    <a:pt x="287" y="173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16;p38">
              <a:extLst>
                <a:ext uri="{FF2B5EF4-FFF2-40B4-BE49-F238E27FC236}">
                  <a16:creationId xmlns:a16="http://schemas.microsoft.com/office/drawing/2014/main" id="{8DB2D832-6510-B2F9-34B4-A309E1ED21B5}"/>
                </a:ext>
              </a:extLst>
            </p:cNvPr>
            <p:cNvSpPr/>
            <p:nvPr/>
          </p:nvSpPr>
          <p:spPr>
            <a:xfrm>
              <a:off x="11350669" y="2863097"/>
              <a:ext cx="232472" cy="83830"/>
            </a:xfrm>
            <a:custGeom>
              <a:avLst/>
              <a:gdLst/>
              <a:ahLst/>
              <a:cxnLst/>
              <a:rect l="l" t="t" r="r" b="b"/>
              <a:pathLst>
                <a:path w="3477" h="1254" extrusionOk="0">
                  <a:moveTo>
                    <a:pt x="95" y="0"/>
                  </a:moveTo>
                  <a:cubicBezTo>
                    <a:pt x="63" y="22"/>
                    <a:pt x="32" y="32"/>
                    <a:pt x="0" y="32"/>
                  </a:cubicBezTo>
                  <a:cubicBezTo>
                    <a:pt x="332" y="669"/>
                    <a:pt x="883" y="813"/>
                    <a:pt x="1314" y="813"/>
                  </a:cubicBezTo>
                  <a:cubicBezTo>
                    <a:pt x="1595" y="813"/>
                    <a:pt x="1824" y="752"/>
                    <a:pt x="1907" y="727"/>
                  </a:cubicBezTo>
                  <a:cubicBezTo>
                    <a:pt x="2233" y="1075"/>
                    <a:pt x="2581" y="1253"/>
                    <a:pt x="2918" y="1253"/>
                  </a:cubicBezTo>
                  <a:cubicBezTo>
                    <a:pt x="3160" y="1253"/>
                    <a:pt x="3350" y="1169"/>
                    <a:pt x="3476" y="1085"/>
                  </a:cubicBezTo>
                  <a:cubicBezTo>
                    <a:pt x="3455" y="1075"/>
                    <a:pt x="3445" y="1064"/>
                    <a:pt x="3434" y="1054"/>
                  </a:cubicBezTo>
                  <a:cubicBezTo>
                    <a:pt x="3424" y="1043"/>
                    <a:pt x="3413" y="1022"/>
                    <a:pt x="3403" y="1012"/>
                  </a:cubicBezTo>
                  <a:cubicBezTo>
                    <a:pt x="3297" y="1085"/>
                    <a:pt x="3129" y="1159"/>
                    <a:pt x="2918" y="1159"/>
                  </a:cubicBezTo>
                  <a:cubicBezTo>
                    <a:pt x="2602" y="1159"/>
                    <a:pt x="2275" y="980"/>
                    <a:pt x="1959" y="632"/>
                  </a:cubicBezTo>
                  <a:lnTo>
                    <a:pt x="1928" y="611"/>
                  </a:lnTo>
                  <a:lnTo>
                    <a:pt x="1907" y="621"/>
                  </a:lnTo>
                  <a:cubicBezTo>
                    <a:pt x="1898" y="621"/>
                    <a:pt x="1649" y="714"/>
                    <a:pt x="1319" y="714"/>
                  </a:cubicBezTo>
                  <a:cubicBezTo>
                    <a:pt x="1264" y="714"/>
                    <a:pt x="1207" y="712"/>
                    <a:pt x="1149" y="706"/>
                  </a:cubicBezTo>
                  <a:cubicBezTo>
                    <a:pt x="674" y="664"/>
                    <a:pt x="316" y="432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17;p38">
              <a:extLst>
                <a:ext uri="{FF2B5EF4-FFF2-40B4-BE49-F238E27FC236}">
                  <a16:creationId xmlns:a16="http://schemas.microsoft.com/office/drawing/2014/main" id="{87756342-F2CD-8D0C-1AEC-05E64957B699}"/>
                </a:ext>
              </a:extLst>
            </p:cNvPr>
            <p:cNvSpPr/>
            <p:nvPr/>
          </p:nvSpPr>
          <p:spPr>
            <a:xfrm>
              <a:off x="11185859" y="2596232"/>
              <a:ext cx="150101" cy="259913"/>
            </a:xfrm>
            <a:custGeom>
              <a:avLst/>
              <a:gdLst/>
              <a:ahLst/>
              <a:cxnLst/>
              <a:rect l="l" t="t" r="r" b="b"/>
              <a:pathLst>
                <a:path w="2245" h="3888" extrusionOk="0">
                  <a:moveTo>
                    <a:pt x="738" y="0"/>
                  </a:moveTo>
                  <a:cubicBezTo>
                    <a:pt x="232" y="475"/>
                    <a:pt x="1" y="938"/>
                    <a:pt x="54" y="1359"/>
                  </a:cubicBezTo>
                  <a:cubicBezTo>
                    <a:pt x="138" y="1938"/>
                    <a:pt x="728" y="2254"/>
                    <a:pt x="864" y="2328"/>
                  </a:cubicBezTo>
                  <a:cubicBezTo>
                    <a:pt x="854" y="2865"/>
                    <a:pt x="991" y="3276"/>
                    <a:pt x="1286" y="3539"/>
                  </a:cubicBezTo>
                  <a:cubicBezTo>
                    <a:pt x="1602" y="3834"/>
                    <a:pt x="2013" y="3887"/>
                    <a:pt x="2245" y="3887"/>
                  </a:cubicBezTo>
                  <a:lnTo>
                    <a:pt x="2245" y="3866"/>
                  </a:lnTo>
                  <a:cubicBezTo>
                    <a:pt x="2234" y="3845"/>
                    <a:pt x="2234" y="3813"/>
                    <a:pt x="2234" y="3792"/>
                  </a:cubicBezTo>
                  <a:cubicBezTo>
                    <a:pt x="2002" y="3782"/>
                    <a:pt x="1634" y="3729"/>
                    <a:pt x="1349" y="3466"/>
                  </a:cubicBezTo>
                  <a:cubicBezTo>
                    <a:pt x="1075" y="3213"/>
                    <a:pt x="949" y="2823"/>
                    <a:pt x="970" y="2296"/>
                  </a:cubicBezTo>
                  <a:lnTo>
                    <a:pt x="970" y="2265"/>
                  </a:lnTo>
                  <a:lnTo>
                    <a:pt x="938" y="2254"/>
                  </a:lnTo>
                  <a:cubicBezTo>
                    <a:pt x="927" y="2254"/>
                    <a:pt x="243" y="1938"/>
                    <a:pt x="159" y="1348"/>
                  </a:cubicBezTo>
                  <a:cubicBezTo>
                    <a:pt x="96" y="959"/>
                    <a:pt x="317" y="527"/>
                    <a:pt x="812" y="74"/>
                  </a:cubicBezTo>
                  <a:cubicBezTo>
                    <a:pt x="780" y="63"/>
                    <a:pt x="759" y="42"/>
                    <a:pt x="749" y="11"/>
                  </a:cubicBezTo>
                  <a:lnTo>
                    <a:pt x="73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18;p38">
              <a:extLst>
                <a:ext uri="{FF2B5EF4-FFF2-40B4-BE49-F238E27FC236}">
                  <a16:creationId xmlns:a16="http://schemas.microsoft.com/office/drawing/2014/main" id="{52BE65A7-6450-D523-BFE7-C893F2B8A317}"/>
                </a:ext>
              </a:extLst>
            </p:cNvPr>
            <p:cNvSpPr/>
            <p:nvPr/>
          </p:nvSpPr>
          <p:spPr>
            <a:xfrm>
              <a:off x="11267562" y="2651651"/>
              <a:ext cx="693004" cy="328367"/>
            </a:xfrm>
            <a:custGeom>
              <a:avLst/>
              <a:gdLst/>
              <a:ahLst/>
              <a:cxnLst/>
              <a:rect l="l" t="t" r="r" b="b"/>
              <a:pathLst>
                <a:path w="10365" h="4912" extrusionOk="0">
                  <a:moveTo>
                    <a:pt x="212" y="96"/>
                  </a:moveTo>
                  <a:cubicBezTo>
                    <a:pt x="219" y="96"/>
                    <a:pt x="226" y="97"/>
                    <a:pt x="232" y="98"/>
                  </a:cubicBezTo>
                  <a:cubicBezTo>
                    <a:pt x="243" y="98"/>
                    <a:pt x="1381" y="330"/>
                    <a:pt x="1465" y="1815"/>
                  </a:cubicBezTo>
                  <a:lnTo>
                    <a:pt x="1465" y="1900"/>
                  </a:lnTo>
                  <a:lnTo>
                    <a:pt x="1538" y="1857"/>
                  </a:lnTo>
                  <a:cubicBezTo>
                    <a:pt x="1676" y="1752"/>
                    <a:pt x="1823" y="1710"/>
                    <a:pt x="1917" y="1678"/>
                  </a:cubicBezTo>
                  <a:lnTo>
                    <a:pt x="1959" y="1668"/>
                  </a:lnTo>
                  <a:lnTo>
                    <a:pt x="1959" y="1636"/>
                  </a:lnTo>
                  <a:cubicBezTo>
                    <a:pt x="1959" y="1552"/>
                    <a:pt x="1970" y="1478"/>
                    <a:pt x="1992" y="1404"/>
                  </a:cubicBezTo>
                  <a:cubicBezTo>
                    <a:pt x="2139" y="973"/>
                    <a:pt x="2634" y="783"/>
                    <a:pt x="2655" y="772"/>
                  </a:cubicBezTo>
                  <a:cubicBezTo>
                    <a:pt x="2665" y="767"/>
                    <a:pt x="2676" y="765"/>
                    <a:pt x="2688" y="765"/>
                  </a:cubicBezTo>
                  <a:cubicBezTo>
                    <a:pt x="2700" y="765"/>
                    <a:pt x="2713" y="767"/>
                    <a:pt x="2729" y="772"/>
                  </a:cubicBezTo>
                  <a:cubicBezTo>
                    <a:pt x="2750" y="783"/>
                    <a:pt x="2771" y="804"/>
                    <a:pt x="2781" y="825"/>
                  </a:cubicBezTo>
                  <a:cubicBezTo>
                    <a:pt x="2792" y="877"/>
                    <a:pt x="2771" y="931"/>
                    <a:pt x="2718" y="952"/>
                  </a:cubicBezTo>
                  <a:cubicBezTo>
                    <a:pt x="2697" y="962"/>
                    <a:pt x="2297" y="1130"/>
                    <a:pt x="2181" y="1467"/>
                  </a:cubicBezTo>
                  <a:cubicBezTo>
                    <a:pt x="2118" y="1657"/>
                    <a:pt x="2160" y="1889"/>
                    <a:pt x="2318" y="2131"/>
                  </a:cubicBezTo>
                  <a:cubicBezTo>
                    <a:pt x="2503" y="2401"/>
                    <a:pt x="2903" y="2549"/>
                    <a:pt x="3407" y="2549"/>
                  </a:cubicBezTo>
                  <a:cubicBezTo>
                    <a:pt x="3533" y="2549"/>
                    <a:pt x="3666" y="2540"/>
                    <a:pt x="3803" y="2521"/>
                  </a:cubicBezTo>
                  <a:lnTo>
                    <a:pt x="3866" y="2521"/>
                  </a:lnTo>
                  <a:lnTo>
                    <a:pt x="3845" y="2457"/>
                  </a:lnTo>
                  <a:cubicBezTo>
                    <a:pt x="3750" y="2183"/>
                    <a:pt x="3761" y="1931"/>
                    <a:pt x="3761" y="1921"/>
                  </a:cubicBezTo>
                  <a:cubicBezTo>
                    <a:pt x="3761" y="1900"/>
                    <a:pt x="3771" y="1878"/>
                    <a:pt x="3792" y="1857"/>
                  </a:cubicBezTo>
                  <a:cubicBezTo>
                    <a:pt x="3808" y="1842"/>
                    <a:pt x="3823" y="1832"/>
                    <a:pt x="3838" y="1832"/>
                  </a:cubicBezTo>
                  <a:cubicBezTo>
                    <a:pt x="3844" y="1832"/>
                    <a:pt x="3850" y="1833"/>
                    <a:pt x="3855" y="1836"/>
                  </a:cubicBezTo>
                  <a:cubicBezTo>
                    <a:pt x="3908" y="1836"/>
                    <a:pt x="3951" y="1878"/>
                    <a:pt x="3951" y="1931"/>
                  </a:cubicBezTo>
                  <a:cubicBezTo>
                    <a:pt x="3951" y="1942"/>
                    <a:pt x="3930" y="2468"/>
                    <a:pt x="4267" y="2752"/>
                  </a:cubicBezTo>
                  <a:cubicBezTo>
                    <a:pt x="4420" y="2884"/>
                    <a:pt x="4618" y="2949"/>
                    <a:pt x="4866" y="2949"/>
                  </a:cubicBezTo>
                  <a:cubicBezTo>
                    <a:pt x="4976" y="2949"/>
                    <a:pt x="5095" y="2937"/>
                    <a:pt x="5225" y="2911"/>
                  </a:cubicBezTo>
                  <a:cubicBezTo>
                    <a:pt x="5699" y="2815"/>
                    <a:pt x="5994" y="2731"/>
                    <a:pt x="6141" y="2689"/>
                  </a:cubicBezTo>
                  <a:lnTo>
                    <a:pt x="6173" y="2679"/>
                  </a:lnTo>
                  <a:lnTo>
                    <a:pt x="6173" y="2637"/>
                  </a:lnTo>
                  <a:cubicBezTo>
                    <a:pt x="6173" y="2553"/>
                    <a:pt x="6173" y="2457"/>
                    <a:pt x="6183" y="2373"/>
                  </a:cubicBezTo>
                  <a:cubicBezTo>
                    <a:pt x="6289" y="1773"/>
                    <a:pt x="7036" y="1268"/>
                    <a:pt x="7890" y="1204"/>
                  </a:cubicBezTo>
                  <a:lnTo>
                    <a:pt x="7921" y="1204"/>
                  </a:lnTo>
                  <a:lnTo>
                    <a:pt x="7932" y="1162"/>
                  </a:lnTo>
                  <a:cubicBezTo>
                    <a:pt x="7953" y="1025"/>
                    <a:pt x="8016" y="825"/>
                    <a:pt x="8195" y="699"/>
                  </a:cubicBezTo>
                  <a:cubicBezTo>
                    <a:pt x="8293" y="630"/>
                    <a:pt x="8413" y="595"/>
                    <a:pt x="8551" y="595"/>
                  </a:cubicBezTo>
                  <a:cubicBezTo>
                    <a:pt x="8666" y="595"/>
                    <a:pt x="8794" y="619"/>
                    <a:pt x="8932" y="667"/>
                  </a:cubicBezTo>
                  <a:cubicBezTo>
                    <a:pt x="8985" y="678"/>
                    <a:pt x="9016" y="730"/>
                    <a:pt x="8995" y="783"/>
                  </a:cubicBezTo>
                  <a:cubicBezTo>
                    <a:pt x="8985" y="814"/>
                    <a:pt x="8964" y="835"/>
                    <a:pt x="8943" y="846"/>
                  </a:cubicBezTo>
                  <a:cubicBezTo>
                    <a:pt x="8933" y="851"/>
                    <a:pt x="8919" y="854"/>
                    <a:pt x="8906" y="854"/>
                  </a:cubicBezTo>
                  <a:cubicBezTo>
                    <a:pt x="8893" y="854"/>
                    <a:pt x="8879" y="851"/>
                    <a:pt x="8869" y="846"/>
                  </a:cubicBezTo>
                  <a:cubicBezTo>
                    <a:pt x="8751" y="805"/>
                    <a:pt x="8646" y="784"/>
                    <a:pt x="8555" y="784"/>
                  </a:cubicBezTo>
                  <a:cubicBezTo>
                    <a:pt x="8458" y="784"/>
                    <a:pt x="8376" y="808"/>
                    <a:pt x="8311" y="856"/>
                  </a:cubicBezTo>
                  <a:cubicBezTo>
                    <a:pt x="8227" y="920"/>
                    <a:pt x="8164" y="1015"/>
                    <a:pt x="8132" y="1141"/>
                  </a:cubicBezTo>
                  <a:lnTo>
                    <a:pt x="8122" y="1193"/>
                  </a:lnTo>
                  <a:lnTo>
                    <a:pt x="8174" y="1204"/>
                  </a:lnTo>
                  <a:cubicBezTo>
                    <a:pt x="8258" y="1204"/>
                    <a:pt x="8321" y="1214"/>
                    <a:pt x="8395" y="1225"/>
                  </a:cubicBezTo>
                  <a:cubicBezTo>
                    <a:pt x="9512" y="1373"/>
                    <a:pt x="10186" y="1825"/>
                    <a:pt x="10217" y="1846"/>
                  </a:cubicBezTo>
                  <a:cubicBezTo>
                    <a:pt x="10238" y="1868"/>
                    <a:pt x="10249" y="1889"/>
                    <a:pt x="10259" y="1910"/>
                  </a:cubicBezTo>
                  <a:cubicBezTo>
                    <a:pt x="10259" y="1942"/>
                    <a:pt x="10249" y="1963"/>
                    <a:pt x="10238" y="1984"/>
                  </a:cubicBezTo>
                  <a:cubicBezTo>
                    <a:pt x="10217" y="2012"/>
                    <a:pt x="10183" y="2026"/>
                    <a:pt x="10149" y="2026"/>
                  </a:cubicBezTo>
                  <a:cubicBezTo>
                    <a:pt x="10132" y="2026"/>
                    <a:pt x="10116" y="2022"/>
                    <a:pt x="10102" y="2015"/>
                  </a:cubicBezTo>
                  <a:cubicBezTo>
                    <a:pt x="10102" y="2005"/>
                    <a:pt x="9438" y="1562"/>
                    <a:pt x="8363" y="1415"/>
                  </a:cubicBezTo>
                  <a:cubicBezTo>
                    <a:pt x="8255" y="1400"/>
                    <a:pt x="8150" y="1393"/>
                    <a:pt x="8047" y="1393"/>
                  </a:cubicBezTo>
                  <a:cubicBezTo>
                    <a:pt x="7131" y="1393"/>
                    <a:pt x="6458" y="1949"/>
                    <a:pt x="6373" y="2394"/>
                  </a:cubicBezTo>
                  <a:cubicBezTo>
                    <a:pt x="6362" y="2510"/>
                    <a:pt x="6362" y="2616"/>
                    <a:pt x="6373" y="2721"/>
                  </a:cubicBezTo>
                  <a:cubicBezTo>
                    <a:pt x="6373" y="2731"/>
                    <a:pt x="6383" y="2742"/>
                    <a:pt x="6383" y="2763"/>
                  </a:cubicBezTo>
                  <a:cubicBezTo>
                    <a:pt x="6404" y="2942"/>
                    <a:pt x="6489" y="3110"/>
                    <a:pt x="6605" y="3258"/>
                  </a:cubicBezTo>
                  <a:cubicBezTo>
                    <a:pt x="7163" y="3911"/>
                    <a:pt x="8437" y="3974"/>
                    <a:pt x="8490" y="3974"/>
                  </a:cubicBezTo>
                  <a:cubicBezTo>
                    <a:pt x="8522" y="3974"/>
                    <a:pt x="8543" y="3985"/>
                    <a:pt x="8564" y="4006"/>
                  </a:cubicBezTo>
                  <a:cubicBezTo>
                    <a:pt x="8585" y="4016"/>
                    <a:pt x="8585" y="4048"/>
                    <a:pt x="8585" y="4069"/>
                  </a:cubicBezTo>
                  <a:cubicBezTo>
                    <a:pt x="8585" y="4122"/>
                    <a:pt x="8543" y="4164"/>
                    <a:pt x="8490" y="4164"/>
                  </a:cubicBezTo>
                  <a:cubicBezTo>
                    <a:pt x="8448" y="4164"/>
                    <a:pt x="7563" y="4132"/>
                    <a:pt x="6900" y="3742"/>
                  </a:cubicBezTo>
                  <a:lnTo>
                    <a:pt x="6826" y="3700"/>
                  </a:lnTo>
                  <a:lnTo>
                    <a:pt x="6826" y="3784"/>
                  </a:lnTo>
                  <a:cubicBezTo>
                    <a:pt x="6815" y="3922"/>
                    <a:pt x="6847" y="4122"/>
                    <a:pt x="6973" y="4290"/>
                  </a:cubicBezTo>
                  <a:cubicBezTo>
                    <a:pt x="7139" y="4504"/>
                    <a:pt x="7456" y="4619"/>
                    <a:pt x="7902" y="4619"/>
                  </a:cubicBezTo>
                  <a:cubicBezTo>
                    <a:pt x="7939" y="4619"/>
                    <a:pt x="7977" y="4619"/>
                    <a:pt x="8016" y="4617"/>
                  </a:cubicBezTo>
                  <a:cubicBezTo>
                    <a:pt x="8037" y="4617"/>
                    <a:pt x="8058" y="4627"/>
                    <a:pt x="8079" y="4648"/>
                  </a:cubicBezTo>
                  <a:cubicBezTo>
                    <a:pt x="8100" y="4669"/>
                    <a:pt x="8111" y="4690"/>
                    <a:pt x="8111" y="4711"/>
                  </a:cubicBezTo>
                  <a:cubicBezTo>
                    <a:pt x="8111" y="4775"/>
                    <a:pt x="8068" y="4817"/>
                    <a:pt x="8016" y="4817"/>
                  </a:cubicBezTo>
                  <a:cubicBezTo>
                    <a:pt x="7995" y="4817"/>
                    <a:pt x="7974" y="4817"/>
                    <a:pt x="7954" y="4817"/>
                  </a:cubicBezTo>
                  <a:cubicBezTo>
                    <a:pt x="7417" y="4817"/>
                    <a:pt x="7028" y="4680"/>
                    <a:pt x="6815" y="4406"/>
                  </a:cubicBezTo>
                  <a:cubicBezTo>
                    <a:pt x="6584" y="4111"/>
                    <a:pt x="6626" y="3742"/>
                    <a:pt x="6647" y="3595"/>
                  </a:cubicBezTo>
                  <a:lnTo>
                    <a:pt x="6657" y="3574"/>
                  </a:lnTo>
                  <a:lnTo>
                    <a:pt x="6626" y="3553"/>
                  </a:lnTo>
                  <a:cubicBezTo>
                    <a:pt x="6563" y="3501"/>
                    <a:pt x="6510" y="3437"/>
                    <a:pt x="6457" y="3384"/>
                  </a:cubicBezTo>
                  <a:cubicBezTo>
                    <a:pt x="6341" y="3248"/>
                    <a:pt x="6257" y="3089"/>
                    <a:pt x="6215" y="2921"/>
                  </a:cubicBezTo>
                  <a:lnTo>
                    <a:pt x="6205" y="2879"/>
                  </a:lnTo>
                  <a:lnTo>
                    <a:pt x="6151" y="2890"/>
                  </a:lnTo>
                  <a:cubicBezTo>
                    <a:pt x="5983" y="2932"/>
                    <a:pt x="5699" y="3016"/>
                    <a:pt x="5267" y="3100"/>
                  </a:cubicBezTo>
                  <a:cubicBezTo>
                    <a:pt x="5119" y="3131"/>
                    <a:pt x="4993" y="3142"/>
                    <a:pt x="4866" y="3142"/>
                  </a:cubicBezTo>
                  <a:cubicBezTo>
                    <a:pt x="4824" y="3142"/>
                    <a:pt x="4772" y="3142"/>
                    <a:pt x="4709" y="3131"/>
                  </a:cubicBezTo>
                  <a:lnTo>
                    <a:pt x="4656" y="3131"/>
                  </a:lnTo>
                  <a:lnTo>
                    <a:pt x="4656" y="3185"/>
                  </a:lnTo>
                  <a:cubicBezTo>
                    <a:pt x="4677" y="3363"/>
                    <a:pt x="4719" y="3806"/>
                    <a:pt x="4909" y="4027"/>
                  </a:cubicBezTo>
                  <a:cubicBezTo>
                    <a:pt x="4920" y="4048"/>
                    <a:pt x="4930" y="4079"/>
                    <a:pt x="4930" y="4100"/>
                  </a:cubicBezTo>
                  <a:cubicBezTo>
                    <a:pt x="4920" y="4122"/>
                    <a:pt x="4909" y="4154"/>
                    <a:pt x="4888" y="4164"/>
                  </a:cubicBezTo>
                  <a:cubicBezTo>
                    <a:pt x="4868" y="4179"/>
                    <a:pt x="4844" y="4187"/>
                    <a:pt x="4820" y="4187"/>
                  </a:cubicBezTo>
                  <a:cubicBezTo>
                    <a:pt x="4794" y="4187"/>
                    <a:pt x="4768" y="4176"/>
                    <a:pt x="4751" y="4154"/>
                  </a:cubicBezTo>
                  <a:cubicBezTo>
                    <a:pt x="4519" y="3859"/>
                    <a:pt x="4466" y="3332"/>
                    <a:pt x="4456" y="3110"/>
                  </a:cubicBezTo>
                  <a:lnTo>
                    <a:pt x="4456" y="3079"/>
                  </a:lnTo>
                  <a:lnTo>
                    <a:pt x="4424" y="3068"/>
                  </a:lnTo>
                  <a:cubicBezTo>
                    <a:pt x="4319" y="3026"/>
                    <a:pt x="4224" y="2974"/>
                    <a:pt x="4140" y="2900"/>
                  </a:cubicBezTo>
                  <a:cubicBezTo>
                    <a:pt x="4087" y="2847"/>
                    <a:pt x="4035" y="2794"/>
                    <a:pt x="3982" y="2721"/>
                  </a:cubicBezTo>
                  <a:lnTo>
                    <a:pt x="3961" y="2700"/>
                  </a:lnTo>
                  <a:lnTo>
                    <a:pt x="3940" y="2700"/>
                  </a:lnTo>
                  <a:cubicBezTo>
                    <a:pt x="3761" y="2731"/>
                    <a:pt x="3592" y="2742"/>
                    <a:pt x="3424" y="2742"/>
                  </a:cubicBezTo>
                  <a:cubicBezTo>
                    <a:pt x="3087" y="2742"/>
                    <a:pt x="2455" y="2679"/>
                    <a:pt x="2149" y="2247"/>
                  </a:cubicBezTo>
                  <a:cubicBezTo>
                    <a:pt x="2086" y="2131"/>
                    <a:pt x="2034" y="2015"/>
                    <a:pt x="1992" y="1910"/>
                  </a:cubicBezTo>
                  <a:lnTo>
                    <a:pt x="1981" y="1868"/>
                  </a:lnTo>
                  <a:lnTo>
                    <a:pt x="1938" y="1878"/>
                  </a:lnTo>
                  <a:cubicBezTo>
                    <a:pt x="1802" y="1921"/>
                    <a:pt x="1601" y="2005"/>
                    <a:pt x="1465" y="2183"/>
                  </a:cubicBezTo>
                  <a:cubicBezTo>
                    <a:pt x="1306" y="2384"/>
                    <a:pt x="1254" y="2658"/>
                    <a:pt x="1306" y="2995"/>
                  </a:cubicBezTo>
                  <a:cubicBezTo>
                    <a:pt x="1317" y="3016"/>
                    <a:pt x="1306" y="3047"/>
                    <a:pt x="1296" y="3068"/>
                  </a:cubicBezTo>
                  <a:cubicBezTo>
                    <a:pt x="1275" y="3089"/>
                    <a:pt x="1254" y="3100"/>
                    <a:pt x="1222" y="3100"/>
                  </a:cubicBezTo>
                  <a:cubicBezTo>
                    <a:pt x="1216" y="3102"/>
                    <a:pt x="1209" y="3102"/>
                    <a:pt x="1203" y="3102"/>
                  </a:cubicBezTo>
                  <a:cubicBezTo>
                    <a:pt x="1160" y="3102"/>
                    <a:pt x="1126" y="3072"/>
                    <a:pt x="1117" y="3026"/>
                  </a:cubicBezTo>
                  <a:cubicBezTo>
                    <a:pt x="1065" y="2668"/>
                    <a:pt x="1107" y="2373"/>
                    <a:pt x="1254" y="2141"/>
                  </a:cubicBezTo>
                  <a:lnTo>
                    <a:pt x="1264" y="2131"/>
                  </a:lnTo>
                  <a:lnTo>
                    <a:pt x="1264" y="2120"/>
                  </a:lnTo>
                  <a:cubicBezTo>
                    <a:pt x="1328" y="509"/>
                    <a:pt x="211" y="288"/>
                    <a:pt x="201" y="288"/>
                  </a:cubicBezTo>
                  <a:cubicBezTo>
                    <a:pt x="169" y="288"/>
                    <a:pt x="148" y="267"/>
                    <a:pt x="138" y="245"/>
                  </a:cubicBezTo>
                  <a:cubicBezTo>
                    <a:pt x="117" y="224"/>
                    <a:pt x="117" y="203"/>
                    <a:pt x="117" y="172"/>
                  </a:cubicBezTo>
                  <a:cubicBezTo>
                    <a:pt x="126" y="126"/>
                    <a:pt x="167" y="96"/>
                    <a:pt x="212" y="96"/>
                  </a:cubicBezTo>
                  <a:close/>
                  <a:moveTo>
                    <a:pt x="217" y="0"/>
                  </a:moveTo>
                  <a:cubicBezTo>
                    <a:pt x="125" y="0"/>
                    <a:pt x="40" y="68"/>
                    <a:pt x="21" y="161"/>
                  </a:cubicBezTo>
                  <a:cubicBezTo>
                    <a:pt x="0" y="267"/>
                    <a:pt x="75" y="362"/>
                    <a:pt x="180" y="383"/>
                  </a:cubicBezTo>
                  <a:cubicBezTo>
                    <a:pt x="190" y="383"/>
                    <a:pt x="1222" y="593"/>
                    <a:pt x="1170" y="2099"/>
                  </a:cubicBezTo>
                  <a:cubicBezTo>
                    <a:pt x="1012" y="2352"/>
                    <a:pt x="959" y="2668"/>
                    <a:pt x="1023" y="3037"/>
                  </a:cubicBezTo>
                  <a:cubicBezTo>
                    <a:pt x="1032" y="3136"/>
                    <a:pt x="1125" y="3207"/>
                    <a:pt x="1224" y="3207"/>
                  </a:cubicBezTo>
                  <a:cubicBezTo>
                    <a:pt x="1230" y="3207"/>
                    <a:pt x="1237" y="3206"/>
                    <a:pt x="1243" y="3206"/>
                  </a:cubicBezTo>
                  <a:cubicBezTo>
                    <a:pt x="1296" y="3195"/>
                    <a:pt x="1338" y="3163"/>
                    <a:pt x="1370" y="3121"/>
                  </a:cubicBezTo>
                  <a:cubicBezTo>
                    <a:pt x="1402" y="3079"/>
                    <a:pt x="1412" y="3026"/>
                    <a:pt x="1402" y="2974"/>
                  </a:cubicBezTo>
                  <a:cubicBezTo>
                    <a:pt x="1360" y="2668"/>
                    <a:pt x="1402" y="2426"/>
                    <a:pt x="1538" y="2247"/>
                  </a:cubicBezTo>
                  <a:cubicBezTo>
                    <a:pt x="1654" y="2110"/>
                    <a:pt x="1802" y="2026"/>
                    <a:pt x="1917" y="1984"/>
                  </a:cubicBezTo>
                  <a:cubicBezTo>
                    <a:pt x="1949" y="2089"/>
                    <a:pt x="2002" y="2194"/>
                    <a:pt x="2076" y="2300"/>
                  </a:cubicBezTo>
                  <a:cubicBezTo>
                    <a:pt x="2318" y="2647"/>
                    <a:pt x="2802" y="2847"/>
                    <a:pt x="3424" y="2847"/>
                  </a:cubicBezTo>
                  <a:cubicBezTo>
                    <a:pt x="3582" y="2847"/>
                    <a:pt x="3750" y="2826"/>
                    <a:pt x="3919" y="2805"/>
                  </a:cubicBezTo>
                  <a:cubicBezTo>
                    <a:pt x="3972" y="2869"/>
                    <a:pt x="4024" y="2921"/>
                    <a:pt x="4077" y="2974"/>
                  </a:cubicBezTo>
                  <a:cubicBezTo>
                    <a:pt x="4161" y="3047"/>
                    <a:pt x="4256" y="3100"/>
                    <a:pt x="4361" y="3153"/>
                  </a:cubicBezTo>
                  <a:cubicBezTo>
                    <a:pt x="4372" y="3395"/>
                    <a:pt x="4435" y="3911"/>
                    <a:pt x="4677" y="4217"/>
                  </a:cubicBezTo>
                  <a:cubicBezTo>
                    <a:pt x="4713" y="4259"/>
                    <a:pt x="4773" y="4283"/>
                    <a:pt x="4832" y="4283"/>
                  </a:cubicBezTo>
                  <a:cubicBezTo>
                    <a:pt x="4876" y="4283"/>
                    <a:pt x="4919" y="4269"/>
                    <a:pt x="4951" y="4238"/>
                  </a:cubicBezTo>
                  <a:cubicBezTo>
                    <a:pt x="4993" y="4206"/>
                    <a:pt x="5014" y="4164"/>
                    <a:pt x="5025" y="4111"/>
                  </a:cubicBezTo>
                  <a:cubicBezTo>
                    <a:pt x="5025" y="4058"/>
                    <a:pt x="5014" y="4006"/>
                    <a:pt x="4983" y="3964"/>
                  </a:cubicBezTo>
                  <a:cubicBezTo>
                    <a:pt x="4835" y="3784"/>
                    <a:pt x="4782" y="3426"/>
                    <a:pt x="4761" y="3237"/>
                  </a:cubicBezTo>
                  <a:lnTo>
                    <a:pt x="4866" y="3237"/>
                  </a:lnTo>
                  <a:cubicBezTo>
                    <a:pt x="4993" y="3237"/>
                    <a:pt x="5140" y="3227"/>
                    <a:pt x="5278" y="3195"/>
                  </a:cubicBezTo>
                  <a:cubicBezTo>
                    <a:pt x="5678" y="3110"/>
                    <a:pt x="5962" y="3047"/>
                    <a:pt x="6130" y="2995"/>
                  </a:cubicBezTo>
                  <a:cubicBezTo>
                    <a:pt x="6183" y="3153"/>
                    <a:pt x="6268" y="3311"/>
                    <a:pt x="6383" y="3447"/>
                  </a:cubicBezTo>
                  <a:lnTo>
                    <a:pt x="6542" y="3606"/>
                  </a:lnTo>
                  <a:cubicBezTo>
                    <a:pt x="6521" y="3784"/>
                    <a:pt x="6499" y="4154"/>
                    <a:pt x="6741" y="4470"/>
                  </a:cubicBezTo>
                  <a:cubicBezTo>
                    <a:pt x="6973" y="4764"/>
                    <a:pt x="7373" y="4912"/>
                    <a:pt x="7932" y="4912"/>
                  </a:cubicBezTo>
                  <a:lnTo>
                    <a:pt x="8016" y="4912"/>
                  </a:lnTo>
                  <a:cubicBezTo>
                    <a:pt x="8132" y="4912"/>
                    <a:pt x="8216" y="4817"/>
                    <a:pt x="8206" y="4711"/>
                  </a:cubicBezTo>
                  <a:cubicBezTo>
                    <a:pt x="8206" y="4659"/>
                    <a:pt x="8185" y="4617"/>
                    <a:pt x="8143" y="4575"/>
                  </a:cubicBezTo>
                  <a:cubicBezTo>
                    <a:pt x="8111" y="4543"/>
                    <a:pt x="8058" y="4522"/>
                    <a:pt x="8005" y="4522"/>
                  </a:cubicBezTo>
                  <a:cubicBezTo>
                    <a:pt x="7981" y="4522"/>
                    <a:pt x="7957" y="4523"/>
                    <a:pt x="7933" y="4523"/>
                  </a:cubicBezTo>
                  <a:cubicBezTo>
                    <a:pt x="7500" y="4523"/>
                    <a:pt x="7207" y="4427"/>
                    <a:pt x="7047" y="4227"/>
                  </a:cubicBezTo>
                  <a:cubicBezTo>
                    <a:pt x="6963" y="4111"/>
                    <a:pt x="6931" y="3974"/>
                    <a:pt x="6921" y="3869"/>
                  </a:cubicBezTo>
                  <a:lnTo>
                    <a:pt x="6921" y="3869"/>
                  </a:lnTo>
                  <a:cubicBezTo>
                    <a:pt x="7605" y="4227"/>
                    <a:pt x="8448" y="4259"/>
                    <a:pt x="8490" y="4269"/>
                  </a:cubicBezTo>
                  <a:cubicBezTo>
                    <a:pt x="8595" y="4269"/>
                    <a:pt x="8679" y="4185"/>
                    <a:pt x="8690" y="4079"/>
                  </a:cubicBezTo>
                  <a:cubicBezTo>
                    <a:pt x="8690" y="4027"/>
                    <a:pt x="8669" y="3974"/>
                    <a:pt x="8637" y="3932"/>
                  </a:cubicBezTo>
                  <a:cubicBezTo>
                    <a:pt x="8595" y="3901"/>
                    <a:pt x="8553" y="3880"/>
                    <a:pt x="8501" y="3869"/>
                  </a:cubicBezTo>
                  <a:cubicBezTo>
                    <a:pt x="8490" y="3869"/>
                    <a:pt x="7205" y="3816"/>
                    <a:pt x="6689" y="3195"/>
                  </a:cubicBezTo>
                  <a:cubicBezTo>
                    <a:pt x="6573" y="3058"/>
                    <a:pt x="6499" y="2911"/>
                    <a:pt x="6478" y="2752"/>
                  </a:cubicBezTo>
                  <a:cubicBezTo>
                    <a:pt x="6478" y="2731"/>
                    <a:pt x="6478" y="2721"/>
                    <a:pt x="6467" y="2700"/>
                  </a:cubicBezTo>
                  <a:cubicBezTo>
                    <a:pt x="6457" y="2605"/>
                    <a:pt x="6457" y="2510"/>
                    <a:pt x="6478" y="2415"/>
                  </a:cubicBezTo>
                  <a:cubicBezTo>
                    <a:pt x="6554" y="1999"/>
                    <a:pt x="7182" y="1489"/>
                    <a:pt x="8051" y="1489"/>
                  </a:cubicBezTo>
                  <a:cubicBezTo>
                    <a:pt x="8149" y="1489"/>
                    <a:pt x="8250" y="1496"/>
                    <a:pt x="8353" y="1509"/>
                  </a:cubicBezTo>
                  <a:cubicBezTo>
                    <a:pt x="9396" y="1657"/>
                    <a:pt x="10038" y="2089"/>
                    <a:pt x="10049" y="2089"/>
                  </a:cubicBezTo>
                  <a:cubicBezTo>
                    <a:pt x="10081" y="2113"/>
                    <a:pt x="10119" y="2125"/>
                    <a:pt x="10158" y="2125"/>
                  </a:cubicBezTo>
                  <a:cubicBezTo>
                    <a:pt x="10221" y="2125"/>
                    <a:pt x="10283" y="2095"/>
                    <a:pt x="10322" y="2036"/>
                  </a:cubicBezTo>
                  <a:cubicBezTo>
                    <a:pt x="10343" y="1994"/>
                    <a:pt x="10365" y="1942"/>
                    <a:pt x="10354" y="1889"/>
                  </a:cubicBezTo>
                  <a:cubicBezTo>
                    <a:pt x="10343" y="1846"/>
                    <a:pt x="10312" y="1794"/>
                    <a:pt x="10270" y="1773"/>
                  </a:cubicBezTo>
                  <a:cubicBezTo>
                    <a:pt x="10238" y="1752"/>
                    <a:pt x="9543" y="1278"/>
                    <a:pt x="8405" y="1120"/>
                  </a:cubicBezTo>
                  <a:cubicBezTo>
                    <a:pt x="8353" y="1120"/>
                    <a:pt x="8300" y="1109"/>
                    <a:pt x="8248" y="1109"/>
                  </a:cubicBezTo>
                  <a:cubicBezTo>
                    <a:pt x="8269" y="1046"/>
                    <a:pt x="8300" y="983"/>
                    <a:pt x="8363" y="941"/>
                  </a:cubicBezTo>
                  <a:cubicBezTo>
                    <a:pt x="8411" y="904"/>
                    <a:pt x="8477" y="886"/>
                    <a:pt x="8557" y="886"/>
                  </a:cubicBezTo>
                  <a:cubicBezTo>
                    <a:pt x="8638" y="886"/>
                    <a:pt x="8732" y="904"/>
                    <a:pt x="8838" y="941"/>
                  </a:cubicBezTo>
                  <a:cubicBezTo>
                    <a:pt x="8858" y="949"/>
                    <a:pt x="8878" y="952"/>
                    <a:pt x="8898" y="952"/>
                  </a:cubicBezTo>
                  <a:cubicBezTo>
                    <a:pt x="8929" y="952"/>
                    <a:pt x="8959" y="943"/>
                    <a:pt x="8985" y="931"/>
                  </a:cubicBezTo>
                  <a:cubicBezTo>
                    <a:pt x="9037" y="909"/>
                    <a:pt x="9069" y="867"/>
                    <a:pt x="9091" y="814"/>
                  </a:cubicBezTo>
                  <a:cubicBezTo>
                    <a:pt x="9101" y="772"/>
                    <a:pt x="9101" y="720"/>
                    <a:pt x="9080" y="667"/>
                  </a:cubicBezTo>
                  <a:cubicBezTo>
                    <a:pt x="9058" y="625"/>
                    <a:pt x="9016" y="583"/>
                    <a:pt x="8964" y="572"/>
                  </a:cubicBezTo>
                  <a:cubicBezTo>
                    <a:pt x="8813" y="520"/>
                    <a:pt x="8672" y="494"/>
                    <a:pt x="8543" y="494"/>
                  </a:cubicBezTo>
                  <a:cubicBezTo>
                    <a:pt x="8386" y="494"/>
                    <a:pt x="8248" y="533"/>
                    <a:pt x="8132" y="615"/>
                  </a:cubicBezTo>
                  <a:cubicBezTo>
                    <a:pt x="7953" y="751"/>
                    <a:pt x="7869" y="952"/>
                    <a:pt x="7837" y="1109"/>
                  </a:cubicBezTo>
                  <a:cubicBezTo>
                    <a:pt x="6973" y="1183"/>
                    <a:pt x="6205" y="1731"/>
                    <a:pt x="6088" y="2352"/>
                  </a:cubicBezTo>
                  <a:cubicBezTo>
                    <a:pt x="6078" y="2436"/>
                    <a:pt x="6067" y="2521"/>
                    <a:pt x="6078" y="2605"/>
                  </a:cubicBezTo>
                  <a:cubicBezTo>
                    <a:pt x="5920" y="2647"/>
                    <a:pt x="5636" y="2721"/>
                    <a:pt x="5204" y="2815"/>
                  </a:cubicBezTo>
                  <a:cubicBezTo>
                    <a:pt x="5081" y="2839"/>
                    <a:pt x="4969" y="2851"/>
                    <a:pt x="4867" y="2851"/>
                  </a:cubicBezTo>
                  <a:cubicBezTo>
                    <a:pt x="4644" y="2851"/>
                    <a:pt x="4467" y="2794"/>
                    <a:pt x="4330" y="2679"/>
                  </a:cubicBezTo>
                  <a:cubicBezTo>
                    <a:pt x="4035" y="2426"/>
                    <a:pt x="4045" y="1942"/>
                    <a:pt x="4045" y="1942"/>
                  </a:cubicBezTo>
                  <a:cubicBezTo>
                    <a:pt x="4056" y="1836"/>
                    <a:pt x="3972" y="1741"/>
                    <a:pt x="3866" y="1731"/>
                  </a:cubicBezTo>
                  <a:cubicBezTo>
                    <a:pt x="3813" y="1731"/>
                    <a:pt x="3761" y="1752"/>
                    <a:pt x="3729" y="1783"/>
                  </a:cubicBezTo>
                  <a:cubicBezTo>
                    <a:pt x="3687" y="1815"/>
                    <a:pt x="3666" y="1868"/>
                    <a:pt x="3656" y="1921"/>
                  </a:cubicBezTo>
                  <a:cubicBezTo>
                    <a:pt x="3656" y="1931"/>
                    <a:pt x="3645" y="2162"/>
                    <a:pt x="3740" y="2436"/>
                  </a:cubicBezTo>
                  <a:cubicBezTo>
                    <a:pt x="3634" y="2447"/>
                    <a:pt x="3531" y="2452"/>
                    <a:pt x="3432" y="2452"/>
                  </a:cubicBezTo>
                  <a:cubicBezTo>
                    <a:pt x="2946" y="2452"/>
                    <a:pt x="2567" y="2323"/>
                    <a:pt x="2392" y="2078"/>
                  </a:cubicBezTo>
                  <a:cubicBezTo>
                    <a:pt x="2254" y="1857"/>
                    <a:pt x="2212" y="1668"/>
                    <a:pt x="2275" y="1499"/>
                  </a:cubicBezTo>
                  <a:cubicBezTo>
                    <a:pt x="2371" y="1204"/>
                    <a:pt x="2739" y="1057"/>
                    <a:pt x="2750" y="1046"/>
                  </a:cubicBezTo>
                  <a:cubicBezTo>
                    <a:pt x="2855" y="1004"/>
                    <a:pt x="2907" y="899"/>
                    <a:pt x="2865" y="793"/>
                  </a:cubicBezTo>
                  <a:cubicBezTo>
                    <a:pt x="2855" y="741"/>
                    <a:pt x="2813" y="709"/>
                    <a:pt x="2771" y="688"/>
                  </a:cubicBezTo>
                  <a:cubicBezTo>
                    <a:pt x="2740" y="676"/>
                    <a:pt x="2710" y="670"/>
                    <a:pt x="2679" y="670"/>
                  </a:cubicBezTo>
                  <a:cubicBezTo>
                    <a:pt x="2657" y="670"/>
                    <a:pt x="2635" y="673"/>
                    <a:pt x="2613" y="678"/>
                  </a:cubicBezTo>
                  <a:cubicBezTo>
                    <a:pt x="2591" y="688"/>
                    <a:pt x="2065" y="888"/>
                    <a:pt x="1907" y="1373"/>
                  </a:cubicBezTo>
                  <a:cubicBezTo>
                    <a:pt x="1875" y="1436"/>
                    <a:pt x="1865" y="1520"/>
                    <a:pt x="1854" y="1594"/>
                  </a:cubicBezTo>
                  <a:cubicBezTo>
                    <a:pt x="1770" y="1626"/>
                    <a:pt x="1665" y="1657"/>
                    <a:pt x="1549" y="1731"/>
                  </a:cubicBezTo>
                  <a:cubicBezTo>
                    <a:pt x="1433" y="235"/>
                    <a:pt x="264" y="4"/>
                    <a:pt x="253" y="4"/>
                  </a:cubicBezTo>
                  <a:cubicBezTo>
                    <a:pt x="241" y="1"/>
                    <a:pt x="229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19;p38">
              <a:extLst>
                <a:ext uri="{FF2B5EF4-FFF2-40B4-BE49-F238E27FC236}">
                  <a16:creationId xmlns:a16="http://schemas.microsoft.com/office/drawing/2014/main" id="{E7C83264-3939-2DA7-2117-EEA05CDA9AA7}"/>
                </a:ext>
              </a:extLst>
            </p:cNvPr>
            <p:cNvSpPr/>
            <p:nvPr/>
          </p:nvSpPr>
          <p:spPr>
            <a:xfrm>
              <a:off x="11232327" y="2559531"/>
              <a:ext cx="148697" cy="96598"/>
            </a:xfrm>
            <a:custGeom>
              <a:avLst/>
              <a:gdLst/>
              <a:ahLst/>
              <a:cxnLst/>
              <a:rect l="l" t="t" r="r" b="b"/>
              <a:pathLst>
                <a:path w="2224" h="1445" extrusionOk="0">
                  <a:moveTo>
                    <a:pt x="1150" y="98"/>
                  </a:moveTo>
                  <a:cubicBezTo>
                    <a:pt x="1306" y="98"/>
                    <a:pt x="1461" y="127"/>
                    <a:pt x="1602" y="202"/>
                  </a:cubicBezTo>
                  <a:cubicBezTo>
                    <a:pt x="1918" y="371"/>
                    <a:pt x="2086" y="718"/>
                    <a:pt x="2118" y="1244"/>
                  </a:cubicBezTo>
                  <a:cubicBezTo>
                    <a:pt x="2118" y="1297"/>
                    <a:pt x="2076" y="1340"/>
                    <a:pt x="2023" y="1350"/>
                  </a:cubicBezTo>
                  <a:cubicBezTo>
                    <a:pt x="1971" y="1350"/>
                    <a:pt x="1929" y="1308"/>
                    <a:pt x="1929" y="1255"/>
                  </a:cubicBezTo>
                  <a:cubicBezTo>
                    <a:pt x="1897" y="802"/>
                    <a:pt x="1760" y="507"/>
                    <a:pt x="1517" y="381"/>
                  </a:cubicBezTo>
                  <a:cubicBezTo>
                    <a:pt x="1402" y="317"/>
                    <a:pt x="1276" y="296"/>
                    <a:pt x="1149" y="296"/>
                  </a:cubicBezTo>
                  <a:cubicBezTo>
                    <a:pt x="801" y="296"/>
                    <a:pt x="422" y="465"/>
                    <a:pt x="275" y="549"/>
                  </a:cubicBezTo>
                  <a:cubicBezTo>
                    <a:pt x="257" y="560"/>
                    <a:pt x="238" y="565"/>
                    <a:pt x="220" y="565"/>
                  </a:cubicBezTo>
                  <a:cubicBezTo>
                    <a:pt x="185" y="565"/>
                    <a:pt x="152" y="546"/>
                    <a:pt x="138" y="518"/>
                  </a:cubicBezTo>
                  <a:cubicBezTo>
                    <a:pt x="106" y="465"/>
                    <a:pt x="127" y="402"/>
                    <a:pt x="169" y="381"/>
                  </a:cubicBezTo>
                  <a:cubicBezTo>
                    <a:pt x="201" y="365"/>
                    <a:pt x="675" y="98"/>
                    <a:pt x="1150" y="98"/>
                  </a:cubicBezTo>
                  <a:close/>
                  <a:moveTo>
                    <a:pt x="1153" y="0"/>
                  </a:moveTo>
                  <a:cubicBezTo>
                    <a:pt x="645" y="0"/>
                    <a:pt x="151" y="281"/>
                    <a:pt x="127" y="296"/>
                  </a:cubicBezTo>
                  <a:cubicBezTo>
                    <a:pt x="33" y="349"/>
                    <a:pt x="1" y="465"/>
                    <a:pt x="54" y="560"/>
                  </a:cubicBezTo>
                  <a:cubicBezTo>
                    <a:pt x="89" y="624"/>
                    <a:pt x="153" y="659"/>
                    <a:pt x="220" y="659"/>
                  </a:cubicBezTo>
                  <a:cubicBezTo>
                    <a:pt x="253" y="659"/>
                    <a:pt x="286" y="651"/>
                    <a:pt x="317" y="633"/>
                  </a:cubicBezTo>
                  <a:cubicBezTo>
                    <a:pt x="464" y="549"/>
                    <a:pt x="822" y="395"/>
                    <a:pt x="1144" y="395"/>
                  </a:cubicBezTo>
                  <a:cubicBezTo>
                    <a:pt x="1259" y="395"/>
                    <a:pt x="1370" y="415"/>
                    <a:pt x="1465" y="465"/>
                  </a:cubicBezTo>
                  <a:cubicBezTo>
                    <a:pt x="1676" y="581"/>
                    <a:pt x="1802" y="844"/>
                    <a:pt x="1823" y="1255"/>
                  </a:cubicBezTo>
                  <a:cubicBezTo>
                    <a:pt x="1833" y="1361"/>
                    <a:pt x="1918" y="1445"/>
                    <a:pt x="2023" y="1445"/>
                  </a:cubicBezTo>
                  <a:lnTo>
                    <a:pt x="2034" y="1445"/>
                  </a:lnTo>
                  <a:cubicBezTo>
                    <a:pt x="2139" y="1434"/>
                    <a:pt x="2224" y="1340"/>
                    <a:pt x="2213" y="1234"/>
                  </a:cubicBezTo>
                  <a:cubicBezTo>
                    <a:pt x="2181" y="676"/>
                    <a:pt x="1992" y="307"/>
                    <a:pt x="1655" y="118"/>
                  </a:cubicBezTo>
                  <a:cubicBezTo>
                    <a:pt x="1498" y="33"/>
                    <a:pt x="1324" y="0"/>
                    <a:pt x="115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20;p38">
              <a:extLst>
                <a:ext uri="{FF2B5EF4-FFF2-40B4-BE49-F238E27FC236}">
                  <a16:creationId xmlns:a16="http://schemas.microsoft.com/office/drawing/2014/main" id="{E701F59A-26B8-89EC-2FB2-B9BA8B3A85B6}"/>
                </a:ext>
              </a:extLst>
            </p:cNvPr>
            <p:cNvSpPr/>
            <p:nvPr/>
          </p:nvSpPr>
          <p:spPr>
            <a:xfrm>
              <a:off x="11763329" y="2412528"/>
              <a:ext cx="300803" cy="515881"/>
            </a:xfrm>
            <a:custGeom>
              <a:avLst/>
              <a:gdLst/>
              <a:ahLst/>
              <a:cxnLst/>
              <a:rect l="l" t="t" r="r" b="b"/>
              <a:pathLst>
                <a:path w="4499" h="7717" extrusionOk="0">
                  <a:moveTo>
                    <a:pt x="518" y="0"/>
                  </a:moveTo>
                  <a:cubicBezTo>
                    <a:pt x="308" y="0"/>
                    <a:pt x="123" y="49"/>
                    <a:pt x="0" y="94"/>
                  </a:cubicBezTo>
                  <a:cubicBezTo>
                    <a:pt x="0" y="105"/>
                    <a:pt x="0" y="105"/>
                    <a:pt x="11" y="115"/>
                  </a:cubicBezTo>
                  <a:cubicBezTo>
                    <a:pt x="11" y="126"/>
                    <a:pt x="21" y="147"/>
                    <a:pt x="43" y="189"/>
                  </a:cubicBezTo>
                  <a:cubicBezTo>
                    <a:pt x="168" y="143"/>
                    <a:pt x="346" y="97"/>
                    <a:pt x="541" y="97"/>
                  </a:cubicBezTo>
                  <a:cubicBezTo>
                    <a:pt x="659" y="97"/>
                    <a:pt x="784" y="114"/>
                    <a:pt x="906" y="157"/>
                  </a:cubicBezTo>
                  <a:cubicBezTo>
                    <a:pt x="1243" y="283"/>
                    <a:pt x="1496" y="557"/>
                    <a:pt x="1676" y="990"/>
                  </a:cubicBezTo>
                  <a:lnTo>
                    <a:pt x="1697" y="1032"/>
                  </a:lnTo>
                  <a:lnTo>
                    <a:pt x="1728" y="1021"/>
                  </a:lnTo>
                  <a:cubicBezTo>
                    <a:pt x="1730" y="1021"/>
                    <a:pt x="1752" y="1019"/>
                    <a:pt x="1789" y="1019"/>
                  </a:cubicBezTo>
                  <a:cubicBezTo>
                    <a:pt x="1955" y="1019"/>
                    <a:pt x="2430" y="1048"/>
                    <a:pt x="2792" y="1358"/>
                  </a:cubicBezTo>
                  <a:cubicBezTo>
                    <a:pt x="3066" y="1590"/>
                    <a:pt x="3223" y="1948"/>
                    <a:pt x="3255" y="2411"/>
                  </a:cubicBezTo>
                  <a:lnTo>
                    <a:pt x="3255" y="2443"/>
                  </a:lnTo>
                  <a:lnTo>
                    <a:pt x="3298" y="2453"/>
                  </a:lnTo>
                  <a:cubicBezTo>
                    <a:pt x="3340" y="2464"/>
                    <a:pt x="4277" y="2654"/>
                    <a:pt x="4340" y="3623"/>
                  </a:cubicBezTo>
                  <a:cubicBezTo>
                    <a:pt x="4403" y="4202"/>
                    <a:pt x="3750" y="4876"/>
                    <a:pt x="3750" y="4887"/>
                  </a:cubicBezTo>
                  <a:lnTo>
                    <a:pt x="3729" y="4908"/>
                  </a:lnTo>
                  <a:lnTo>
                    <a:pt x="3740" y="4939"/>
                  </a:lnTo>
                  <a:cubicBezTo>
                    <a:pt x="3740" y="4939"/>
                    <a:pt x="3908" y="5392"/>
                    <a:pt x="3740" y="5771"/>
                  </a:cubicBezTo>
                  <a:cubicBezTo>
                    <a:pt x="3656" y="5971"/>
                    <a:pt x="3487" y="6119"/>
                    <a:pt x="3244" y="6214"/>
                  </a:cubicBezTo>
                  <a:lnTo>
                    <a:pt x="3213" y="6224"/>
                  </a:lnTo>
                  <a:lnTo>
                    <a:pt x="3213" y="6266"/>
                  </a:lnTo>
                  <a:cubicBezTo>
                    <a:pt x="3213" y="6266"/>
                    <a:pt x="3266" y="6783"/>
                    <a:pt x="2886" y="7172"/>
                  </a:cubicBezTo>
                  <a:cubicBezTo>
                    <a:pt x="2579" y="7470"/>
                    <a:pt x="2107" y="7619"/>
                    <a:pt x="1460" y="7619"/>
                  </a:cubicBezTo>
                  <a:cubicBezTo>
                    <a:pt x="1396" y="7619"/>
                    <a:pt x="1331" y="7617"/>
                    <a:pt x="1264" y="7614"/>
                  </a:cubicBezTo>
                  <a:lnTo>
                    <a:pt x="1264" y="7614"/>
                  </a:lnTo>
                  <a:cubicBezTo>
                    <a:pt x="1275" y="7625"/>
                    <a:pt x="1275" y="7635"/>
                    <a:pt x="1275" y="7656"/>
                  </a:cubicBezTo>
                  <a:cubicBezTo>
                    <a:pt x="1275" y="7667"/>
                    <a:pt x="1264" y="7688"/>
                    <a:pt x="1264" y="7709"/>
                  </a:cubicBezTo>
                  <a:cubicBezTo>
                    <a:pt x="1345" y="7714"/>
                    <a:pt x="1424" y="7716"/>
                    <a:pt x="1500" y="7716"/>
                  </a:cubicBezTo>
                  <a:cubicBezTo>
                    <a:pt x="2151" y="7716"/>
                    <a:pt x="2639" y="7556"/>
                    <a:pt x="2950" y="7235"/>
                  </a:cubicBezTo>
                  <a:cubicBezTo>
                    <a:pt x="3308" y="6877"/>
                    <a:pt x="3319" y="6424"/>
                    <a:pt x="3319" y="6287"/>
                  </a:cubicBezTo>
                  <a:cubicBezTo>
                    <a:pt x="3560" y="6193"/>
                    <a:pt x="3740" y="6024"/>
                    <a:pt x="3834" y="5814"/>
                  </a:cubicBezTo>
                  <a:cubicBezTo>
                    <a:pt x="3993" y="5445"/>
                    <a:pt x="3876" y="5044"/>
                    <a:pt x="3834" y="4929"/>
                  </a:cubicBezTo>
                  <a:cubicBezTo>
                    <a:pt x="3961" y="4802"/>
                    <a:pt x="4498" y="4181"/>
                    <a:pt x="4435" y="3612"/>
                  </a:cubicBezTo>
                  <a:cubicBezTo>
                    <a:pt x="4382" y="2685"/>
                    <a:pt x="3539" y="2411"/>
                    <a:pt x="3350" y="2369"/>
                  </a:cubicBezTo>
                  <a:cubicBezTo>
                    <a:pt x="3308" y="1895"/>
                    <a:pt x="3150" y="1526"/>
                    <a:pt x="2855" y="1285"/>
                  </a:cubicBezTo>
                  <a:cubicBezTo>
                    <a:pt x="2488" y="972"/>
                    <a:pt x="2032" y="924"/>
                    <a:pt x="1831" y="924"/>
                  </a:cubicBezTo>
                  <a:cubicBezTo>
                    <a:pt x="1801" y="924"/>
                    <a:pt x="1777" y="925"/>
                    <a:pt x="1760" y="926"/>
                  </a:cubicBezTo>
                  <a:cubicBezTo>
                    <a:pt x="1559" y="484"/>
                    <a:pt x="1285" y="189"/>
                    <a:pt x="938" y="73"/>
                  </a:cubicBezTo>
                  <a:cubicBezTo>
                    <a:pt x="795" y="20"/>
                    <a:pt x="65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21;p38">
              <a:extLst>
                <a:ext uri="{FF2B5EF4-FFF2-40B4-BE49-F238E27FC236}">
                  <a16:creationId xmlns:a16="http://schemas.microsoft.com/office/drawing/2014/main" id="{F0826448-9AB9-954D-A1F8-B6CFC264C351}"/>
                </a:ext>
              </a:extLst>
            </p:cNvPr>
            <p:cNvSpPr/>
            <p:nvPr/>
          </p:nvSpPr>
          <p:spPr>
            <a:xfrm>
              <a:off x="11240818" y="2371415"/>
              <a:ext cx="506398" cy="207302"/>
            </a:xfrm>
            <a:custGeom>
              <a:avLst/>
              <a:gdLst/>
              <a:ahLst/>
              <a:cxnLst/>
              <a:rect l="l" t="t" r="r" b="b"/>
              <a:pathLst>
                <a:path w="7574" h="3101" extrusionOk="0">
                  <a:moveTo>
                    <a:pt x="4730" y="0"/>
                  </a:moveTo>
                  <a:cubicBezTo>
                    <a:pt x="4702" y="0"/>
                    <a:pt x="4674" y="1"/>
                    <a:pt x="4645" y="4"/>
                  </a:cubicBezTo>
                  <a:cubicBezTo>
                    <a:pt x="4024" y="46"/>
                    <a:pt x="3581" y="604"/>
                    <a:pt x="3466" y="762"/>
                  </a:cubicBezTo>
                  <a:cubicBezTo>
                    <a:pt x="3382" y="709"/>
                    <a:pt x="3181" y="604"/>
                    <a:pt x="2844" y="583"/>
                  </a:cubicBezTo>
                  <a:cubicBezTo>
                    <a:pt x="1917" y="667"/>
                    <a:pt x="1685" y="1341"/>
                    <a:pt x="1643" y="1552"/>
                  </a:cubicBezTo>
                  <a:cubicBezTo>
                    <a:pt x="1621" y="1547"/>
                    <a:pt x="1594" y="1545"/>
                    <a:pt x="1560" y="1545"/>
                  </a:cubicBezTo>
                  <a:cubicBezTo>
                    <a:pt x="1421" y="1545"/>
                    <a:pt x="1173" y="1588"/>
                    <a:pt x="706" y="1741"/>
                  </a:cubicBezTo>
                  <a:cubicBezTo>
                    <a:pt x="32" y="1963"/>
                    <a:pt x="0" y="2731"/>
                    <a:pt x="21" y="3100"/>
                  </a:cubicBezTo>
                  <a:cubicBezTo>
                    <a:pt x="42" y="3079"/>
                    <a:pt x="74" y="3068"/>
                    <a:pt x="116" y="3047"/>
                  </a:cubicBezTo>
                  <a:cubicBezTo>
                    <a:pt x="95" y="2689"/>
                    <a:pt x="148" y="2026"/>
                    <a:pt x="737" y="1836"/>
                  </a:cubicBezTo>
                  <a:cubicBezTo>
                    <a:pt x="1232" y="1669"/>
                    <a:pt x="1465" y="1637"/>
                    <a:pt x="1570" y="1637"/>
                  </a:cubicBezTo>
                  <a:cubicBezTo>
                    <a:pt x="1616" y="1637"/>
                    <a:pt x="1637" y="1643"/>
                    <a:pt x="1643" y="1647"/>
                  </a:cubicBezTo>
                  <a:lnTo>
                    <a:pt x="1717" y="1731"/>
                  </a:lnTo>
                  <a:lnTo>
                    <a:pt x="1728" y="1615"/>
                  </a:lnTo>
                  <a:cubicBezTo>
                    <a:pt x="1728" y="1605"/>
                    <a:pt x="1844" y="772"/>
                    <a:pt x="2844" y="688"/>
                  </a:cubicBezTo>
                  <a:cubicBezTo>
                    <a:pt x="3255" y="709"/>
                    <a:pt x="3445" y="867"/>
                    <a:pt x="3445" y="867"/>
                  </a:cubicBezTo>
                  <a:lnTo>
                    <a:pt x="3487" y="909"/>
                  </a:lnTo>
                  <a:lnTo>
                    <a:pt x="3518" y="856"/>
                  </a:lnTo>
                  <a:cubicBezTo>
                    <a:pt x="3518" y="846"/>
                    <a:pt x="3992" y="140"/>
                    <a:pt x="4645" y="98"/>
                  </a:cubicBezTo>
                  <a:cubicBezTo>
                    <a:pt x="4664" y="97"/>
                    <a:pt x="4683" y="96"/>
                    <a:pt x="4702" y="96"/>
                  </a:cubicBezTo>
                  <a:cubicBezTo>
                    <a:pt x="5060" y="96"/>
                    <a:pt x="5400" y="287"/>
                    <a:pt x="5720" y="667"/>
                  </a:cubicBezTo>
                  <a:lnTo>
                    <a:pt x="5762" y="709"/>
                  </a:lnTo>
                  <a:lnTo>
                    <a:pt x="5793" y="667"/>
                  </a:lnTo>
                  <a:cubicBezTo>
                    <a:pt x="5804" y="667"/>
                    <a:pt x="6186" y="285"/>
                    <a:pt x="6668" y="285"/>
                  </a:cubicBezTo>
                  <a:cubicBezTo>
                    <a:pt x="6692" y="285"/>
                    <a:pt x="6717" y="286"/>
                    <a:pt x="6741" y="288"/>
                  </a:cubicBezTo>
                  <a:cubicBezTo>
                    <a:pt x="7015" y="309"/>
                    <a:pt x="7268" y="456"/>
                    <a:pt x="7499" y="709"/>
                  </a:cubicBezTo>
                  <a:cubicBezTo>
                    <a:pt x="7510" y="699"/>
                    <a:pt x="7531" y="678"/>
                    <a:pt x="7553" y="667"/>
                  </a:cubicBezTo>
                  <a:cubicBezTo>
                    <a:pt x="7563" y="657"/>
                    <a:pt x="7574" y="657"/>
                    <a:pt x="7574" y="657"/>
                  </a:cubicBezTo>
                  <a:cubicBezTo>
                    <a:pt x="7331" y="372"/>
                    <a:pt x="7047" y="214"/>
                    <a:pt x="6741" y="193"/>
                  </a:cubicBezTo>
                  <a:cubicBezTo>
                    <a:pt x="6711" y="191"/>
                    <a:pt x="6681" y="189"/>
                    <a:pt x="6651" y="189"/>
                  </a:cubicBezTo>
                  <a:cubicBezTo>
                    <a:pt x="6220" y="189"/>
                    <a:pt x="5880" y="463"/>
                    <a:pt x="5762" y="561"/>
                  </a:cubicBezTo>
                  <a:cubicBezTo>
                    <a:pt x="5439" y="190"/>
                    <a:pt x="5089" y="0"/>
                    <a:pt x="47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22;p38">
              <a:extLst>
                <a:ext uri="{FF2B5EF4-FFF2-40B4-BE49-F238E27FC236}">
                  <a16:creationId xmlns:a16="http://schemas.microsoft.com/office/drawing/2014/main" id="{CE184F59-FC68-F8DC-0854-E456F0782D17}"/>
                </a:ext>
              </a:extLst>
            </p:cNvPr>
            <p:cNvSpPr/>
            <p:nvPr/>
          </p:nvSpPr>
          <p:spPr>
            <a:xfrm>
              <a:off x="11737989" y="2413798"/>
              <a:ext cx="54959" cy="117723"/>
            </a:xfrm>
            <a:custGeom>
              <a:avLst/>
              <a:gdLst/>
              <a:ahLst/>
              <a:cxnLst/>
              <a:rect l="l" t="t" r="r" b="b"/>
              <a:pathLst>
                <a:path w="822" h="1761" extrusionOk="0">
                  <a:moveTo>
                    <a:pt x="222" y="96"/>
                  </a:moveTo>
                  <a:cubicBezTo>
                    <a:pt x="253" y="96"/>
                    <a:pt x="285" y="117"/>
                    <a:pt x="306" y="149"/>
                  </a:cubicBezTo>
                  <a:cubicBezTo>
                    <a:pt x="316" y="180"/>
                    <a:pt x="727" y="875"/>
                    <a:pt x="727" y="1560"/>
                  </a:cubicBezTo>
                  <a:cubicBezTo>
                    <a:pt x="727" y="1613"/>
                    <a:pt x="685" y="1655"/>
                    <a:pt x="632" y="1655"/>
                  </a:cubicBezTo>
                  <a:cubicBezTo>
                    <a:pt x="580" y="1655"/>
                    <a:pt x="538" y="1613"/>
                    <a:pt x="538" y="1560"/>
                  </a:cubicBezTo>
                  <a:cubicBezTo>
                    <a:pt x="538" y="928"/>
                    <a:pt x="138" y="254"/>
                    <a:pt x="138" y="243"/>
                  </a:cubicBezTo>
                  <a:cubicBezTo>
                    <a:pt x="106" y="201"/>
                    <a:pt x="127" y="138"/>
                    <a:pt x="169" y="117"/>
                  </a:cubicBezTo>
                  <a:cubicBezTo>
                    <a:pt x="190" y="107"/>
                    <a:pt x="201" y="96"/>
                    <a:pt x="222" y="96"/>
                  </a:cubicBezTo>
                  <a:close/>
                  <a:moveTo>
                    <a:pt x="224" y="0"/>
                  </a:moveTo>
                  <a:cubicBezTo>
                    <a:pt x="187" y="0"/>
                    <a:pt x="150" y="10"/>
                    <a:pt x="117" y="33"/>
                  </a:cubicBezTo>
                  <a:cubicBezTo>
                    <a:pt x="32" y="86"/>
                    <a:pt x="0" y="201"/>
                    <a:pt x="53" y="297"/>
                  </a:cubicBezTo>
                  <a:cubicBezTo>
                    <a:pt x="53" y="307"/>
                    <a:pt x="432" y="950"/>
                    <a:pt x="432" y="1560"/>
                  </a:cubicBezTo>
                  <a:cubicBezTo>
                    <a:pt x="432" y="1666"/>
                    <a:pt x="527" y="1760"/>
                    <a:pt x="632" y="1760"/>
                  </a:cubicBezTo>
                  <a:cubicBezTo>
                    <a:pt x="738" y="1760"/>
                    <a:pt x="822" y="1666"/>
                    <a:pt x="822" y="1560"/>
                  </a:cubicBezTo>
                  <a:cubicBezTo>
                    <a:pt x="822" y="844"/>
                    <a:pt x="400" y="128"/>
                    <a:pt x="390" y="96"/>
                  </a:cubicBezTo>
                  <a:cubicBezTo>
                    <a:pt x="356" y="35"/>
                    <a:pt x="291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0"/>
          <p:cNvSpPr txBox="1">
            <a:spLocks noGrp="1"/>
          </p:cNvSpPr>
          <p:nvPr>
            <p:ph type="title"/>
          </p:nvPr>
        </p:nvSpPr>
        <p:spPr>
          <a:xfrm>
            <a:off x="646825" y="942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overview</a:t>
            </a:r>
            <a:endParaRPr dirty="0"/>
          </a:p>
        </p:txBody>
      </p:sp>
      <p:sp>
        <p:nvSpPr>
          <p:cNvPr id="525" name="Google Shape;525;p40"/>
          <p:cNvSpPr txBox="1">
            <a:spLocks noGrp="1"/>
          </p:cNvSpPr>
          <p:nvPr>
            <p:ph type="body" idx="1"/>
          </p:nvPr>
        </p:nvSpPr>
        <p:spPr>
          <a:xfrm>
            <a:off x="721541" y="1696610"/>
            <a:ext cx="5016979" cy="27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400" b="1" dirty="0"/>
              <a:t>                                                                 Problem Statement:</a:t>
            </a:r>
          </a:p>
          <a:p>
            <a:pPr marL="139700" indent="0">
              <a:buNone/>
            </a:pPr>
            <a:endParaRPr lang="en-US" sz="1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Strokes: Not the kind you find in a painting! 🎨 </a:t>
            </a:r>
          </a:p>
          <a:p>
            <a:pPr marL="139700" indent="0">
              <a:buNone/>
            </a:pPr>
            <a:r>
              <a:rPr lang="en-US" dirty="0"/>
              <a:t>        But the medical kind you definitely</a:t>
            </a:r>
            <a:r>
              <a:rPr lang="en-US" i="1" dirty="0"/>
              <a:t> </a:t>
            </a:r>
            <a:r>
              <a:rPr lang="en-US" dirty="0"/>
              <a:t>want to avoid!</a:t>
            </a:r>
          </a:p>
          <a:p>
            <a:pPr marL="13970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Every year, millions of people around the world didn't predict they'd have a stroke... unfortunately, their health took them by surprise.</a:t>
            </a:r>
          </a:p>
          <a:p>
            <a:pPr marL="13970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Can you predict the weather? 🌦️ Easy. </a:t>
            </a:r>
          </a:p>
          <a:p>
            <a:pPr marL="139700" indent="0">
              <a:buNone/>
            </a:pPr>
            <a:r>
              <a:rPr lang="en-US" dirty="0"/>
              <a:t>         Predicting the next viral dance trend? 🕺 Also easy. </a:t>
            </a:r>
          </a:p>
          <a:p>
            <a:pPr marL="139700" indent="0">
              <a:buNone/>
            </a:pPr>
            <a:r>
              <a:rPr lang="en-US" dirty="0"/>
              <a:t>         But predicting strokes? That’s where things get tricky... until now!</a:t>
            </a:r>
          </a:p>
          <a:p>
            <a:pPr marL="13970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Our Goal</a:t>
            </a:r>
            <a:r>
              <a:rPr lang="en-US" dirty="0"/>
              <a:t>: We want to use machine learning to make strokes as predictable as your best friend behavior .</a:t>
            </a:r>
          </a:p>
        </p:txBody>
      </p:sp>
      <p:grpSp>
        <p:nvGrpSpPr>
          <p:cNvPr id="526" name="Google Shape;526;p40"/>
          <p:cNvGrpSpPr/>
          <p:nvPr/>
        </p:nvGrpSpPr>
        <p:grpSpPr>
          <a:xfrm>
            <a:off x="5619671" y="1819291"/>
            <a:ext cx="2516894" cy="1638481"/>
            <a:chOff x="11015433" y="2329367"/>
            <a:chExt cx="1223337" cy="796384"/>
          </a:xfrm>
        </p:grpSpPr>
        <p:sp>
          <p:nvSpPr>
            <p:cNvPr id="527" name="Google Shape;527;p40"/>
            <p:cNvSpPr/>
            <p:nvPr/>
          </p:nvSpPr>
          <p:spPr>
            <a:xfrm>
              <a:off x="11015433" y="2329367"/>
              <a:ext cx="1223337" cy="796384"/>
            </a:xfrm>
            <a:custGeom>
              <a:avLst/>
              <a:gdLst/>
              <a:ahLst/>
              <a:cxnLst/>
              <a:rect l="l" t="t" r="r" b="b"/>
              <a:pathLst>
                <a:path w="18297" h="11913" extrusionOk="0">
                  <a:moveTo>
                    <a:pt x="9143" y="95"/>
                  </a:moveTo>
                  <a:cubicBezTo>
                    <a:pt x="14136" y="95"/>
                    <a:pt x="18201" y="4151"/>
                    <a:pt x="18201" y="9143"/>
                  </a:cubicBezTo>
                  <a:lnTo>
                    <a:pt x="18254" y="9143"/>
                  </a:lnTo>
                  <a:lnTo>
                    <a:pt x="18201" y="9153"/>
                  </a:lnTo>
                  <a:cubicBezTo>
                    <a:pt x="18201" y="9312"/>
                    <a:pt x="18117" y="9469"/>
                    <a:pt x="17969" y="9553"/>
                  </a:cubicBezTo>
                  <a:cubicBezTo>
                    <a:pt x="17274" y="9965"/>
                    <a:pt x="16495" y="10333"/>
                    <a:pt x="15652" y="10628"/>
                  </a:cubicBezTo>
                  <a:cubicBezTo>
                    <a:pt x="13310" y="11424"/>
                    <a:pt x="10910" y="11817"/>
                    <a:pt x="8604" y="11817"/>
                  </a:cubicBezTo>
                  <a:cubicBezTo>
                    <a:pt x="5570" y="11817"/>
                    <a:pt x="2697" y="11136"/>
                    <a:pt x="328" y="9796"/>
                  </a:cubicBezTo>
                  <a:cubicBezTo>
                    <a:pt x="190" y="9712"/>
                    <a:pt x="106" y="9564"/>
                    <a:pt x="96" y="9396"/>
                  </a:cubicBezTo>
                  <a:lnTo>
                    <a:pt x="96" y="9143"/>
                  </a:lnTo>
                  <a:cubicBezTo>
                    <a:pt x="96" y="4151"/>
                    <a:pt x="4151" y="95"/>
                    <a:pt x="9143" y="95"/>
                  </a:cubicBezTo>
                  <a:close/>
                  <a:moveTo>
                    <a:pt x="9143" y="1"/>
                  </a:moveTo>
                  <a:cubicBezTo>
                    <a:pt x="4098" y="1"/>
                    <a:pt x="1" y="4097"/>
                    <a:pt x="1" y="9143"/>
                  </a:cubicBezTo>
                  <a:lnTo>
                    <a:pt x="1" y="9406"/>
                  </a:lnTo>
                  <a:cubicBezTo>
                    <a:pt x="1" y="9596"/>
                    <a:pt x="117" y="9785"/>
                    <a:pt x="286" y="9880"/>
                  </a:cubicBezTo>
                  <a:cubicBezTo>
                    <a:pt x="2666" y="11229"/>
                    <a:pt x="5552" y="11913"/>
                    <a:pt x="8595" y="11913"/>
                  </a:cubicBezTo>
                  <a:cubicBezTo>
                    <a:pt x="10913" y="11913"/>
                    <a:pt x="13325" y="11512"/>
                    <a:pt x="15684" y="10712"/>
                  </a:cubicBezTo>
                  <a:cubicBezTo>
                    <a:pt x="16537" y="10417"/>
                    <a:pt x="17316" y="10059"/>
                    <a:pt x="18023" y="9638"/>
                  </a:cubicBezTo>
                  <a:cubicBezTo>
                    <a:pt x="18191" y="9532"/>
                    <a:pt x="18296" y="9343"/>
                    <a:pt x="18296" y="9153"/>
                  </a:cubicBezTo>
                  <a:lnTo>
                    <a:pt x="18296" y="9143"/>
                  </a:lnTo>
                  <a:cubicBezTo>
                    <a:pt x="18296" y="4097"/>
                    <a:pt x="14199" y="1"/>
                    <a:pt x="914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11523234" y="2405175"/>
              <a:ext cx="231001" cy="237585"/>
            </a:xfrm>
            <a:custGeom>
              <a:avLst/>
              <a:gdLst/>
              <a:ahLst/>
              <a:cxnLst/>
              <a:rect l="l" t="t" r="r" b="b"/>
              <a:pathLst>
                <a:path w="3455" h="3554" extrusionOk="0">
                  <a:moveTo>
                    <a:pt x="421" y="99"/>
                  </a:moveTo>
                  <a:cubicBezTo>
                    <a:pt x="443" y="99"/>
                    <a:pt x="464" y="110"/>
                    <a:pt x="474" y="120"/>
                  </a:cubicBezTo>
                  <a:cubicBezTo>
                    <a:pt x="527" y="152"/>
                    <a:pt x="527" y="204"/>
                    <a:pt x="506" y="257"/>
                  </a:cubicBezTo>
                  <a:cubicBezTo>
                    <a:pt x="485" y="278"/>
                    <a:pt x="326" y="520"/>
                    <a:pt x="400" y="836"/>
                  </a:cubicBezTo>
                  <a:cubicBezTo>
                    <a:pt x="474" y="1110"/>
                    <a:pt x="716" y="1363"/>
                    <a:pt x="1117" y="1573"/>
                  </a:cubicBezTo>
                  <a:lnTo>
                    <a:pt x="1148" y="1584"/>
                  </a:lnTo>
                  <a:lnTo>
                    <a:pt x="1180" y="1552"/>
                  </a:lnTo>
                  <a:cubicBezTo>
                    <a:pt x="1369" y="1278"/>
                    <a:pt x="1653" y="1110"/>
                    <a:pt x="2001" y="1057"/>
                  </a:cubicBezTo>
                  <a:cubicBezTo>
                    <a:pt x="2060" y="1051"/>
                    <a:pt x="2116" y="1048"/>
                    <a:pt x="2171" y="1048"/>
                  </a:cubicBezTo>
                  <a:cubicBezTo>
                    <a:pt x="2475" y="1048"/>
                    <a:pt x="2730" y="1147"/>
                    <a:pt x="2917" y="1352"/>
                  </a:cubicBezTo>
                  <a:cubicBezTo>
                    <a:pt x="3128" y="1584"/>
                    <a:pt x="3350" y="2048"/>
                    <a:pt x="3181" y="2963"/>
                  </a:cubicBezTo>
                  <a:cubicBezTo>
                    <a:pt x="3170" y="3017"/>
                    <a:pt x="3118" y="3048"/>
                    <a:pt x="3065" y="3048"/>
                  </a:cubicBezTo>
                  <a:cubicBezTo>
                    <a:pt x="3013" y="3038"/>
                    <a:pt x="2981" y="2985"/>
                    <a:pt x="2991" y="2932"/>
                  </a:cubicBezTo>
                  <a:cubicBezTo>
                    <a:pt x="3107" y="2279"/>
                    <a:pt x="3034" y="1763"/>
                    <a:pt x="2770" y="1479"/>
                  </a:cubicBezTo>
                  <a:cubicBezTo>
                    <a:pt x="2616" y="1324"/>
                    <a:pt x="2407" y="1240"/>
                    <a:pt x="2157" y="1240"/>
                  </a:cubicBezTo>
                  <a:cubicBezTo>
                    <a:pt x="2117" y="1240"/>
                    <a:pt x="2075" y="1243"/>
                    <a:pt x="2033" y="1247"/>
                  </a:cubicBezTo>
                  <a:cubicBezTo>
                    <a:pt x="1728" y="1299"/>
                    <a:pt x="1485" y="1447"/>
                    <a:pt x="1316" y="1689"/>
                  </a:cubicBezTo>
                  <a:cubicBezTo>
                    <a:pt x="885" y="2310"/>
                    <a:pt x="1053" y="3333"/>
                    <a:pt x="1064" y="3343"/>
                  </a:cubicBezTo>
                  <a:cubicBezTo>
                    <a:pt x="1064" y="3396"/>
                    <a:pt x="1032" y="3448"/>
                    <a:pt x="979" y="3459"/>
                  </a:cubicBezTo>
                  <a:cubicBezTo>
                    <a:pt x="974" y="3460"/>
                    <a:pt x="969" y="3460"/>
                    <a:pt x="964" y="3460"/>
                  </a:cubicBezTo>
                  <a:cubicBezTo>
                    <a:pt x="917" y="3460"/>
                    <a:pt x="873" y="3422"/>
                    <a:pt x="864" y="3375"/>
                  </a:cubicBezTo>
                  <a:cubicBezTo>
                    <a:pt x="864" y="3343"/>
                    <a:pt x="716" y="2469"/>
                    <a:pt x="1032" y="1795"/>
                  </a:cubicBezTo>
                  <a:lnTo>
                    <a:pt x="1053" y="1753"/>
                  </a:lnTo>
                  <a:lnTo>
                    <a:pt x="1011" y="1732"/>
                  </a:lnTo>
                  <a:cubicBezTo>
                    <a:pt x="558" y="1500"/>
                    <a:pt x="295" y="1205"/>
                    <a:pt x="211" y="878"/>
                  </a:cubicBezTo>
                  <a:cubicBezTo>
                    <a:pt x="106" y="468"/>
                    <a:pt x="337" y="152"/>
                    <a:pt x="337" y="141"/>
                  </a:cubicBezTo>
                  <a:cubicBezTo>
                    <a:pt x="358" y="120"/>
                    <a:pt x="379" y="110"/>
                    <a:pt x="400" y="99"/>
                  </a:cubicBezTo>
                  <a:close/>
                  <a:moveTo>
                    <a:pt x="429" y="0"/>
                  </a:moveTo>
                  <a:cubicBezTo>
                    <a:pt x="416" y="0"/>
                    <a:pt x="403" y="1"/>
                    <a:pt x="389" y="4"/>
                  </a:cubicBezTo>
                  <a:cubicBezTo>
                    <a:pt x="337" y="14"/>
                    <a:pt x="295" y="35"/>
                    <a:pt x="263" y="78"/>
                  </a:cubicBezTo>
                  <a:cubicBezTo>
                    <a:pt x="253" y="99"/>
                    <a:pt x="0" y="457"/>
                    <a:pt x="116" y="899"/>
                  </a:cubicBezTo>
                  <a:cubicBezTo>
                    <a:pt x="200" y="1247"/>
                    <a:pt x="474" y="1552"/>
                    <a:pt x="927" y="1795"/>
                  </a:cubicBezTo>
                  <a:cubicBezTo>
                    <a:pt x="621" y="2490"/>
                    <a:pt x="759" y="3354"/>
                    <a:pt x="769" y="3396"/>
                  </a:cubicBezTo>
                  <a:cubicBezTo>
                    <a:pt x="790" y="3490"/>
                    <a:pt x="864" y="3553"/>
                    <a:pt x="958" y="3553"/>
                  </a:cubicBezTo>
                  <a:lnTo>
                    <a:pt x="1000" y="3553"/>
                  </a:lnTo>
                  <a:cubicBezTo>
                    <a:pt x="1106" y="3532"/>
                    <a:pt x="1169" y="3427"/>
                    <a:pt x="1159" y="3322"/>
                  </a:cubicBezTo>
                  <a:cubicBezTo>
                    <a:pt x="1148" y="3311"/>
                    <a:pt x="990" y="2332"/>
                    <a:pt x="1401" y="1742"/>
                  </a:cubicBezTo>
                  <a:cubicBezTo>
                    <a:pt x="1559" y="1521"/>
                    <a:pt x="1770" y="1395"/>
                    <a:pt x="2044" y="1341"/>
                  </a:cubicBezTo>
                  <a:cubicBezTo>
                    <a:pt x="2085" y="1337"/>
                    <a:pt x="2125" y="1334"/>
                    <a:pt x="2164" y="1334"/>
                  </a:cubicBezTo>
                  <a:cubicBezTo>
                    <a:pt x="2385" y="1334"/>
                    <a:pt x="2571" y="1409"/>
                    <a:pt x="2697" y="1552"/>
                  </a:cubicBezTo>
                  <a:cubicBezTo>
                    <a:pt x="2938" y="1805"/>
                    <a:pt x="3013" y="2289"/>
                    <a:pt x="2896" y="2911"/>
                  </a:cubicBezTo>
                  <a:cubicBezTo>
                    <a:pt x="2875" y="3017"/>
                    <a:pt x="2938" y="3122"/>
                    <a:pt x="3055" y="3143"/>
                  </a:cubicBezTo>
                  <a:cubicBezTo>
                    <a:pt x="3062" y="3144"/>
                    <a:pt x="3069" y="3144"/>
                    <a:pt x="3077" y="3144"/>
                  </a:cubicBezTo>
                  <a:cubicBezTo>
                    <a:pt x="3173" y="3144"/>
                    <a:pt x="3256" y="3082"/>
                    <a:pt x="3275" y="2985"/>
                  </a:cubicBezTo>
                  <a:cubicBezTo>
                    <a:pt x="3455" y="2026"/>
                    <a:pt x="3212" y="1531"/>
                    <a:pt x="2981" y="1289"/>
                  </a:cubicBezTo>
                  <a:cubicBezTo>
                    <a:pt x="2780" y="1061"/>
                    <a:pt x="2493" y="944"/>
                    <a:pt x="2152" y="944"/>
                  </a:cubicBezTo>
                  <a:cubicBezTo>
                    <a:pt x="2100" y="944"/>
                    <a:pt x="2046" y="946"/>
                    <a:pt x="1990" y="952"/>
                  </a:cubicBezTo>
                  <a:cubicBezTo>
                    <a:pt x="1622" y="1015"/>
                    <a:pt x="1337" y="1184"/>
                    <a:pt x="1117" y="1458"/>
                  </a:cubicBezTo>
                  <a:cubicBezTo>
                    <a:pt x="769" y="1268"/>
                    <a:pt x="558" y="1047"/>
                    <a:pt x="495" y="815"/>
                  </a:cubicBezTo>
                  <a:cubicBezTo>
                    <a:pt x="421" y="541"/>
                    <a:pt x="579" y="320"/>
                    <a:pt x="579" y="309"/>
                  </a:cubicBezTo>
                  <a:cubicBezTo>
                    <a:pt x="642" y="225"/>
                    <a:pt x="621" y="99"/>
                    <a:pt x="537" y="35"/>
                  </a:cubicBezTo>
                  <a:cubicBezTo>
                    <a:pt x="505" y="12"/>
                    <a:pt x="468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11644318" y="2484860"/>
              <a:ext cx="252196" cy="216327"/>
            </a:xfrm>
            <a:custGeom>
              <a:avLst/>
              <a:gdLst/>
              <a:ahLst/>
              <a:cxnLst/>
              <a:rect l="l" t="t" r="r" b="b"/>
              <a:pathLst>
                <a:path w="3772" h="3236" extrusionOk="0">
                  <a:moveTo>
                    <a:pt x="3143" y="100"/>
                  </a:moveTo>
                  <a:cubicBezTo>
                    <a:pt x="3174" y="100"/>
                    <a:pt x="3204" y="114"/>
                    <a:pt x="3224" y="139"/>
                  </a:cubicBezTo>
                  <a:cubicBezTo>
                    <a:pt x="3245" y="192"/>
                    <a:pt x="3234" y="245"/>
                    <a:pt x="3192" y="276"/>
                  </a:cubicBezTo>
                  <a:cubicBezTo>
                    <a:pt x="3182" y="287"/>
                    <a:pt x="2139" y="971"/>
                    <a:pt x="2328" y="1930"/>
                  </a:cubicBezTo>
                  <a:cubicBezTo>
                    <a:pt x="2370" y="2172"/>
                    <a:pt x="2465" y="2330"/>
                    <a:pt x="2623" y="2403"/>
                  </a:cubicBezTo>
                  <a:cubicBezTo>
                    <a:pt x="2709" y="2446"/>
                    <a:pt x="2805" y="2463"/>
                    <a:pt x="2902" y="2463"/>
                  </a:cubicBezTo>
                  <a:cubicBezTo>
                    <a:pt x="3208" y="2463"/>
                    <a:pt x="3521" y="2298"/>
                    <a:pt x="3529" y="2298"/>
                  </a:cubicBezTo>
                  <a:cubicBezTo>
                    <a:pt x="3544" y="2291"/>
                    <a:pt x="3559" y="2283"/>
                    <a:pt x="3577" y="2283"/>
                  </a:cubicBezTo>
                  <a:cubicBezTo>
                    <a:pt x="3585" y="2283"/>
                    <a:pt x="3594" y="2285"/>
                    <a:pt x="3603" y="2288"/>
                  </a:cubicBezTo>
                  <a:cubicBezTo>
                    <a:pt x="3624" y="2298"/>
                    <a:pt x="3645" y="2319"/>
                    <a:pt x="3655" y="2340"/>
                  </a:cubicBezTo>
                  <a:cubicBezTo>
                    <a:pt x="3666" y="2361"/>
                    <a:pt x="3666" y="2382"/>
                    <a:pt x="3666" y="2414"/>
                  </a:cubicBezTo>
                  <a:cubicBezTo>
                    <a:pt x="3655" y="2435"/>
                    <a:pt x="3634" y="2457"/>
                    <a:pt x="3613" y="2467"/>
                  </a:cubicBezTo>
                  <a:cubicBezTo>
                    <a:pt x="3603" y="2478"/>
                    <a:pt x="3255" y="2656"/>
                    <a:pt x="2897" y="2656"/>
                  </a:cubicBezTo>
                  <a:cubicBezTo>
                    <a:pt x="2760" y="2656"/>
                    <a:pt x="2644" y="2635"/>
                    <a:pt x="2539" y="2583"/>
                  </a:cubicBezTo>
                  <a:cubicBezTo>
                    <a:pt x="2497" y="2562"/>
                    <a:pt x="2454" y="2530"/>
                    <a:pt x="2412" y="2499"/>
                  </a:cubicBezTo>
                  <a:lnTo>
                    <a:pt x="2370" y="2467"/>
                  </a:lnTo>
                  <a:lnTo>
                    <a:pt x="2349" y="2509"/>
                  </a:lnTo>
                  <a:cubicBezTo>
                    <a:pt x="2234" y="2688"/>
                    <a:pt x="1991" y="2993"/>
                    <a:pt x="1644" y="3099"/>
                  </a:cubicBezTo>
                  <a:cubicBezTo>
                    <a:pt x="1557" y="3124"/>
                    <a:pt x="1467" y="3137"/>
                    <a:pt x="1377" y="3137"/>
                  </a:cubicBezTo>
                  <a:cubicBezTo>
                    <a:pt x="1205" y="3137"/>
                    <a:pt x="1030" y="3090"/>
                    <a:pt x="864" y="2993"/>
                  </a:cubicBezTo>
                  <a:cubicBezTo>
                    <a:pt x="211" y="2562"/>
                    <a:pt x="95" y="2003"/>
                    <a:pt x="127" y="1235"/>
                  </a:cubicBezTo>
                  <a:cubicBezTo>
                    <a:pt x="127" y="1182"/>
                    <a:pt x="169" y="1140"/>
                    <a:pt x="222" y="1140"/>
                  </a:cubicBezTo>
                  <a:cubicBezTo>
                    <a:pt x="254" y="1140"/>
                    <a:pt x="275" y="1150"/>
                    <a:pt x="296" y="1172"/>
                  </a:cubicBezTo>
                  <a:cubicBezTo>
                    <a:pt x="317" y="1193"/>
                    <a:pt x="317" y="1214"/>
                    <a:pt x="317" y="1235"/>
                  </a:cubicBezTo>
                  <a:cubicBezTo>
                    <a:pt x="285" y="2077"/>
                    <a:pt x="453" y="2488"/>
                    <a:pt x="959" y="2825"/>
                  </a:cubicBezTo>
                  <a:cubicBezTo>
                    <a:pt x="1098" y="2901"/>
                    <a:pt x="1237" y="2941"/>
                    <a:pt x="1373" y="2941"/>
                  </a:cubicBezTo>
                  <a:cubicBezTo>
                    <a:pt x="1443" y="2941"/>
                    <a:pt x="1512" y="2931"/>
                    <a:pt x="1581" y="2909"/>
                  </a:cubicBezTo>
                  <a:cubicBezTo>
                    <a:pt x="1918" y="2804"/>
                    <a:pt x="2149" y="2467"/>
                    <a:pt x="2234" y="2319"/>
                  </a:cubicBezTo>
                  <a:lnTo>
                    <a:pt x="2244" y="2298"/>
                  </a:lnTo>
                  <a:lnTo>
                    <a:pt x="2234" y="2277"/>
                  </a:lnTo>
                  <a:cubicBezTo>
                    <a:pt x="2192" y="2193"/>
                    <a:pt x="2149" y="2087"/>
                    <a:pt x="2128" y="1972"/>
                  </a:cubicBezTo>
                  <a:cubicBezTo>
                    <a:pt x="1928" y="877"/>
                    <a:pt x="3034" y="149"/>
                    <a:pt x="3086" y="118"/>
                  </a:cubicBezTo>
                  <a:cubicBezTo>
                    <a:pt x="3103" y="106"/>
                    <a:pt x="3123" y="100"/>
                    <a:pt x="3143" y="100"/>
                  </a:cubicBezTo>
                  <a:close/>
                  <a:moveTo>
                    <a:pt x="3137" y="1"/>
                  </a:moveTo>
                  <a:cubicBezTo>
                    <a:pt x="3101" y="1"/>
                    <a:pt x="3065" y="11"/>
                    <a:pt x="3034" y="34"/>
                  </a:cubicBezTo>
                  <a:cubicBezTo>
                    <a:pt x="2981" y="65"/>
                    <a:pt x="1823" y="834"/>
                    <a:pt x="2033" y="1982"/>
                  </a:cubicBezTo>
                  <a:cubicBezTo>
                    <a:pt x="2054" y="2098"/>
                    <a:pt x="2086" y="2204"/>
                    <a:pt x="2139" y="2298"/>
                  </a:cubicBezTo>
                  <a:cubicBezTo>
                    <a:pt x="2044" y="2435"/>
                    <a:pt x="1844" y="2730"/>
                    <a:pt x="1549" y="2815"/>
                  </a:cubicBezTo>
                  <a:cubicBezTo>
                    <a:pt x="1490" y="2833"/>
                    <a:pt x="1430" y="2842"/>
                    <a:pt x="1369" y="2842"/>
                  </a:cubicBezTo>
                  <a:cubicBezTo>
                    <a:pt x="1255" y="2842"/>
                    <a:pt x="1136" y="2809"/>
                    <a:pt x="1012" y="2740"/>
                  </a:cubicBezTo>
                  <a:cubicBezTo>
                    <a:pt x="538" y="2435"/>
                    <a:pt x="390" y="2035"/>
                    <a:pt x="422" y="1245"/>
                  </a:cubicBezTo>
                  <a:cubicBezTo>
                    <a:pt x="422" y="1193"/>
                    <a:pt x="401" y="1140"/>
                    <a:pt x="369" y="1108"/>
                  </a:cubicBezTo>
                  <a:cubicBezTo>
                    <a:pt x="327" y="1066"/>
                    <a:pt x="285" y="1045"/>
                    <a:pt x="233" y="1045"/>
                  </a:cubicBezTo>
                  <a:cubicBezTo>
                    <a:pt x="226" y="1044"/>
                    <a:pt x="219" y="1044"/>
                    <a:pt x="212" y="1044"/>
                  </a:cubicBezTo>
                  <a:cubicBezTo>
                    <a:pt x="107" y="1044"/>
                    <a:pt x="32" y="1125"/>
                    <a:pt x="32" y="1224"/>
                  </a:cubicBezTo>
                  <a:cubicBezTo>
                    <a:pt x="1" y="2035"/>
                    <a:pt x="116" y="2614"/>
                    <a:pt x="811" y="3078"/>
                  </a:cubicBezTo>
                  <a:cubicBezTo>
                    <a:pt x="1001" y="3183"/>
                    <a:pt x="1191" y="3236"/>
                    <a:pt x="1380" y="3236"/>
                  </a:cubicBezTo>
                  <a:cubicBezTo>
                    <a:pt x="1475" y="3236"/>
                    <a:pt x="1570" y="3225"/>
                    <a:pt x="1665" y="3194"/>
                  </a:cubicBezTo>
                  <a:cubicBezTo>
                    <a:pt x="2002" y="3088"/>
                    <a:pt x="2244" y="2825"/>
                    <a:pt x="2402" y="2614"/>
                  </a:cubicBezTo>
                  <a:cubicBezTo>
                    <a:pt x="2433" y="2635"/>
                    <a:pt x="2465" y="2656"/>
                    <a:pt x="2497" y="2667"/>
                  </a:cubicBezTo>
                  <a:cubicBezTo>
                    <a:pt x="2613" y="2730"/>
                    <a:pt x="2749" y="2751"/>
                    <a:pt x="2897" y="2751"/>
                  </a:cubicBezTo>
                  <a:cubicBezTo>
                    <a:pt x="3276" y="2751"/>
                    <a:pt x="3624" y="2572"/>
                    <a:pt x="3666" y="2551"/>
                  </a:cubicBezTo>
                  <a:cubicBezTo>
                    <a:pt x="3708" y="2530"/>
                    <a:pt x="3739" y="2488"/>
                    <a:pt x="3761" y="2446"/>
                  </a:cubicBezTo>
                  <a:cubicBezTo>
                    <a:pt x="3771" y="2393"/>
                    <a:pt x="3771" y="2340"/>
                    <a:pt x="3739" y="2288"/>
                  </a:cubicBezTo>
                  <a:cubicBezTo>
                    <a:pt x="3718" y="2246"/>
                    <a:pt x="3676" y="2214"/>
                    <a:pt x="3624" y="2193"/>
                  </a:cubicBezTo>
                  <a:cubicBezTo>
                    <a:pt x="3609" y="2189"/>
                    <a:pt x="3592" y="2187"/>
                    <a:pt x="3574" y="2187"/>
                  </a:cubicBezTo>
                  <a:cubicBezTo>
                    <a:pt x="3543" y="2187"/>
                    <a:pt x="3510" y="2194"/>
                    <a:pt x="3477" y="2214"/>
                  </a:cubicBezTo>
                  <a:cubicBezTo>
                    <a:pt x="3383" y="2261"/>
                    <a:pt x="3128" y="2365"/>
                    <a:pt x="2895" y="2365"/>
                  </a:cubicBezTo>
                  <a:cubicBezTo>
                    <a:pt x="2813" y="2365"/>
                    <a:pt x="2734" y="2352"/>
                    <a:pt x="2665" y="2319"/>
                  </a:cubicBezTo>
                  <a:cubicBezTo>
                    <a:pt x="2539" y="2256"/>
                    <a:pt x="2454" y="2119"/>
                    <a:pt x="2423" y="1919"/>
                  </a:cubicBezTo>
                  <a:cubicBezTo>
                    <a:pt x="2255" y="1024"/>
                    <a:pt x="3234" y="371"/>
                    <a:pt x="3245" y="360"/>
                  </a:cubicBezTo>
                  <a:cubicBezTo>
                    <a:pt x="3329" y="297"/>
                    <a:pt x="3360" y="181"/>
                    <a:pt x="3297" y="86"/>
                  </a:cubicBezTo>
                  <a:cubicBezTo>
                    <a:pt x="3264" y="33"/>
                    <a:pt x="3201" y="1"/>
                    <a:pt x="31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11880935" y="2554317"/>
              <a:ext cx="143014" cy="167994"/>
            </a:xfrm>
            <a:custGeom>
              <a:avLst/>
              <a:gdLst/>
              <a:ahLst/>
              <a:cxnLst/>
              <a:rect l="l" t="t" r="r" b="b"/>
              <a:pathLst>
                <a:path w="2139" h="2513" extrusionOk="0">
                  <a:moveTo>
                    <a:pt x="264" y="101"/>
                  </a:moveTo>
                  <a:cubicBezTo>
                    <a:pt x="296" y="122"/>
                    <a:pt x="1117" y="449"/>
                    <a:pt x="1223" y="1102"/>
                  </a:cubicBezTo>
                  <a:cubicBezTo>
                    <a:pt x="1233" y="1154"/>
                    <a:pt x="1233" y="1217"/>
                    <a:pt x="1233" y="1270"/>
                  </a:cubicBezTo>
                  <a:lnTo>
                    <a:pt x="1233" y="1343"/>
                  </a:lnTo>
                  <a:lnTo>
                    <a:pt x="1296" y="1322"/>
                  </a:lnTo>
                  <a:cubicBezTo>
                    <a:pt x="1359" y="1299"/>
                    <a:pt x="1416" y="1287"/>
                    <a:pt x="1476" y="1287"/>
                  </a:cubicBezTo>
                  <a:cubicBezTo>
                    <a:pt x="1497" y="1287"/>
                    <a:pt x="1517" y="1288"/>
                    <a:pt x="1539" y="1291"/>
                  </a:cubicBezTo>
                  <a:cubicBezTo>
                    <a:pt x="1707" y="1312"/>
                    <a:pt x="1865" y="1407"/>
                    <a:pt x="1991" y="1586"/>
                  </a:cubicBezTo>
                  <a:cubicBezTo>
                    <a:pt x="2023" y="1628"/>
                    <a:pt x="2012" y="1691"/>
                    <a:pt x="1970" y="1723"/>
                  </a:cubicBezTo>
                  <a:cubicBezTo>
                    <a:pt x="1953" y="1735"/>
                    <a:pt x="1933" y="1741"/>
                    <a:pt x="1914" y="1741"/>
                  </a:cubicBezTo>
                  <a:cubicBezTo>
                    <a:pt x="1883" y="1741"/>
                    <a:pt x="1852" y="1727"/>
                    <a:pt x="1833" y="1701"/>
                  </a:cubicBezTo>
                  <a:cubicBezTo>
                    <a:pt x="1738" y="1575"/>
                    <a:pt x="1633" y="1502"/>
                    <a:pt x="1517" y="1491"/>
                  </a:cubicBezTo>
                  <a:cubicBezTo>
                    <a:pt x="1505" y="1489"/>
                    <a:pt x="1492" y="1488"/>
                    <a:pt x="1479" y="1488"/>
                  </a:cubicBezTo>
                  <a:cubicBezTo>
                    <a:pt x="1327" y="1488"/>
                    <a:pt x="1201" y="1596"/>
                    <a:pt x="1201" y="1596"/>
                  </a:cubicBezTo>
                  <a:cubicBezTo>
                    <a:pt x="1201" y="1596"/>
                    <a:pt x="1191" y="1607"/>
                    <a:pt x="1180" y="1607"/>
                  </a:cubicBezTo>
                  <a:lnTo>
                    <a:pt x="1159" y="1617"/>
                  </a:lnTo>
                  <a:lnTo>
                    <a:pt x="1148" y="1638"/>
                  </a:lnTo>
                  <a:cubicBezTo>
                    <a:pt x="1043" y="1881"/>
                    <a:pt x="832" y="2134"/>
                    <a:pt x="527" y="2397"/>
                  </a:cubicBezTo>
                  <a:cubicBezTo>
                    <a:pt x="510" y="2410"/>
                    <a:pt x="488" y="2416"/>
                    <a:pt x="467" y="2416"/>
                  </a:cubicBezTo>
                  <a:cubicBezTo>
                    <a:pt x="438" y="2416"/>
                    <a:pt x="409" y="2405"/>
                    <a:pt x="390" y="2387"/>
                  </a:cubicBezTo>
                  <a:cubicBezTo>
                    <a:pt x="359" y="2344"/>
                    <a:pt x="359" y="2281"/>
                    <a:pt x="401" y="2249"/>
                  </a:cubicBezTo>
                  <a:cubicBezTo>
                    <a:pt x="875" y="1849"/>
                    <a:pt x="1085" y="1470"/>
                    <a:pt x="1033" y="1133"/>
                  </a:cubicBezTo>
                  <a:cubicBezTo>
                    <a:pt x="949" y="585"/>
                    <a:pt x="222" y="301"/>
                    <a:pt x="190" y="290"/>
                  </a:cubicBezTo>
                  <a:cubicBezTo>
                    <a:pt x="137" y="269"/>
                    <a:pt x="116" y="206"/>
                    <a:pt x="137" y="164"/>
                  </a:cubicBezTo>
                  <a:cubicBezTo>
                    <a:pt x="148" y="133"/>
                    <a:pt x="158" y="122"/>
                    <a:pt x="190" y="111"/>
                  </a:cubicBezTo>
                  <a:cubicBezTo>
                    <a:pt x="200" y="101"/>
                    <a:pt x="211" y="101"/>
                    <a:pt x="222" y="101"/>
                  </a:cubicBezTo>
                  <a:close/>
                  <a:moveTo>
                    <a:pt x="226" y="0"/>
                  </a:moveTo>
                  <a:cubicBezTo>
                    <a:pt x="201" y="0"/>
                    <a:pt x="174" y="6"/>
                    <a:pt x="148" y="16"/>
                  </a:cubicBezTo>
                  <a:cubicBezTo>
                    <a:pt x="95" y="37"/>
                    <a:pt x="64" y="79"/>
                    <a:pt x="43" y="122"/>
                  </a:cubicBezTo>
                  <a:cubicBezTo>
                    <a:pt x="1" y="227"/>
                    <a:pt x="53" y="343"/>
                    <a:pt x="158" y="374"/>
                  </a:cubicBezTo>
                  <a:cubicBezTo>
                    <a:pt x="158" y="385"/>
                    <a:pt x="853" y="659"/>
                    <a:pt x="938" y="1144"/>
                  </a:cubicBezTo>
                  <a:cubicBezTo>
                    <a:pt x="991" y="1449"/>
                    <a:pt x="780" y="1797"/>
                    <a:pt x="338" y="2165"/>
                  </a:cubicBezTo>
                  <a:cubicBezTo>
                    <a:pt x="254" y="2239"/>
                    <a:pt x="243" y="2365"/>
                    <a:pt x="317" y="2450"/>
                  </a:cubicBezTo>
                  <a:cubicBezTo>
                    <a:pt x="348" y="2492"/>
                    <a:pt x="411" y="2513"/>
                    <a:pt x="464" y="2513"/>
                  </a:cubicBezTo>
                  <a:cubicBezTo>
                    <a:pt x="506" y="2513"/>
                    <a:pt x="559" y="2502"/>
                    <a:pt x="591" y="2471"/>
                  </a:cubicBezTo>
                  <a:cubicBezTo>
                    <a:pt x="896" y="2207"/>
                    <a:pt x="1117" y="1944"/>
                    <a:pt x="1233" y="1691"/>
                  </a:cubicBezTo>
                  <a:cubicBezTo>
                    <a:pt x="1244" y="1680"/>
                    <a:pt x="1254" y="1680"/>
                    <a:pt x="1265" y="1670"/>
                  </a:cubicBezTo>
                  <a:cubicBezTo>
                    <a:pt x="1274" y="1670"/>
                    <a:pt x="1369" y="1585"/>
                    <a:pt x="1486" y="1585"/>
                  </a:cubicBezTo>
                  <a:cubicBezTo>
                    <a:pt x="1493" y="1585"/>
                    <a:pt x="1500" y="1585"/>
                    <a:pt x="1507" y="1586"/>
                  </a:cubicBezTo>
                  <a:cubicBezTo>
                    <a:pt x="1591" y="1596"/>
                    <a:pt x="1675" y="1649"/>
                    <a:pt x="1759" y="1765"/>
                  </a:cubicBezTo>
                  <a:cubicBezTo>
                    <a:pt x="1798" y="1816"/>
                    <a:pt x="1859" y="1844"/>
                    <a:pt x="1920" y="1844"/>
                  </a:cubicBezTo>
                  <a:cubicBezTo>
                    <a:pt x="1960" y="1844"/>
                    <a:pt x="2000" y="1832"/>
                    <a:pt x="2033" y="1807"/>
                  </a:cubicBezTo>
                  <a:cubicBezTo>
                    <a:pt x="2117" y="1744"/>
                    <a:pt x="2138" y="1617"/>
                    <a:pt x="2075" y="1533"/>
                  </a:cubicBezTo>
                  <a:cubicBezTo>
                    <a:pt x="1918" y="1333"/>
                    <a:pt x="1749" y="1217"/>
                    <a:pt x="1539" y="1196"/>
                  </a:cubicBezTo>
                  <a:cubicBezTo>
                    <a:pt x="1520" y="1193"/>
                    <a:pt x="1501" y="1192"/>
                    <a:pt x="1481" y="1192"/>
                  </a:cubicBezTo>
                  <a:cubicBezTo>
                    <a:pt x="1433" y="1192"/>
                    <a:pt x="1383" y="1199"/>
                    <a:pt x="1338" y="1207"/>
                  </a:cubicBezTo>
                  <a:cubicBezTo>
                    <a:pt x="1328" y="1165"/>
                    <a:pt x="1328" y="1123"/>
                    <a:pt x="1317" y="1080"/>
                  </a:cubicBezTo>
                  <a:cubicBezTo>
                    <a:pt x="1201" y="374"/>
                    <a:pt x="338" y="27"/>
                    <a:pt x="296" y="16"/>
                  </a:cubicBezTo>
                  <a:cubicBezTo>
                    <a:pt x="275" y="6"/>
                    <a:pt x="251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11384433" y="2505383"/>
              <a:ext cx="262760" cy="259177"/>
            </a:xfrm>
            <a:custGeom>
              <a:avLst/>
              <a:gdLst/>
              <a:ahLst/>
              <a:cxnLst/>
              <a:rect l="l" t="t" r="r" b="b"/>
              <a:pathLst>
                <a:path w="3930" h="3877" extrusionOk="0">
                  <a:moveTo>
                    <a:pt x="728" y="95"/>
                  </a:moveTo>
                  <a:cubicBezTo>
                    <a:pt x="749" y="95"/>
                    <a:pt x="770" y="106"/>
                    <a:pt x="791" y="127"/>
                  </a:cubicBezTo>
                  <a:cubicBezTo>
                    <a:pt x="833" y="158"/>
                    <a:pt x="822" y="222"/>
                    <a:pt x="791" y="264"/>
                  </a:cubicBezTo>
                  <a:cubicBezTo>
                    <a:pt x="770" y="285"/>
                    <a:pt x="328" y="717"/>
                    <a:pt x="485" y="1359"/>
                  </a:cubicBezTo>
                  <a:cubicBezTo>
                    <a:pt x="591" y="1738"/>
                    <a:pt x="822" y="1939"/>
                    <a:pt x="1202" y="1960"/>
                  </a:cubicBezTo>
                  <a:lnTo>
                    <a:pt x="1255" y="1960"/>
                  </a:lnTo>
                  <a:lnTo>
                    <a:pt x="1255" y="1918"/>
                  </a:lnTo>
                  <a:cubicBezTo>
                    <a:pt x="1276" y="1675"/>
                    <a:pt x="1339" y="1433"/>
                    <a:pt x="1433" y="1191"/>
                  </a:cubicBezTo>
                  <a:cubicBezTo>
                    <a:pt x="1584" y="813"/>
                    <a:pt x="1887" y="712"/>
                    <a:pt x="2136" y="712"/>
                  </a:cubicBezTo>
                  <a:cubicBezTo>
                    <a:pt x="2234" y="712"/>
                    <a:pt x="2324" y="728"/>
                    <a:pt x="2392" y="748"/>
                  </a:cubicBezTo>
                  <a:cubicBezTo>
                    <a:pt x="2444" y="769"/>
                    <a:pt x="2465" y="822"/>
                    <a:pt x="2455" y="875"/>
                  </a:cubicBezTo>
                  <a:cubicBezTo>
                    <a:pt x="2444" y="896"/>
                    <a:pt x="2423" y="917"/>
                    <a:pt x="2402" y="928"/>
                  </a:cubicBezTo>
                  <a:cubicBezTo>
                    <a:pt x="2381" y="938"/>
                    <a:pt x="2350" y="938"/>
                    <a:pt x="2329" y="938"/>
                  </a:cubicBezTo>
                  <a:cubicBezTo>
                    <a:pt x="2275" y="920"/>
                    <a:pt x="2205" y="907"/>
                    <a:pt x="2131" y="907"/>
                  </a:cubicBezTo>
                  <a:cubicBezTo>
                    <a:pt x="1945" y="907"/>
                    <a:pt x="1725" y="987"/>
                    <a:pt x="1613" y="1265"/>
                  </a:cubicBezTo>
                  <a:cubicBezTo>
                    <a:pt x="1213" y="2234"/>
                    <a:pt x="1581" y="3023"/>
                    <a:pt x="2139" y="3381"/>
                  </a:cubicBezTo>
                  <a:cubicBezTo>
                    <a:pt x="2432" y="3516"/>
                    <a:pt x="2690" y="3583"/>
                    <a:pt x="2904" y="3583"/>
                  </a:cubicBezTo>
                  <a:cubicBezTo>
                    <a:pt x="3059" y="3583"/>
                    <a:pt x="3192" y="3548"/>
                    <a:pt x="3298" y="3477"/>
                  </a:cubicBezTo>
                  <a:cubicBezTo>
                    <a:pt x="3635" y="3255"/>
                    <a:pt x="3635" y="2739"/>
                    <a:pt x="3635" y="2739"/>
                  </a:cubicBezTo>
                  <a:cubicBezTo>
                    <a:pt x="3635" y="2676"/>
                    <a:pt x="3677" y="2634"/>
                    <a:pt x="3729" y="2634"/>
                  </a:cubicBezTo>
                  <a:cubicBezTo>
                    <a:pt x="3761" y="2634"/>
                    <a:pt x="3782" y="2644"/>
                    <a:pt x="3793" y="2665"/>
                  </a:cubicBezTo>
                  <a:cubicBezTo>
                    <a:pt x="3814" y="2676"/>
                    <a:pt x="3825" y="2707"/>
                    <a:pt x="3825" y="2728"/>
                  </a:cubicBezTo>
                  <a:cubicBezTo>
                    <a:pt x="3835" y="2760"/>
                    <a:pt x="3835" y="3360"/>
                    <a:pt x="3403" y="3634"/>
                  </a:cubicBezTo>
                  <a:cubicBezTo>
                    <a:pt x="3265" y="3727"/>
                    <a:pt x="3097" y="3773"/>
                    <a:pt x="2904" y="3773"/>
                  </a:cubicBezTo>
                  <a:cubicBezTo>
                    <a:pt x="2658" y="3773"/>
                    <a:pt x="2369" y="3698"/>
                    <a:pt x="2044" y="3550"/>
                  </a:cubicBezTo>
                  <a:lnTo>
                    <a:pt x="2034" y="3550"/>
                  </a:lnTo>
                  <a:cubicBezTo>
                    <a:pt x="1581" y="3255"/>
                    <a:pt x="1297" y="2749"/>
                    <a:pt x="1255" y="2202"/>
                  </a:cubicBezTo>
                  <a:lnTo>
                    <a:pt x="1255" y="2160"/>
                  </a:lnTo>
                  <a:lnTo>
                    <a:pt x="1213" y="2150"/>
                  </a:lnTo>
                  <a:cubicBezTo>
                    <a:pt x="738" y="2139"/>
                    <a:pt x="412" y="1876"/>
                    <a:pt x="296" y="1412"/>
                  </a:cubicBezTo>
                  <a:cubicBezTo>
                    <a:pt x="117" y="654"/>
                    <a:pt x="633" y="148"/>
                    <a:pt x="654" y="127"/>
                  </a:cubicBezTo>
                  <a:cubicBezTo>
                    <a:pt x="675" y="106"/>
                    <a:pt x="696" y="95"/>
                    <a:pt x="717" y="95"/>
                  </a:cubicBezTo>
                  <a:close/>
                  <a:moveTo>
                    <a:pt x="728" y="1"/>
                  </a:moveTo>
                  <a:cubicBezTo>
                    <a:pt x="675" y="1"/>
                    <a:pt x="623" y="11"/>
                    <a:pt x="581" y="53"/>
                  </a:cubicBezTo>
                  <a:cubicBezTo>
                    <a:pt x="559" y="74"/>
                    <a:pt x="1" y="622"/>
                    <a:pt x="201" y="1433"/>
                  </a:cubicBezTo>
                  <a:cubicBezTo>
                    <a:pt x="328" y="1918"/>
                    <a:pt x="675" y="2213"/>
                    <a:pt x="1159" y="2244"/>
                  </a:cubicBezTo>
                  <a:cubicBezTo>
                    <a:pt x="1213" y="2813"/>
                    <a:pt x="1518" y="3329"/>
                    <a:pt x="1981" y="3624"/>
                  </a:cubicBezTo>
                  <a:lnTo>
                    <a:pt x="2002" y="3645"/>
                  </a:lnTo>
                  <a:cubicBezTo>
                    <a:pt x="2339" y="3793"/>
                    <a:pt x="2645" y="3877"/>
                    <a:pt x="2908" y="3877"/>
                  </a:cubicBezTo>
                  <a:cubicBezTo>
                    <a:pt x="3118" y="3877"/>
                    <a:pt x="3308" y="3824"/>
                    <a:pt x="3456" y="3718"/>
                  </a:cubicBezTo>
                  <a:cubicBezTo>
                    <a:pt x="3930" y="3413"/>
                    <a:pt x="3930" y="2760"/>
                    <a:pt x="3930" y="2728"/>
                  </a:cubicBezTo>
                  <a:cubicBezTo>
                    <a:pt x="3930" y="2676"/>
                    <a:pt x="3909" y="2623"/>
                    <a:pt x="3867" y="2592"/>
                  </a:cubicBezTo>
                  <a:cubicBezTo>
                    <a:pt x="3825" y="2550"/>
                    <a:pt x="3782" y="2539"/>
                    <a:pt x="3729" y="2539"/>
                  </a:cubicBezTo>
                  <a:cubicBezTo>
                    <a:pt x="3624" y="2539"/>
                    <a:pt x="3540" y="2623"/>
                    <a:pt x="3540" y="2739"/>
                  </a:cubicBezTo>
                  <a:cubicBezTo>
                    <a:pt x="3540" y="2739"/>
                    <a:pt x="3540" y="3203"/>
                    <a:pt x="3245" y="3392"/>
                  </a:cubicBezTo>
                  <a:cubicBezTo>
                    <a:pt x="3150" y="3453"/>
                    <a:pt x="3033" y="3483"/>
                    <a:pt x="2896" y="3483"/>
                  </a:cubicBezTo>
                  <a:cubicBezTo>
                    <a:pt x="2699" y="3483"/>
                    <a:pt x="2460" y="3421"/>
                    <a:pt x="2182" y="3297"/>
                  </a:cubicBezTo>
                  <a:cubicBezTo>
                    <a:pt x="1676" y="2960"/>
                    <a:pt x="1328" y="2213"/>
                    <a:pt x="1707" y="1307"/>
                  </a:cubicBezTo>
                  <a:cubicBezTo>
                    <a:pt x="1808" y="1052"/>
                    <a:pt x="2002" y="1002"/>
                    <a:pt x="2141" y="1002"/>
                  </a:cubicBezTo>
                  <a:cubicBezTo>
                    <a:pt x="2221" y="1002"/>
                    <a:pt x="2282" y="1018"/>
                    <a:pt x="2297" y="1022"/>
                  </a:cubicBezTo>
                  <a:cubicBezTo>
                    <a:pt x="2321" y="1032"/>
                    <a:pt x="2345" y="1037"/>
                    <a:pt x="2367" y="1037"/>
                  </a:cubicBezTo>
                  <a:cubicBezTo>
                    <a:pt x="2395" y="1037"/>
                    <a:pt x="2421" y="1029"/>
                    <a:pt x="2444" y="1012"/>
                  </a:cubicBezTo>
                  <a:cubicBezTo>
                    <a:pt x="2497" y="991"/>
                    <a:pt x="2529" y="949"/>
                    <a:pt x="2540" y="907"/>
                  </a:cubicBezTo>
                  <a:cubicBezTo>
                    <a:pt x="2582" y="801"/>
                    <a:pt x="2519" y="685"/>
                    <a:pt x="2423" y="654"/>
                  </a:cubicBezTo>
                  <a:cubicBezTo>
                    <a:pt x="2346" y="630"/>
                    <a:pt x="2245" y="612"/>
                    <a:pt x="2135" y="612"/>
                  </a:cubicBezTo>
                  <a:cubicBezTo>
                    <a:pt x="1855" y="612"/>
                    <a:pt x="1512" y="728"/>
                    <a:pt x="1339" y="1159"/>
                  </a:cubicBezTo>
                  <a:cubicBezTo>
                    <a:pt x="1244" y="1391"/>
                    <a:pt x="1191" y="1623"/>
                    <a:pt x="1159" y="1855"/>
                  </a:cubicBezTo>
                  <a:cubicBezTo>
                    <a:pt x="854" y="1834"/>
                    <a:pt x="665" y="1654"/>
                    <a:pt x="581" y="1338"/>
                  </a:cubicBezTo>
                  <a:cubicBezTo>
                    <a:pt x="443" y="748"/>
                    <a:pt x="843" y="348"/>
                    <a:pt x="854" y="327"/>
                  </a:cubicBezTo>
                  <a:cubicBezTo>
                    <a:pt x="939" y="254"/>
                    <a:pt x="939" y="137"/>
                    <a:pt x="865" y="53"/>
                  </a:cubicBezTo>
                  <a:cubicBezTo>
                    <a:pt x="822" y="22"/>
                    <a:pt x="780" y="1"/>
                    <a:pt x="72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11815413" y="2935563"/>
              <a:ext cx="25407" cy="33224"/>
            </a:xfrm>
            <a:custGeom>
              <a:avLst/>
              <a:gdLst/>
              <a:ahLst/>
              <a:cxnLst/>
              <a:rect l="l" t="t" r="r" b="b"/>
              <a:pathLst>
                <a:path w="380" h="497" extrusionOk="0">
                  <a:moveTo>
                    <a:pt x="380" y="1"/>
                  </a:moveTo>
                  <a:cubicBezTo>
                    <a:pt x="349" y="12"/>
                    <a:pt x="328" y="22"/>
                    <a:pt x="296" y="22"/>
                  </a:cubicBezTo>
                  <a:cubicBezTo>
                    <a:pt x="296" y="22"/>
                    <a:pt x="286" y="22"/>
                    <a:pt x="275" y="12"/>
                  </a:cubicBezTo>
                  <a:lnTo>
                    <a:pt x="275" y="12"/>
                  </a:lnTo>
                  <a:cubicBezTo>
                    <a:pt x="286" y="96"/>
                    <a:pt x="265" y="180"/>
                    <a:pt x="211" y="254"/>
                  </a:cubicBezTo>
                  <a:cubicBezTo>
                    <a:pt x="169" y="328"/>
                    <a:pt x="96" y="370"/>
                    <a:pt x="1" y="401"/>
                  </a:cubicBezTo>
                  <a:cubicBezTo>
                    <a:pt x="12" y="422"/>
                    <a:pt x="12" y="443"/>
                    <a:pt x="12" y="464"/>
                  </a:cubicBezTo>
                  <a:lnTo>
                    <a:pt x="12" y="496"/>
                  </a:lnTo>
                  <a:cubicBezTo>
                    <a:pt x="138" y="464"/>
                    <a:pt x="233" y="401"/>
                    <a:pt x="296" y="317"/>
                  </a:cubicBezTo>
                  <a:cubicBezTo>
                    <a:pt x="370" y="212"/>
                    <a:pt x="380" y="96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11597115" y="2932086"/>
              <a:ext cx="257144" cy="138112"/>
            </a:xfrm>
            <a:custGeom>
              <a:avLst/>
              <a:gdLst/>
              <a:ahLst/>
              <a:cxnLst/>
              <a:rect l="l" t="t" r="r" b="b"/>
              <a:pathLst>
                <a:path w="3846" h="2066" extrusionOk="0">
                  <a:moveTo>
                    <a:pt x="64" y="1"/>
                  </a:moveTo>
                  <a:cubicBezTo>
                    <a:pt x="54" y="11"/>
                    <a:pt x="43" y="32"/>
                    <a:pt x="22" y="43"/>
                  </a:cubicBezTo>
                  <a:lnTo>
                    <a:pt x="1" y="64"/>
                  </a:lnTo>
                  <a:cubicBezTo>
                    <a:pt x="237" y="261"/>
                    <a:pt x="668" y="403"/>
                    <a:pt x="973" y="403"/>
                  </a:cubicBezTo>
                  <a:cubicBezTo>
                    <a:pt x="993" y="403"/>
                    <a:pt x="1013" y="402"/>
                    <a:pt x="1033" y="401"/>
                  </a:cubicBezTo>
                  <a:cubicBezTo>
                    <a:pt x="1038" y="401"/>
                    <a:pt x="1043" y="400"/>
                    <a:pt x="1048" y="400"/>
                  </a:cubicBezTo>
                  <a:cubicBezTo>
                    <a:pt x="1320" y="400"/>
                    <a:pt x="1948" y="957"/>
                    <a:pt x="2465" y="1401"/>
                  </a:cubicBezTo>
                  <a:cubicBezTo>
                    <a:pt x="2634" y="1549"/>
                    <a:pt x="2781" y="1686"/>
                    <a:pt x="2929" y="1791"/>
                  </a:cubicBezTo>
                  <a:cubicBezTo>
                    <a:pt x="3171" y="2002"/>
                    <a:pt x="3361" y="2065"/>
                    <a:pt x="3498" y="2065"/>
                  </a:cubicBezTo>
                  <a:cubicBezTo>
                    <a:pt x="3561" y="2065"/>
                    <a:pt x="3624" y="2054"/>
                    <a:pt x="3666" y="2033"/>
                  </a:cubicBezTo>
                  <a:cubicBezTo>
                    <a:pt x="3782" y="1970"/>
                    <a:pt x="3846" y="1854"/>
                    <a:pt x="3846" y="1759"/>
                  </a:cubicBezTo>
                  <a:cubicBezTo>
                    <a:pt x="3846" y="1633"/>
                    <a:pt x="3445" y="980"/>
                    <a:pt x="3224" y="654"/>
                  </a:cubicBezTo>
                  <a:cubicBezTo>
                    <a:pt x="3203" y="675"/>
                    <a:pt x="3182" y="696"/>
                    <a:pt x="3150" y="706"/>
                  </a:cubicBezTo>
                  <a:cubicBezTo>
                    <a:pt x="3455" y="1190"/>
                    <a:pt x="3750" y="1686"/>
                    <a:pt x="3750" y="1759"/>
                  </a:cubicBezTo>
                  <a:cubicBezTo>
                    <a:pt x="3750" y="1801"/>
                    <a:pt x="3719" y="1897"/>
                    <a:pt x="3624" y="1939"/>
                  </a:cubicBezTo>
                  <a:cubicBezTo>
                    <a:pt x="3587" y="1957"/>
                    <a:pt x="3545" y="1966"/>
                    <a:pt x="3499" y="1966"/>
                  </a:cubicBezTo>
                  <a:cubicBezTo>
                    <a:pt x="3359" y="1966"/>
                    <a:pt x="3179" y="1883"/>
                    <a:pt x="2982" y="1717"/>
                  </a:cubicBezTo>
                  <a:cubicBezTo>
                    <a:pt x="2845" y="1612"/>
                    <a:pt x="2697" y="1475"/>
                    <a:pt x="2529" y="1328"/>
                  </a:cubicBezTo>
                  <a:cubicBezTo>
                    <a:pt x="1950" y="822"/>
                    <a:pt x="1349" y="306"/>
                    <a:pt x="1044" y="306"/>
                  </a:cubicBezTo>
                  <a:lnTo>
                    <a:pt x="1023" y="306"/>
                  </a:lnTo>
                  <a:cubicBezTo>
                    <a:pt x="1012" y="306"/>
                    <a:pt x="1001" y="306"/>
                    <a:pt x="989" y="306"/>
                  </a:cubicBezTo>
                  <a:cubicBezTo>
                    <a:pt x="696" y="306"/>
                    <a:pt x="287" y="173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11350669" y="2863097"/>
              <a:ext cx="232472" cy="83830"/>
            </a:xfrm>
            <a:custGeom>
              <a:avLst/>
              <a:gdLst/>
              <a:ahLst/>
              <a:cxnLst/>
              <a:rect l="l" t="t" r="r" b="b"/>
              <a:pathLst>
                <a:path w="3477" h="1254" extrusionOk="0">
                  <a:moveTo>
                    <a:pt x="95" y="0"/>
                  </a:moveTo>
                  <a:cubicBezTo>
                    <a:pt x="63" y="22"/>
                    <a:pt x="32" y="32"/>
                    <a:pt x="0" y="32"/>
                  </a:cubicBezTo>
                  <a:cubicBezTo>
                    <a:pt x="332" y="669"/>
                    <a:pt x="883" y="813"/>
                    <a:pt x="1314" y="813"/>
                  </a:cubicBezTo>
                  <a:cubicBezTo>
                    <a:pt x="1595" y="813"/>
                    <a:pt x="1824" y="752"/>
                    <a:pt x="1907" y="727"/>
                  </a:cubicBezTo>
                  <a:cubicBezTo>
                    <a:pt x="2233" y="1075"/>
                    <a:pt x="2581" y="1253"/>
                    <a:pt x="2918" y="1253"/>
                  </a:cubicBezTo>
                  <a:cubicBezTo>
                    <a:pt x="3160" y="1253"/>
                    <a:pt x="3350" y="1169"/>
                    <a:pt x="3476" y="1085"/>
                  </a:cubicBezTo>
                  <a:cubicBezTo>
                    <a:pt x="3455" y="1075"/>
                    <a:pt x="3445" y="1064"/>
                    <a:pt x="3434" y="1054"/>
                  </a:cubicBezTo>
                  <a:cubicBezTo>
                    <a:pt x="3424" y="1043"/>
                    <a:pt x="3413" y="1022"/>
                    <a:pt x="3403" y="1012"/>
                  </a:cubicBezTo>
                  <a:cubicBezTo>
                    <a:pt x="3297" y="1085"/>
                    <a:pt x="3129" y="1159"/>
                    <a:pt x="2918" y="1159"/>
                  </a:cubicBezTo>
                  <a:cubicBezTo>
                    <a:pt x="2602" y="1159"/>
                    <a:pt x="2275" y="980"/>
                    <a:pt x="1959" y="632"/>
                  </a:cubicBezTo>
                  <a:lnTo>
                    <a:pt x="1928" y="611"/>
                  </a:lnTo>
                  <a:lnTo>
                    <a:pt x="1907" y="621"/>
                  </a:lnTo>
                  <a:cubicBezTo>
                    <a:pt x="1898" y="621"/>
                    <a:pt x="1649" y="714"/>
                    <a:pt x="1319" y="714"/>
                  </a:cubicBezTo>
                  <a:cubicBezTo>
                    <a:pt x="1264" y="714"/>
                    <a:pt x="1207" y="712"/>
                    <a:pt x="1149" y="706"/>
                  </a:cubicBezTo>
                  <a:cubicBezTo>
                    <a:pt x="674" y="664"/>
                    <a:pt x="316" y="432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11185859" y="2596232"/>
              <a:ext cx="150101" cy="259913"/>
            </a:xfrm>
            <a:custGeom>
              <a:avLst/>
              <a:gdLst/>
              <a:ahLst/>
              <a:cxnLst/>
              <a:rect l="l" t="t" r="r" b="b"/>
              <a:pathLst>
                <a:path w="2245" h="3888" extrusionOk="0">
                  <a:moveTo>
                    <a:pt x="738" y="0"/>
                  </a:moveTo>
                  <a:cubicBezTo>
                    <a:pt x="232" y="475"/>
                    <a:pt x="1" y="938"/>
                    <a:pt x="54" y="1359"/>
                  </a:cubicBezTo>
                  <a:cubicBezTo>
                    <a:pt x="138" y="1938"/>
                    <a:pt x="728" y="2254"/>
                    <a:pt x="864" y="2328"/>
                  </a:cubicBezTo>
                  <a:cubicBezTo>
                    <a:pt x="854" y="2865"/>
                    <a:pt x="991" y="3276"/>
                    <a:pt x="1286" y="3539"/>
                  </a:cubicBezTo>
                  <a:cubicBezTo>
                    <a:pt x="1602" y="3834"/>
                    <a:pt x="2013" y="3887"/>
                    <a:pt x="2245" y="3887"/>
                  </a:cubicBezTo>
                  <a:lnTo>
                    <a:pt x="2245" y="3866"/>
                  </a:lnTo>
                  <a:cubicBezTo>
                    <a:pt x="2234" y="3845"/>
                    <a:pt x="2234" y="3813"/>
                    <a:pt x="2234" y="3792"/>
                  </a:cubicBezTo>
                  <a:cubicBezTo>
                    <a:pt x="2002" y="3782"/>
                    <a:pt x="1634" y="3729"/>
                    <a:pt x="1349" y="3466"/>
                  </a:cubicBezTo>
                  <a:cubicBezTo>
                    <a:pt x="1075" y="3213"/>
                    <a:pt x="949" y="2823"/>
                    <a:pt x="970" y="2296"/>
                  </a:cubicBezTo>
                  <a:lnTo>
                    <a:pt x="970" y="2265"/>
                  </a:lnTo>
                  <a:lnTo>
                    <a:pt x="938" y="2254"/>
                  </a:lnTo>
                  <a:cubicBezTo>
                    <a:pt x="927" y="2254"/>
                    <a:pt x="243" y="1938"/>
                    <a:pt x="159" y="1348"/>
                  </a:cubicBezTo>
                  <a:cubicBezTo>
                    <a:pt x="96" y="959"/>
                    <a:pt x="317" y="527"/>
                    <a:pt x="812" y="74"/>
                  </a:cubicBezTo>
                  <a:cubicBezTo>
                    <a:pt x="780" y="63"/>
                    <a:pt x="759" y="42"/>
                    <a:pt x="749" y="11"/>
                  </a:cubicBezTo>
                  <a:lnTo>
                    <a:pt x="73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11267562" y="2651651"/>
              <a:ext cx="693004" cy="328367"/>
            </a:xfrm>
            <a:custGeom>
              <a:avLst/>
              <a:gdLst/>
              <a:ahLst/>
              <a:cxnLst/>
              <a:rect l="l" t="t" r="r" b="b"/>
              <a:pathLst>
                <a:path w="10365" h="4912" extrusionOk="0">
                  <a:moveTo>
                    <a:pt x="212" y="96"/>
                  </a:moveTo>
                  <a:cubicBezTo>
                    <a:pt x="219" y="96"/>
                    <a:pt x="226" y="97"/>
                    <a:pt x="232" y="98"/>
                  </a:cubicBezTo>
                  <a:cubicBezTo>
                    <a:pt x="243" y="98"/>
                    <a:pt x="1381" y="330"/>
                    <a:pt x="1465" y="1815"/>
                  </a:cubicBezTo>
                  <a:lnTo>
                    <a:pt x="1465" y="1900"/>
                  </a:lnTo>
                  <a:lnTo>
                    <a:pt x="1538" y="1857"/>
                  </a:lnTo>
                  <a:cubicBezTo>
                    <a:pt x="1676" y="1752"/>
                    <a:pt x="1823" y="1710"/>
                    <a:pt x="1917" y="1678"/>
                  </a:cubicBezTo>
                  <a:lnTo>
                    <a:pt x="1959" y="1668"/>
                  </a:lnTo>
                  <a:lnTo>
                    <a:pt x="1959" y="1636"/>
                  </a:lnTo>
                  <a:cubicBezTo>
                    <a:pt x="1959" y="1552"/>
                    <a:pt x="1970" y="1478"/>
                    <a:pt x="1992" y="1404"/>
                  </a:cubicBezTo>
                  <a:cubicBezTo>
                    <a:pt x="2139" y="973"/>
                    <a:pt x="2634" y="783"/>
                    <a:pt x="2655" y="772"/>
                  </a:cubicBezTo>
                  <a:cubicBezTo>
                    <a:pt x="2665" y="767"/>
                    <a:pt x="2676" y="765"/>
                    <a:pt x="2688" y="765"/>
                  </a:cubicBezTo>
                  <a:cubicBezTo>
                    <a:pt x="2700" y="765"/>
                    <a:pt x="2713" y="767"/>
                    <a:pt x="2729" y="772"/>
                  </a:cubicBezTo>
                  <a:cubicBezTo>
                    <a:pt x="2750" y="783"/>
                    <a:pt x="2771" y="804"/>
                    <a:pt x="2781" y="825"/>
                  </a:cubicBezTo>
                  <a:cubicBezTo>
                    <a:pt x="2792" y="877"/>
                    <a:pt x="2771" y="931"/>
                    <a:pt x="2718" y="952"/>
                  </a:cubicBezTo>
                  <a:cubicBezTo>
                    <a:pt x="2697" y="962"/>
                    <a:pt x="2297" y="1130"/>
                    <a:pt x="2181" y="1467"/>
                  </a:cubicBezTo>
                  <a:cubicBezTo>
                    <a:pt x="2118" y="1657"/>
                    <a:pt x="2160" y="1889"/>
                    <a:pt x="2318" y="2131"/>
                  </a:cubicBezTo>
                  <a:cubicBezTo>
                    <a:pt x="2503" y="2401"/>
                    <a:pt x="2903" y="2549"/>
                    <a:pt x="3407" y="2549"/>
                  </a:cubicBezTo>
                  <a:cubicBezTo>
                    <a:pt x="3533" y="2549"/>
                    <a:pt x="3666" y="2540"/>
                    <a:pt x="3803" y="2521"/>
                  </a:cubicBezTo>
                  <a:lnTo>
                    <a:pt x="3866" y="2521"/>
                  </a:lnTo>
                  <a:lnTo>
                    <a:pt x="3845" y="2457"/>
                  </a:lnTo>
                  <a:cubicBezTo>
                    <a:pt x="3750" y="2183"/>
                    <a:pt x="3761" y="1931"/>
                    <a:pt x="3761" y="1921"/>
                  </a:cubicBezTo>
                  <a:cubicBezTo>
                    <a:pt x="3761" y="1900"/>
                    <a:pt x="3771" y="1878"/>
                    <a:pt x="3792" y="1857"/>
                  </a:cubicBezTo>
                  <a:cubicBezTo>
                    <a:pt x="3808" y="1842"/>
                    <a:pt x="3823" y="1832"/>
                    <a:pt x="3838" y="1832"/>
                  </a:cubicBezTo>
                  <a:cubicBezTo>
                    <a:pt x="3844" y="1832"/>
                    <a:pt x="3850" y="1833"/>
                    <a:pt x="3855" y="1836"/>
                  </a:cubicBezTo>
                  <a:cubicBezTo>
                    <a:pt x="3908" y="1836"/>
                    <a:pt x="3951" y="1878"/>
                    <a:pt x="3951" y="1931"/>
                  </a:cubicBezTo>
                  <a:cubicBezTo>
                    <a:pt x="3951" y="1942"/>
                    <a:pt x="3930" y="2468"/>
                    <a:pt x="4267" y="2752"/>
                  </a:cubicBezTo>
                  <a:cubicBezTo>
                    <a:pt x="4420" y="2884"/>
                    <a:pt x="4618" y="2949"/>
                    <a:pt x="4866" y="2949"/>
                  </a:cubicBezTo>
                  <a:cubicBezTo>
                    <a:pt x="4976" y="2949"/>
                    <a:pt x="5095" y="2937"/>
                    <a:pt x="5225" y="2911"/>
                  </a:cubicBezTo>
                  <a:cubicBezTo>
                    <a:pt x="5699" y="2815"/>
                    <a:pt x="5994" y="2731"/>
                    <a:pt x="6141" y="2689"/>
                  </a:cubicBezTo>
                  <a:lnTo>
                    <a:pt x="6173" y="2679"/>
                  </a:lnTo>
                  <a:lnTo>
                    <a:pt x="6173" y="2637"/>
                  </a:lnTo>
                  <a:cubicBezTo>
                    <a:pt x="6173" y="2553"/>
                    <a:pt x="6173" y="2457"/>
                    <a:pt x="6183" y="2373"/>
                  </a:cubicBezTo>
                  <a:cubicBezTo>
                    <a:pt x="6289" y="1773"/>
                    <a:pt x="7036" y="1268"/>
                    <a:pt x="7890" y="1204"/>
                  </a:cubicBezTo>
                  <a:lnTo>
                    <a:pt x="7921" y="1204"/>
                  </a:lnTo>
                  <a:lnTo>
                    <a:pt x="7932" y="1162"/>
                  </a:lnTo>
                  <a:cubicBezTo>
                    <a:pt x="7953" y="1025"/>
                    <a:pt x="8016" y="825"/>
                    <a:pt x="8195" y="699"/>
                  </a:cubicBezTo>
                  <a:cubicBezTo>
                    <a:pt x="8293" y="630"/>
                    <a:pt x="8413" y="595"/>
                    <a:pt x="8551" y="595"/>
                  </a:cubicBezTo>
                  <a:cubicBezTo>
                    <a:pt x="8666" y="595"/>
                    <a:pt x="8794" y="619"/>
                    <a:pt x="8932" y="667"/>
                  </a:cubicBezTo>
                  <a:cubicBezTo>
                    <a:pt x="8985" y="678"/>
                    <a:pt x="9016" y="730"/>
                    <a:pt x="8995" y="783"/>
                  </a:cubicBezTo>
                  <a:cubicBezTo>
                    <a:pt x="8985" y="814"/>
                    <a:pt x="8964" y="835"/>
                    <a:pt x="8943" y="846"/>
                  </a:cubicBezTo>
                  <a:cubicBezTo>
                    <a:pt x="8933" y="851"/>
                    <a:pt x="8919" y="854"/>
                    <a:pt x="8906" y="854"/>
                  </a:cubicBezTo>
                  <a:cubicBezTo>
                    <a:pt x="8893" y="854"/>
                    <a:pt x="8879" y="851"/>
                    <a:pt x="8869" y="846"/>
                  </a:cubicBezTo>
                  <a:cubicBezTo>
                    <a:pt x="8751" y="805"/>
                    <a:pt x="8646" y="784"/>
                    <a:pt x="8555" y="784"/>
                  </a:cubicBezTo>
                  <a:cubicBezTo>
                    <a:pt x="8458" y="784"/>
                    <a:pt x="8376" y="808"/>
                    <a:pt x="8311" y="856"/>
                  </a:cubicBezTo>
                  <a:cubicBezTo>
                    <a:pt x="8227" y="920"/>
                    <a:pt x="8164" y="1015"/>
                    <a:pt x="8132" y="1141"/>
                  </a:cubicBezTo>
                  <a:lnTo>
                    <a:pt x="8122" y="1193"/>
                  </a:lnTo>
                  <a:lnTo>
                    <a:pt x="8174" y="1204"/>
                  </a:lnTo>
                  <a:cubicBezTo>
                    <a:pt x="8258" y="1204"/>
                    <a:pt x="8321" y="1214"/>
                    <a:pt x="8395" y="1225"/>
                  </a:cubicBezTo>
                  <a:cubicBezTo>
                    <a:pt x="9512" y="1373"/>
                    <a:pt x="10186" y="1825"/>
                    <a:pt x="10217" y="1846"/>
                  </a:cubicBezTo>
                  <a:cubicBezTo>
                    <a:pt x="10238" y="1868"/>
                    <a:pt x="10249" y="1889"/>
                    <a:pt x="10259" y="1910"/>
                  </a:cubicBezTo>
                  <a:cubicBezTo>
                    <a:pt x="10259" y="1942"/>
                    <a:pt x="10249" y="1963"/>
                    <a:pt x="10238" y="1984"/>
                  </a:cubicBezTo>
                  <a:cubicBezTo>
                    <a:pt x="10217" y="2012"/>
                    <a:pt x="10183" y="2026"/>
                    <a:pt x="10149" y="2026"/>
                  </a:cubicBezTo>
                  <a:cubicBezTo>
                    <a:pt x="10132" y="2026"/>
                    <a:pt x="10116" y="2022"/>
                    <a:pt x="10102" y="2015"/>
                  </a:cubicBezTo>
                  <a:cubicBezTo>
                    <a:pt x="10102" y="2005"/>
                    <a:pt x="9438" y="1562"/>
                    <a:pt x="8363" y="1415"/>
                  </a:cubicBezTo>
                  <a:cubicBezTo>
                    <a:pt x="8255" y="1400"/>
                    <a:pt x="8150" y="1393"/>
                    <a:pt x="8047" y="1393"/>
                  </a:cubicBezTo>
                  <a:cubicBezTo>
                    <a:pt x="7131" y="1393"/>
                    <a:pt x="6458" y="1949"/>
                    <a:pt x="6373" y="2394"/>
                  </a:cubicBezTo>
                  <a:cubicBezTo>
                    <a:pt x="6362" y="2510"/>
                    <a:pt x="6362" y="2616"/>
                    <a:pt x="6373" y="2721"/>
                  </a:cubicBezTo>
                  <a:cubicBezTo>
                    <a:pt x="6373" y="2731"/>
                    <a:pt x="6383" y="2742"/>
                    <a:pt x="6383" y="2763"/>
                  </a:cubicBezTo>
                  <a:cubicBezTo>
                    <a:pt x="6404" y="2942"/>
                    <a:pt x="6489" y="3110"/>
                    <a:pt x="6605" y="3258"/>
                  </a:cubicBezTo>
                  <a:cubicBezTo>
                    <a:pt x="7163" y="3911"/>
                    <a:pt x="8437" y="3974"/>
                    <a:pt x="8490" y="3974"/>
                  </a:cubicBezTo>
                  <a:cubicBezTo>
                    <a:pt x="8522" y="3974"/>
                    <a:pt x="8543" y="3985"/>
                    <a:pt x="8564" y="4006"/>
                  </a:cubicBezTo>
                  <a:cubicBezTo>
                    <a:pt x="8585" y="4016"/>
                    <a:pt x="8585" y="4048"/>
                    <a:pt x="8585" y="4069"/>
                  </a:cubicBezTo>
                  <a:cubicBezTo>
                    <a:pt x="8585" y="4122"/>
                    <a:pt x="8543" y="4164"/>
                    <a:pt x="8490" y="4164"/>
                  </a:cubicBezTo>
                  <a:cubicBezTo>
                    <a:pt x="8448" y="4164"/>
                    <a:pt x="7563" y="4132"/>
                    <a:pt x="6900" y="3742"/>
                  </a:cubicBezTo>
                  <a:lnTo>
                    <a:pt x="6826" y="3700"/>
                  </a:lnTo>
                  <a:lnTo>
                    <a:pt x="6826" y="3784"/>
                  </a:lnTo>
                  <a:cubicBezTo>
                    <a:pt x="6815" y="3922"/>
                    <a:pt x="6847" y="4122"/>
                    <a:pt x="6973" y="4290"/>
                  </a:cubicBezTo>
                  <a:cubicBezTo>
                    <a:pt x="7139" y="4504"/>
                    <a:pt x="7456" y="4619"/>
                    <a:pt x="7902" y="4619"/>
                  </a:cubicBezTo>
                  <a:cubicBezTo>
                    <a:pt x="7939" y="4619"/>
                    <a:pt x="7977" y="4619"/>
                    <a:pt x="8016" y="4617"/>
                  </a:cubicBezTo>
                  <a:cubicBezTo>
                    <a:pt x="8037" y="4617"/>
                    <a:pt x="8058" y="4627"/>
                    <a:pt x="8079" y="4648"/>
                  </a:cubicBezTo>
                  <a:cubicBezTo>
                    <a:pt x="8100" y="4669"/>
                    <a:pt x="8111" y="4690"/>
                    <a:pt x="8111" y="4711"/>
                  </a:cubicBezTo>
                  <a:cubicBezTo>
                    <a:pt x="8111" y="4775"/>
                    <a:pt x="8068" y="4817"/>
                    <a:pt x="8016" y="4817"/>
                  </a:cubicBezTo>
                  <a:cubicBezTo>
                    <a:pt x="7995" y="4817"/>
                    <a:pt x="7974" y="4817"/>
                    <a:pt x="7954" y="4817"/>
                  </a:cubicBezTo>
                  <a:cubicBezTo>
                    <a:pt x="7417" y="4817"/>
                    <a:pt x="7028" y="4680"/>
                    <a:pt x="6815" y="4406"/>
                  </a:cubicBezTo>
                  <a:cubicBezTo>
                    <a:pt x="6584" y="4111"/>
                    <a:pt x="6626" y="3742"/>
                    <a:pt x="6647" y="3595"/>
                  </a:cubicBezTo>
                  <a:lnTo>
                    <a:pt x="6657" y="3574"/>
                  </a:lnTo>
                  <a:lnTo>
                    <a:pt x="6626" y="3553"/>
                  </a:lnTo>
                  <a:cubicBezTo>
                    <a:pt x="6563" y="3501"/>
                    <a:pt x="6510" y="3437"/>
                    <a:pt x="6457" y="3384"/>
                  </a:cubicBezTo>
                  <a:cubicBezTo>
                    <a:pt x="6341" y="3248"/>
                    <a:pt x="6257" y="3089"/>
                    <a:pt x="6215" y="2921"/>
                  </a:cubicBezTo>
                  <a:lnTo>
                    <a:pt x="6205" y="2879"/>
                  </a:lnTo>
                  <a:lnTo>
                    <a:pt x="6151" y="2890"/>
                  </a:lnTo>
                  <a:cubicBezTo>
                    <a:pt x="5983" y="2932"/>
                    <a:pt x="5699" y="3016"/>
                    <a:pt x="5267" y="3100"/>
                  </a:cubicBezTo>
                  <a:cubicBezTo>
                    <a:pt x="5119" y="3131"/>
                    <a:pt x="4993" y="3142"/>
                    <a:pt x="4866" y="3142"/>
                  </a:cubicBezTo>
                  <a:cubicBezTo>
                    <a:pt x="4824" y="3142"/>
                    <a:pt x="4772" y="3142"/>
                    <a:pt x="4709" y="3131"/>
                  </a:cubicBezTo>
                  <a:lnTo>
                    <a:pt x="4656" y="3131"/>
                  </a:lnTo>
                  <a:lnTo>
                    <a:pt x="4656" y="3185"/>
                  </a:lnTo>
                  <a:cubicBezTo>
                    <a:pt x="4677" y="3363"/>
                    <a:pt x="4719" y="3806"/>
                    <a:pt x="4909" y="4027"/>
                  </a:cubicBezTo>
                  <a:cubicBezTo>
                    <a:pt x="4920" y="4048"/>
                    <a:pt x="4930" y="4079"/>
                    <a:pt x="4930" y="4100"/>
                  </a:cubicBezTo>
                  <a:cubicBezTo>
                    <a:pt x="4920" y="4122"/>
                    <a:pt x="4909" y="4154"/>
                    <a:pt x="4888" y="4164"/>
                  </a:cubicBezTo>
                  <a:cubicBezTo>
                    <a:pt x="4868" y="4179"/>
                    <a:pt x="4844" y="4187"/>
                    <a:pt x="4820" y="4187"/>
                  </a:cubicBezTo>
                  <a:cubicBezTo>
                    <a:pt x="4794" y="4187"/>
                    <a:pt x="4768" y="4176"/>
                    <a:pt x="4751" y="4154"/>
                  </a:cubicBezTo>
                  <a:cubicBezTo>
                    <a:pt x="4519" y="3859"/>
                    <a:pt x="4466" y="3332"/>
                    <a:pt x="4456" y="3110"/>
                  </a:cubicBezTo>
                  <a:lnTo>
                    <a:pt x="4456" y="3079"/>
                  </a:lnTo>
                  <a:lnTo>
                    <a:pt x="4424" y="3068"/>
                  </a:lnTo>
                  <a:cubicBezTo>
                    <a:pt x="4319" y="3026"/>
                    <a:pt x="4224" y="2974"/>
                    <a:pt x="4140" y="2900"/>
                  </a:cubicBezTo>
                  <a:cubicBezTo>
                    <a:pt x="4087" y="2847"/>
                    <a:pt x="4035" y="2794"/>
                    <a:pt x="3982" y="2721"/>
                  </a:cubicBezTo>
                  <a:lnTo>
                    <a:pt x="3961" y="2700"/>
                  </a:lnTo>
                  <a:lnTo>
                    <a:pt x="3940" y="2700"/>
                  </a:lnTo>
                  <a:cubicBezTo>
                    <a:pt x="3761" y="2731"/>
                    <a:pt x="3592" y="2742"/>
                    <a:pt x="3424" y="2742"/>
                  </a:cubicBezTo>
                  <a:cubicBezTo>
                    <a:pt x="3087" y="2742"/>
                    <a:pt x="2455" y="2679"/>
                    <a:pt x="2149" y="2247"/>
                  </a:cubicBezTo>
                  <a:cubicBezTo>
                    <a:pt x="2086" y="2131"/>
                    <a:pt x="2034" y="2015"/>
                    <a:pt x="1992" y="1910"/>
                  </a:cubicBezTo>
                  <a:lnTo>
                    <a:pt x="1981" y="1868"/>
                  </a:lnTo>
                  <a:lnTo>
                    <a:pt x="1938" y="1878"/>
                  </a:lnTo>
                  <a:cubicBezTo>
                    <a:pt x="1802" y="1921"/>
                    <a:pt x="1601" y="2005"/>
                    <a:pt x="1465" y="2183"/>
                  </a:cubicBezTo>
                  <a:cubicBezTo>
                    <a:pt x="1306" y="2384"/>
                    <a:pt x="1254" y="2658"/>
                    <a:pt x="1306" y="2995"/>
                  </a:cubicBezTo>
                  <a:cubicBezTo>
                    <a:pt x="1317" y="3016"/>
                    <a:pt x="1306" y="3047"/>
                    <a:pt x="1296" y="3068"/>
                  </a:cubicBezTo>
                  <a:cubicBezTo>
                    <a:pt x="1275" y="3089"/>
                    <a:pt x="1254" y="3100"/>
                    <a:pt x="1222" y="3100"/>
                  </a:cubicBezTo>
                  <a:cubicBezTo>
                    <a:pt x="1216" y="3102"/>
                    <a:pt x="1209" y="3102"/>
                    <a:pt x="1203" y="3102"/>
                  </a:cubicBezTo>
                  <a:cubicBezTo>
                    <a:pt x="1160" y="3102"/>
                    <a:pt x="1126" y="3072"/>
                    <a:pt x="1117" y="3026"/>
                  </a:cubicBezTo>
                  <a:cubicBezTo>
                    <a:pt x="1065" y="2668"/>
                    <a:pt x="1107" y="2373"/>
                    <a:pt x="1254" y="2141"/>
                  </a:cubicBezTo>
                  <a:lnTo>
                    <a:pt x="1264" y="2131"/>
                  </a:lnTo>
                  <a:lnTo>
                    <a:pt x="1264" y="2120"/>
                  </a:lnTo>
                  <a:cubicBezTo>
                    <a:pt x="1328" y="509"/>
                    <a:pt x="211" y="288"/>
                    <a:pt x="201" y="288"/>
                  </a:cubicBezTo>
                  <a:cubicBezTo>
                    <a:pt x="169" y="288"/>
                    <a:pt x="148" y="267"/>
                    <a:pt x="138" y="245"/>
                  </a:cubicBezTo>
                  <a:cubicBezTo>
                    <a:pt x="117" y="224"/>
                    <a:pt x="117" y="203"/>
                    <a:pt x="117" y="172"/>
                  </a:cubicBezTo>
                  <a:cubicBezTo>
                    <a:pt x="126" y="126"/>
                    <a:pt x="167" y="96"/>
                    <a:pt x="212" y="96"/>
                  </a:cubicBezTo>
                  <a:close/>
                  <a:moveTo>
                    <a:pt x="217" y="0"/>
                  </a:moveTo>
                  <a:cubicBezTo>
                    <a:pt x="125" y="0"/>
                    <a:pt x="40" y="68"/>
                    <a:pt x="21" y="161"/>
                  </a:cubicBezTo>
                  <a:cubicBezTo>
                    <a:pt x="0" y="267"/>
                    <a:pt x="75" y="362"/>
                    <a:pt x="180" y="383"/>
                  </a:cubicBezTo>
                  <a:cubicBezTo>
                    <a:pt x="190" y="383"/>
                    <a:pt x="1222" y="593"/>
                    <a:pt x="1170" y="2099"/>
                  </a:cubicBezTo>
                  <a:cubicBezTo>
                    <a:pt x="1012" y="2352"/>
                    <a:pt x="959" y="2668"/>
                    <a:pt x="1023" y="3037"/>
                  </a:cubicBezTo>
                  <a:cubicBezTo>
                    <a:pt x="1032" y="3136"/>
                    <a:pt x="1125" y="3207"/>
                    <a:pt x="1224" y="3207"/>
                  </a:cubicBezTo>
                  <a:cubicBezTo>
                    <a:pt x="1230" y="3207"/>
                    <a:pt x="1237" y="3206"/>
                    <a:pt x="1243" y="3206"/>
                  </a:cubicBezTo>
                  <a:cubicBezTo>
                    <a:pt x="1296" y="3195"/>
                    <a:pt x="1338" y="3163"/>
                    <a:pt x="1370" y="3121"/>
                  </a:cubicBezTo>
                  <a:cubicBezTo>
                    <a:pt x="1402" y="3079"/>
                    <a:pt x="1412" y="3026"/>
                    <a:pt x="1402" y="2974"/>
                  </a:cubicBezTo>
                  <a:cubicBezTo>
                    <a:pt x="1360" y="2668"/>
                    <a:pt x="1402" y="2426"/>
                    <a:pt x="1538" y="2247"/>
                  </a:cubicBezTo>
                  <a:cubicBezTo>
                    <a:pt x="1654" y="2110"/>
                    <a:pt x="1802" y="2026"/>
                    <a:pt x="1917" y="1984"/>
                  </a:cubicBezTo>
                  <a:cubicBezTo>
                    <a:pt x="1949" y="2089"/>
                    <a:pt x="2002" y="2194"/>
                    <a:pt x="2076" y="2300"/>
                  </a:cubicBezTo>
                  <a:cubicBezTo>
                    <a:pt x="2318" y="2647"/>
                    <a:pt x="2802" y="2847"/>
                    <a:pt x="3424" y="2847"/>
                  </a:cubicBezTo>
                  <a:cubicBezTo>
                    <a:pt x="3582" y="2847"/>
                    <a:pt x="3750" y="2826"/>
                    <a:pt x="3919" y="2805"/>
                  </a:cubicBezTo>
                  <a:cubicBezTo>
                    <a:pt x="3972" y="2869"/>
                    <a:pt x="4024" y="2921"/>
                    <a:pt x="4077" y="2974"/>
                  </a:cubicBezTo>
                  <a:cubicBezTo>
                    <a:pt x="4161" y="3047"/>
                    <a:pt x="4256" y="3100"/>
                    <a:pt x="4361" y="3153"/>
                  </a:cubicBezTo>
                  <a:cubicBezTo>
                    <a:pt x="4372" y="3395"/>
                    <a:pt x="4435" y="3911"/>
                    <a:pt x="4677" y="4217"/>
                  </a:cubicBezTo>
                  <a:cubicBezTo>
                    <a:pt x="4713" y="4259"/>
                    <a:pt x="4773" y="4283"/>
                    <a:pt x="4832" y="4283"/>
                  </a:cubicBezTo>
                  <a:cubicBezTo>
                    <a:pt x="4876" y="4283"/>
                    <a:pt x="4919" y="4269"/>
                    <a:pt x="4951" y="4238"/>
                  </a:cubicBezTo>
                  <a:cubicBezTo>
                    <a:pt x="4993" y="4206"/>
                    <a:pt x="5014" y="4164"/>
                    <a:pt x="5025" y="4111"/>
                  </a:cubicBezTo>
                  <a:cubicBezTo>
                    <a:pt x="5025" y="4058"/>
                    <a:pt x="5014" y="4006"/>
                    <a:pt x="4983" y="3964"/>
                  </a:cubicBezTo>
                  <a:cubicBezTo>
                    <a:pt x="4835" y="3784"/>
                    <a:pt x="4782" y="3426"/>
                    <a:pt x="4761" y="3237"/>
                  </a:cubicBezTo>
                  <a:lnTo>
                    <a:pt x="4866" y="3237"/>
                  </a:lnTo>
                  <a:cubicBezTo>
                    <a:pt x="4993" y="3237"/>
                    <a:pt x="5140" y="3227"/>
                    <a:pt x="5278" y="3195"/>
                  </a:cubicBezTo>
                  <a:cubicBezTo>
                    <a:pt x="5678" y="3110"/>
                    <a:pt x="5962" y="3047"/>
                    <a:pt x="6130" y="2995"/>
                  </a:cubicBezTo>
                  <a:cubicBezTo>
                    <a:pt x="6183" y="3153"/>
                    <a:pt x="6268" y="3311"/>
                    <a:pt x="6383" y="3447"/>
                  </a:cubicBezTo>
                  <a:lnTo>
                    <a:pt x="6542" y="3606"/>
                  </a:lnTo>
                  <a:cubicBezTo>
                    <a:pt x="6521" y="3784"/>
                    <a:pt x="6499" y="4154"/>
                    <a:pt x="6741" y="4470"/>
                  </a:cubicBezTo>
                  <a:cubicBezTo>
                    <a:pt x="6973" y="4764"/>
                    <a:pt x="7373" y="4912"/>
                    <a:pt x="7932" y="4912"/>
                  </a:cubicBezTo>
                  <a:lnTo>
                    <a:pt x="8016" y="4912"/>
                  </a:lnTo>
                  <a:cubicBezTo>
                    <a:pt x="8132" y="4912"/>
                    <a:pt x="8216" y="4817"/>
                    <a:pt x="8206" y="4711"/>
                  </a:cubicBezTo>
                  <a:cubicBezTo>
                    <a:pt x="8206" y="4659"/>
                    <a:pt x="8185" y="4617"/>
                    <a:pt x="8143" y="4575"/>
                  </a:cubicBezTo>
                  <a:cubicBezTo>
                    <a:pt x="8111" y="4543"/>
                    <a:pt x="8058" y="4522"/>
                    <a:pt x="8005" y="4522"/>
                  </a:cubicBezTo>
                  <a:cubicBezTo>
                    <a:pt x="7981" y="4522"/>
                    <a:pt x="7957" y="4523"/>
                    <a:pt x="7933" y="4523"/>
                  </a:cubicBezTo>
                  <a:cubicBezTo>
                    <a:pt x="7500" y="4523"/>
                    <a:pt x="7207" y="4427"/>
                    <a:pt x="7047" y="4227"/>
                  </a:cubicBezTo>
                  <a:cubicBezTo>
                    <a:pt x="6963" y="4111"/>
                    <a:pt x="6931" y="3974"/>
                    <a:pt x="6921" y="3869"/>
                  </a:cubicBezTo>
                  <a:lnTo>
                    <a:pt x="6921" y="3869"/>
                  </a:lnTo>
                  <a:cubicBezTo>
                    <a:pt x="7605" y="4227"/>
                    <a:pt x="8448" y="4259"/>
                    <a:pt x="8490" y="4269"/>
                  </a:cubicBezTo>
                  <a:cubicBezTo>
                    <a:pt x="8595" y="4269"/>
                    <a:pt x="8679" y="4185"/>
                    <a:pt x="8690" y="4079"/>
                  </a:cubicBezTo>
                  <a:cubicBezTo>
                    <a:pt x="8690" y="4027"/>
                    <a:pt x="8669" y="3974"/>
                    <a:pt x="8637" y="3932"/>
                  </a:cubicBezTo>
                  <a:cubicBezTo>
                    <a:pt x="8595" y="3901"/>
                    <a:pt x="8553" y="3880"/>
                    <a:pt x="8501" y="3869"/>
                  </a:cubicBezTo>
                  <a:cubicBezTo>
                    <a:pt x="8490" y="3869"/>
                    <a:pt x="7205" y="3816"/>
                    <a:pt x="6689" y="3195"/>
                  </a:cubicBezTo>
                  <a:cubicBezTo>
                    <a:pt x="6573" y="3058"/>
                    <a:pt x="6499" y="2911"/>
                    <a:pt x="6478" y="2752"/>
                  </a:cubicBezTo>
                  <a:cubicBezTo>
                    <a:pt x="6478" y="2731"/>
                    <a:pt x="6478" y="2721"/>
                    <a:pt x="6467" y="2700"/>
                  </a:cubicBezTo>
                  <a:cubicBezTo>
                    <a:pt x="6457" y="2605"/>
                    <a:pt x="6457" y="2510"/>
                    <a:pt x="6478" y="2415"/>
                  </a:cubicBezTo>
                  <a:cubicBezTo>
                    <a:pt x="6554" y="1999"/>
                    <a:pt x="7182" y="1489"/>
                    <a:pt x="8051" y="1489"/>
                  </a:cubicBezTo>
                  <a:cubicBezTo>
                    <a:pt x="8149" y="1489"/>
                    <a:pt x="8250" y="1496"/>
                    <a:pt x="8353" y="1509"/>
                  </a:cubicBezTo>
                  <a:cubicBezTo>
                    <a:pt x="9396" y="1657"/>
                    <a:pt x="10038" y="2089"/>
                    <a:pt x="10049" y="2089"/>
                  </a:cubicBezTo>
                  <a:cubicBezTo>
                    <a:pt x="10081" y="2113"/>
                    <a:pt x="10119" y="2125"/>
                    <a:pt x="10158" y="2125"/>
                  </a:cubicBezTo>
                  <a:cubicBezTo>
                    <a:pt x="10221" y="2125"/>
                    <a:pt x="10283" y="2095"/>
                    <a:pt x="10322" y="2036"/>
                  </a:cubicBezTo>
                  <a:cubicBezTo>
                    <a:pt x="10343" y="1994"/>
                    <a:pt x="10365" y="1942"/>
                    <a:pt x="10354" y="1889"/>
                  </a:cubicBezTo>
                  <a:cubicBezTo>
                    <a:pt x="10343" y="1846"/>
                    <a:pt x="10312" y="1794"/>
                    <a:pt x="10270" y="1773"/>
                  </a:cubicBezTo>
                  <a:cubicBezTo>
                    <a:pt x="10238" y="1752"/>
                    <a:pt x="9543" y="1278"/>
                    <a:pt x="8405" y="1120"/>
                  </a:cubicBezTo>
                  <a:cubicBezTo>
                    <a:pt x="8353" y="1120"/>
                    <a:pt x="8300" y="1109"/>
                    <a:pt x="8248" y="1109"/>
                  </a:cubicBezTo>
                  <a:cubicBezTo>
                    <a:pt x="8269" y="1046"/>
                    <a:pt x="8300" y="983"/>
                    <a:pt x="8363" y="941"/>
                  </a:cubicBezTo>
                  <a:cubicBezTo>
                    <a:pt x="8411" y="904"/>
                    <a:pt x="8477" y="886"/>
                    <a:pt x="8557" y="886"/>
                  </a:cubicBezTo>
                  <a:cubicBezTo>
                    <a:pt x="8638" y="886"/>
                    <a:pt x="8732" y="904"/>
                    <a:pt x="8838" y="941"/>
                  </a:cubicBezTo>
                  <a:cubicBezTo>
                    <a:pt x="8858" y="949"/>
                    <a:pt x="8878" y="952"/>
                    <a:pt x="8898" y="952"/>
                  </a:cubicBezTo>
                  <a:cubicBezTo>
                    <a:pt x="8929" y="952"/>
                    <a:pt x="8959" y="943"/>
                    <a:pt x="8985" y="931"/>
                  </a:cubicBezTo>
                  <a:cubicBezTo>
                    <a:pt x="9037" y="909"/>
                    <a:pt x="9069" y="867"/>
                    <a:pt x="9091" y="814"/>
                  </a:cubicBezTo>
                  <a:cubicBezTo>
                    <a:pt x="9101" y="772"/>
                    <a:pt x="9101" y="720"/>
                    <a:pt x="9080" y="667"/>
                  </a:cubicBezTo>
                  <a:cubicBezTo>
                    <a:pt x="9058" y="625"/>
                    <a:pt x="9016" y="583"/>
                    <a:pt x="8964" y="572"/>
                  </a:cubicBezTo>
                  <a:cubicBezTo>
                    <a:pt x="8813" y="520"/>
                    <a:pt x="8672" y="494"/>
                    <a:pt x="8543" y="494"/>
                  </a:cubicBezTo>
                  <a:cubicBezTo>
                    <a:pt x="8386" y="494"/>
                    <a:pt x="8248" y="533"/>
                    <a:pt x="8132" y="615"/>
                  </a:cubicBezTo>
                  <a:cubicBezTo>
                    <a:pt x="7953" y="751"/>
                    <a:pt x="7869" y="952"/>
                    <a:pt x="7837" y="1109"/>
                  </a:cubicBezTo>
                  <a:cubicBezTo>
                    <a:pt x="6973" y="1183"/>
                    <a:pt x="6205" y="1731"/>
                    <a:pt x="6088" y="2352"/>
                  </a:cubicBezTo>
                  <a:cubicBezTo>
                    <a:pt x="6078" y="2436"/>
                    <a:pt x="6067" y="2521"/>
                    <a:pt x="6078" y="2605"/>
                  </a:cubicBezTo>
                  <a:cubicBezTo>
                    <a:pt x="5920" y="2647"/>
                    <a:pt x="5636" y="2721"/>
                    <a:pt x="5204" y="2815"/>
                  </a:cubicBezTo>
                  <a:cubicBezTo>
                    <a:pt x="5081" y="2839"/>
                    <a:pt x="4969" y="2851"/>
                    <a:pt x="4867" y="2851"/>
                  </a:cubicBezTo>
                  <a:cubicBezTo>
                    <a:pt x="4644" y="2851"/>
                    <a:pt x="4467" y="2794"/>
                    <a:pt x="4330" y="2679"/>
                  </a:cubicBezTo>
                  <a:cubicBezTo>
                    <a:pt x="4035" y="2426"/>
                    <a:pt x="4045" y="1942"/>
                    <a:pt x="4045" y="1942"/>
                  </a:cubicBezTo>
                  <a:cubicBezTo>
                    <a:pt x="4056" y="1836"/>
                    <a:pt x="3972" y="1741"/>
                    <a:pt x="3866" y="1731"/>
                  </a:cubicBezTo>
                  <a:cubicBezTo>
                    <a:pt x="3813" y="1731"/>
                    <a:pt x="3761" y="1752"/>
                    <a:pt x="3729" y="1783"/>
                  </a:cubicBezTo>
                  <a:cubicBezTo>
                    <a:pt x="3687" y="1815"/>
                    <a:pt x="3666" y="1868"/>
                    <a:pt x="3656" y="1921"/>
                  </a:cubicBezTo>
                  <a:cubicBezTo>
                    <a:pt x="3656" y="1931"/>
                    <a:pt x="3645" y="2162"/>
                    <a:pt x="3740" y="2436"/>
                  </a:cubicBezTo>
                  <a:cubicBezTo>
                    <a:pt x="3634" y="2447"/>
                    <a:pt x="3531" y="2452"/>
                    <a:pt x="3432" y="2452"/>
                  </a:cubicBezTo>
                  <a:cubicBezTo>
                    <a:pt x="2946" y="2452"/>
                    <a:pt x="2567" y="2323"/>
                    <a:pt x="2392" y="2078"/>
                  </a:cubicBezTo>
                  <a:cubicBezTo>
                    <a:pt x="2254" y="1857"/>
                    <a:pt x="2212" y="1668"/>
                    <a:pt x="2275" y="1499"/>
                  </a:cubicBezTo>
                  <a:cubicBezTo>
                    <a:pt x="2371" y="1204"/>
                    <a:pt x="2739" y="1057"/>
                    <a:pt x="2750" y="1046"/>
                  </a:cubicBezTo>
                  <a:cubicBezTo>
                    <a:pt x="2855" y="1004"/>
                    <a:pt x="2907" y="899"/>
                    <a:pt x="2865" y="793"/>
                  </a:cubicBezTo>
                  <a:cubicBezTo>
                    <a:pt x="2855" y="741"/>
                    <a:pt x="2813" y="709"/>
                    <a:pt x="2771" y="688"/>
                  </a:cubicBezTo>
                  <a:cubicBezTo>
                    <a:pt x="2740" y="676"/>
                    <a:pt x="2710" y="670"/>
                    <a:pt x="2679" y="670"/>
                  </a:cubicBezTo>
                  <a:cubicBezTo>
                    <a:pt x="2657" y="670"/>
                    <a:pt x="2635" y="673"/>
                    <a:pt x="2613" y="678"/>
                  </a:cubicBezTo>
                  <a:cubicBezTo>
                    <a:pt x="2591" y="688"/>
                    <a:pt x="2065" y="888"/>
                    <a:pt x="1907" y="1373"/>
                  </a:cubicBezTo>
                  <a:cubicBezTo>
                    <a:pt x="1875" y="1436"/>
                    <a:pt x="1865" y="1520"/>
                    <a:pt x="1854" y="1594"/>
                  </a:cubicBezTo>
                  <a:cubicBezTo>
                    <a:pt x="1770" y="1626"/>
                    <a:pt x="1665" y="1657"/>
                    <a:pt x="1549" y="1731"/>
                  </a:cubicBezTo>
                  <a:cubicBezTo>
                    <a:pt x="1433" y="235"/>
                    <a:pt x="264" y="4"/>
                    <a:pt x="253" y="4"/>
                  </a:cubicBezTo>
                  <a:cubicBezTo>
                    <a:pt x="241" y="1"/>
                    <a:pt x="229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11232327" y="2559531"/>
              <a:ext cx="148697" cy="96598"/>
            </a:xfrm>
            <a:custGeom>
              <a:avLst/>
              <a:gdLst/>
              <a:ahLst/>
              <a:cxnLst/>
              <a:rect l="l" t="t" r="r" b="b"/>
              <a:pathLst>
                <a:path w="2224" h="1445" extrusionOk="0">
                  <a:moveTo>
                    <a:pt x="1150" y="98"/>
                  </a:moveTo>
                  <a:cubicBezTo>
                    <a:pt x="1306" y="98"/>
                    <a:pt x="1461" y="127"/>
                    <a:pt x="1602" y="202"/>
                  </a:cubicBezTo>
                  <a:cubicBezTo>
                    <a:pt x="1918" y="371"/>
                    <a:pt x="2086" y="718"/>
                    <a:pt x="2118" y="1244"/>
                  </a:cubicBezTo>
                  <a:cubicBezTo>
                    <a:pt x="2118" y="1297"/>
                    <a:pt x="2076" y="1340"/>
                    <a:pt x="2023" y="1350"/>
                  </a:cubicBezTo>
                  <a:cubicBezTo>
                    <a:pt x="1971" y="1350"/>
                    <a:pt x="1929" y="1308"/>
                    <a:pt x="1929" y="1255"/>
                  </a:cubicBezTo>
                  <a:cubicBezTo>
                    <a:pt x="1897" y="802"/>
                    <a:pt x="1760" y="507"/>
                    <a:pt x="1517" y="381"/>
                  </a:cubicBezTo>
                  <a:cubicBezTo>
                    <a:pt x="1402" y="317"/>
                    <a:pt x="1276" y="296"/>
                    <a:pt x="1149" y="296"/>
                  </a:cubicBezTo>
                  <a:cubicBezTo>
                    <a:pt x="801" y="296"/>
                    <a:pt x="422" y="465"/>
                    <a:pt x="275" y="549"/>
                  </a:cubicBezTo>
                  <a:cubicBezTo>
                    <a:pt x="257" y="560"/>
                    <a:pt x="238" y="565"/>
                    <a:pt x="220" y="565"/>
                  </a:cubicBezTo>
                  <a:cubicBezTo>
                    <a:pt x="185" y="565"/>
                    <a:pt x="152" y="546"/>
                    <a:pt x="138" y="518"/>
                  </a:cubicBezTo>
                  <a:cubicBezTo>
                    <a:pt x="106" y="465"/>
                    <a:pt x="127" y="402"/>
                    <a:pt x="169" y="381"/>
                  </a:cubicBezTo>
                  <a:cubicBezTo>
                    <a:pt x="201" y="365"/>
                    <a:pt x="675" y="98"/>
                    <a:pt x="1150" y="98"/>
                  </a:cubicBezTo>
                  <a:close/>
                  <a:moveTo>
                    <a:pt x="1153" y="0"/>
                  </a:moveTo>
                  <a:cubicBezTo>
                    <a:pt x="645" y="0"/>
                    <a:pt x="151" y="281"/>
                    <a:pt x="127" y="296"/>
                  </a:cubicBezTo>
                  <a:cubicBezTo>
                    <a:pt x="33" y="349"/>
                    <a:pt x="1" y="465"/>
                    <a:pt x="54" y="560"/>
                  </a:cubicBezTo>
                  <a:cubicBezTo>
                    <a:pt x="89" y="624"/>
                    <a:pt x="153" y="659"/>
                    <a:pt x="220" y="659"/>
                  </a:cubicBezTo>
                  <a:cubicBezTo>
                    <a:pt x="253" y="659"/>
                    <a:pt x="286" y="651"/>
                    <a:pt x="317" y="633"/>
                  </a:cubicBezTo>
                  <a:cubicBezTo>
                    <a:pt x="464" y="549"/>
                    <a:pt x="822" y="395"/>
                    <a:pt x="1144" y="395"/>
                  </a:cubicBezTo>
                  <a:cubicBezTo>
                    <a:pt x="1259" y="395"/>
                    <a:pt x="1370" y="415"/>
                    <a:pt x="1465" y="465"/>
                  </a:cubicBezTo>
                  <a:cubicBezTo>
                    <a:pt x="1676" y="581"/>
                    <a:pt x="1802" y="844"/>
                    <a:pt x="1823" y="1255"/>
                  </a:cubicBezTo>
                  <a:cubicBezTo>
                    <a:pt x="1833" y="1361"/>
                    <a:pt x="1918" y="1445"/>
                    <a:pt x="2023" y="1445"/>
                  </a:cubicBezTo>
                  <a:lnTo>
                    <a:pt x="2034" y="1445"/>
                  </a:lnTo>
                  <a:cubicBezTo>
                    <a:pt x="2139" y="1434"/>
                    <a:pt x="2224" y="1340"/>
                    <a:pt x="2213" y="1234"/>
                  </a:cubicBezTo>
                  <a:cubicBezTo>
                    <a:pt x="2181" y="676"/>
                    <a:pt x="1992" y="307"/>
                    <a:pt x="1655" y="118"/>
                  </a:cubicBezTo>
                  <a:cubicBezTo>
                    <a:pt x="1498" y="33"/>
                    <a:pt x="1324" y="0"/>
                    <a:pt x="115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11763329" y="2412528"/>
              <a:ext cx="300803" cy="515881"/>
            </a:xfrm>
            <a:custGeom>
              <a:avLst/>
              <a:gdLst/>
              <a:ahLst/>
              <a:cxnLst/>
              <a:rect l="l" t="t" r="r" b="b"/>
              <a:pathLst>
                <a:path w="4499" h="7717" extrusionOk="0">
                  <a:moveTo>
                    <a:pt x="518" y="0"/>
                  </a:moveTo>
                  <a:cubicBezTo>
                    <a:pt x="308" y="0"/>
                    <a:pt x="123" y="49"/>
                    <a:pt x="0" y="94"/>
                  </a:cubicBezTo>
                  <a:cubicBezTo>
                    <a:pt x="0" y="105"/>
                    <a:pt x="0" y="105"/>
                    <a:pt x="11" y="115"/>
                  </a:cubicBezTo>
                  <a:cubicBezTo>
                    <a:pt x="11" y="126"/>
                    <a:pt x="21" y="147"/>
                    <a:pt x="43" y="189"/>
                  </a:cubicBezTo>
                  <a:cubicBezTo>
                    <a:pt x="168" y="143"/>
                    <a:pt x="346" y="97"/>
                    <a:pt x="541" y="97"/>
                  </a:cubicBezTo>
                  <a:cubicBezTo>
                    <a:pt x="659" y="97"/>
                    <a:pt x="784" y="114"/>
                    <a:pt x="906" y="157"/>
                  </a:cubicBezTo>
                  <a:cubicBezTo>
                    <a:pt x="1243" y="283"/>
                    <a:pt x="1496" y="557"/>
                    <a:pt x="1676" y="990"/>
                  </a:cubicBezTo>
                  <a:lnTo>
                    <a:pt x="1697" y="1032"/>
                  </a:lnTo>
                  <a:lnTo>
                    <a:pt x="1728" y="1021"/>
                  </a:lnTo>
                  <a:cubicBezTo>
                    <a:pt x="1730" y="1021"/>
                    <a:pt x="1752" y="1019"/>
                    <a:pt x="1789" y="1019"/>
                  </a:cubicBezTo>
                  <a:cubicBezTo>
                    <a:pt x="1955" y="1019"/>
                    <a:pt x="2430" y="1048"/>
                    <a:pt x="2792" y="1358"/>
                  </a:cubicBezTo>
                  <a:cubicBezTo>
                    <a:pt x="3066" y="1590"/>
                    <a:pt x="3223" y="1948"/>
                    <a:pt x="3255" y="2411"/>
                  </a:cubicBezTo>
                  <a:lnTo>
                    <a:pt x="3255" y="2443"/>
                  </a:lnTo>
                  <a:lnTo>
                    <a:pt x="3298" y="2453"/>
                  </a:lnTo>
                  <a:cubicBezTo>
                    <a:pt x="3340" y="2464"/>
                    <a:pt x="4277" y="2654"/>
                    <a:pt x="4340" y="3623"/>
                  </a:cubicBezTo>
                  <a:cubicBezTo>
                    <a:pt x="4403" y="4202"/>
                    <a:pt x="3750" y="4876"/>
                    <a:pt x="3750" y="4887"/>
                  </a:cubicBezTo>
                  <a:lnTo>
                    <a:pt x="3729" y="4908"/>
                  </a:lnTo>
                  <a:lnTo>
                    <a:pt x="3740" y="4939"/>
                  </a:lnTo>
                  <a:cubicBezTo>
                    <a:pt x="3740" y="4939"/>
                    <a:pt x="3908" y="5392"/>
                    <a:pt x="3740" y="5771"/>
                  </a:cubicBezTo>
                  <a:cubicBezTo>
                    <a:pt x="3656" y="5971"/>
                    <a:pt x="3487" y="6119"/>
                    <a:pt x="3244" y="6214"/>
                  </a:cubicBezTo>
                  <a:lnTo>
                    <a:pt x="3213" y="6224"/>
                  </a:lnTo>
                  <a:lnTo>
                    <a:pt x="3213" y="6266"/>
                  </a:lnTo>
                  <a:cubicBezTo>
                    <a:pt x="3213" y="6266"/>
                    <a:pt x="3266" y="6783"/>
                    <a:pt x="2886" y="7172"/>
                  </a:cubicBezTo>
                  <a:cubicBezTo>
                    <a:pt x="2579" y="7470"/>
                    <a:pt x="2107" y="7619"/>
                    <a:pt x="1460" y="7619"/>
                  </a:cubicBezTo>
                  <a:cubicBezTo>
                    <a:pt x="1396" y="7619"/>
                    <a:pt x="1331" y="7617"/>
                    <a:pt x="1264" y="7614"/>
                  </a:cubicBezTo>
                  <a:lnTo>
                    <a:pt x="1264" y="7614"/>
                  </a:lnTo>
                  <a:cubicBezTo>
                    <a:pt x="1275" y="7625"/>
                    <a:pt x="1275" y="7635"/>
                    <a:pt x="1275" y="7656"/>
                  </a:cubicBezTo>
                  <a:cubicBezTo>
                    <a:pt x="1275" y="7667"/>
                    <a:pt x="1264" y="7688"/>
                    <a:pt x="1264" y="7709"/>
                  </a:cubicBezTo>
                  <a:cubicBezTo>
                    <a:pt x="1345" y="7714"/>
                    <a:pt x="1424" y="7716"/>
                    <a:pt x="1500" y="7716"/>
                  </a:cubicBezTo>
                  <a:cubicBezTo>
                    <a:pt x="2151" y="7716"/>
                    <a:pt x="2639" y="7556"/>
                    <a:pt x="2950" y="7235"/>
                  </a:cubicBezTo>
                  <a:cubicBezTo>
                    <a:pt x="3308" y="6877"/>
                    <a:pt x="3319" y="6424"/>
                    <a:pt x="3319" y="6287"/>
                  </a:cubicBezTo>
                  <a:cubicBezTo>
                    <a:pt x="3560" y="6193"/>
                    <a:pt x="3740" y="6024"/>
                    <a:pt x="3834" y="5814"/>
                  </a:cubicBezTo>
                  <a:cubicBezTo>
                    <a:pt x="3993" y="5445"/>
                    <a:pt x="3876" y="5044"/>
                    <a:pt x="3834" y="4929"/>
                  </a:cubicBezTo>
                  <a:cubicBezTo>
                    <a:pt x="3961" y="4802"/>
                    <a:pt x="4498" y="4181"/>
                    <a:pt x="4435" y="3612"/>
                  </a:cubicBezTo>
                  <a:cubicBezTo>
                    <a:pt x="4382" y="2685"/>
                    <a:pt x="3539" y="2411"/>
                    <a:pt x="3350" y="2369"/>
                  </a:cubicBezTo>
                  <a:cubicBezTo>
                    <a:pt x="3308" y="1895"/>
                    <a:pt x="3150" y="1526"/>
                    <a:pt x="2855" y="1285"/>
                  </a:cubicBezTo>
                  <a:cubicBezTo>
                    <a:pt x="2488" y="972"/>
                    <a:pt x="2032" y="924"/>
                    <a:pt x="1831" y="924"/>
                  </a:cubicBezTo>
                  <a:cubicBezTo>
                    <a:pt x="1801" y="924"/>
                    <a:pt x="1777" y="925"/>
                    <a:pt x="1760" y="926"/>
                  </a:cubicBezTo>
                  <a:cubicBezTo>
                    <a:pt x="1559" y="484"/>
                    <a:pt x="1285" y="189"/>
                    <a:pt x="938" y="73"/>
                  </a:cubicBezTo>
                  <a:cubicBezTo>
                    <a:pt x="795" y="20"/>
                    <a:pt x="65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11240818" y="2371415"/>
              <a:ext cx="506398" cy="207302"/>
            </a:xfrm>
            <a:custGeom>
              <a:avLst/>
              <a:gdLst/>
              <a:ahLst/>
              <a:cxnLst/>
              <a:rect l="l" t="t" r="r" b="b"/>
              <a:pathLst>
                <a:path w="7574" h="3101" extrusionOk="0">
                  <a:moveTo>
                    <a:pt x="4730" y="0"/>
                  </a:moveTo>
                  <a:cubicBezTo>
                    <a:pt x="4702" y="0"/>
                    <a:pt x="4674" y="1"/>
                    <a:pt x="4645" y="4"/>
                  </a:cubicBezTo>
                  <a:cubicBezTo>
                    <a:pt x="4024" y="46"/>
                    <a:pt x="3581" y="604"/>
                    <a:pt x="3466" y="762"/>
                  </a:cubicBezTo>
                  <a:cubicBezTo>
                    <a:pt x="3382" y="709"/>
                    <a:pt x="3181" y="604"/>
                    <a:pt x="2844" y="583"/>
                  </a:cubicBezTo>
                  <a:cubicBezTo>
                    <a:pt x="1917" y="667"/>
                    <a:pt x="1685" y="1341"/>
                    <a:pt x="1643" y="1552"/>
                  </a:cubicBezTo>
                  <a:cubicBezTo>
                    <a:pt x="1621" y="1547"/>
                    <a:pt x="1594" y="1545"/>
                    <a:pt x="1560" y="1545"/>
                  </a:cubicBezTo>
                  <a:cubicBezTo>
                    <a:pt x="1421" y="1545"/>
                    <a:pt x="1173" y="1588"/>
                    <a:pt x="706" y="1741"/>
                  </a:cubicBezTo>
                  <a:cubicBezTo>
                    <a:pt x="32" y="1963"/>
                    <a:pt x="0" y="2731"/>
                    <a:pt x="21" y="3100"/>
                  </a:cubicBezTo>
                  <a:cubicBezTo>
                    <a:pt x="42" y="3079"/>
                    <a:pt x="74" y="3068"/>
                    <a:pt x="116" y="3047"/>
                  </a:cubicBezTo>
                  <a:cubicBezTo>
                    <a:pt x="95" y="2689"/>
                    <a:pt x="148" y="2026"/>
                    <a:pt x="737" y="1836"/>
                  </a:cubicBezTo>
                  <a:cubicBezTo>
                    <a:pt x="1232" y="1669"/>
                    <a:pt x="1465" y="1637"/>
                    <a:pt x="1570" y="1637"/>
                  </a:cubicBezTo>
                  <a:cubicBezTo>
                    <a:pt x="1616" y="1637"/>
                    <a:pt x="1637" y="1643"/>
                    <a:pt x="1643" y="1647"/>
                  </a:cubicBezTo>
                  <a:lnTo>
                    <a:pt x="1717" y="1731"/>
                  </a:lnTo>
                  <a:lnTo>
                    <a:pt x="1728" y="1615"/>
                  </a:lnTo>
                  <a:cubicBezTo>
                    <a:pt x="1728" y="1605"/>
                    <a:pt x="1844" y="772"/>
                    <a:pt x="2844" y="688"/>
                  </a:cubicBezTo>
                  <a:cubicBezTo>
                    <a:pt x="3255" y="709"/>
                    <a:pt x="3445" y="867"/>
                    <a:pt x="3445" y="867"/>
                  </a:cubicBezTo>
                  <a:lnTo>
                    <a:pt x="3487" y="909"/>
                  </a:lnTo>
                  <a:lnTo>
                    <a:pt x="3518" y="856"/>
                  </a:lnTo>
                  <a:cubicBezTo>
                    <a:pt x="3518" y="846"/>
                    <a:pt x="3992" y="140"/>
                    <a:pt x="4645" y="98"/>
                  </a:cubicBezTo>
                  <a:cubicBezTo>
                    <a:pt x="4664" y="97"/>
                    <a:pt x="4683" y="96"/>
                    <a:pt x="4702" y="96"/>
                  </a:cubicBezTo>
                  <a:cubicBezTo>
                    <a:pt x="5060" y="96"/>
                    <a:pt x="5400" y="287"/>
                    <a:pt x="5720" y="667"/>
                  </a:cubicBezTo>
                  <a:lnTo>
                    <a:pt x="5762" y="709"/>
                  </a:lnTo>
                  <a:lnTo>
                    <a:pt x="5793" y="667"/>
                  </a:lnTo>
                  <a:cubicBezTo>
                    <a:pt x="5804" y="667"/>
                    <a:pt x="6186" y="285"/>
                    <a:pt x="6668" y="285"/>
                  </a:cubicBezTo>
                  <a:cubicBezTo>
                    <a:pt x="6692" y="285"/>
                    <a:pt x="6717" y="286"/>
                    <a:pt x="6741" y="288"/>
                  </a:cubicBezTo>
                  <a:cubicBezTo>
                    <a:pt x="7015" y="309"/>
                    <a:pt x="7268" y="456"/>
                    <a:pt x="7499" y="709"/>
                  </a:cubicBezTo>
                  <a:cubicBezTo>
                    <a:pt x="7510" y="699"/>
                    <a:pt x="7531" y="678"/>
                    <a:pt x="7553" y="667"/>
                  </a:cubicBezTo>
                  <a:cubicBezTo>
                    <a:pt x="7563" y="657"/>
                    <a:pt x="7574" y="657"/>
                    <a:pt x="7574" y="657"/>
                  </a:cubicBezTo>
                  <a:cubicBezTo>
                    <a:pt x="7331" y="372"/>
                    <a:pt x="7047" y="214"/>
                    <a:pt x="6741" y="193"/>
                  </a:cubicBezTo>
                  <a:cubicBezTo>
                    <a:pt x="6711" y="191"/>
                    <a:pt x="6681" y="189"/>
                    <a:pt x="6651" y="189"/>
                  </a:cubicBezTo>
                  <a:cubicBezTo>
                    <a:pt x="6220" y="189"/>
                    <a:pt x="5880" y="463"/>
                    <a:pt x="5762" y="561"/>
                  </a:cubicBezTo>
                  <a:cubicBezTo>
                    <a:pt x="5439" y="190"/>
                    <a:pt x="5089" y="0"/>
                    <a:pt x="473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11737989" y="2413798"/>
              <a:ext cx="54959" cy="117723"/>
            </a:xfrm>
            <a:custGeom>
              <a:avLst/>
              <a:gdLst/>
              <a:ahLst/>
              <a:cxnLst/>
              <a:rect l="l" t="t" r="r" b="b"/>
              <a:pathLst>
                <a:path w="822" h="1761" extrusionOk="0">
                  <a:moveTo>
                    <a:pt x="222" y="96"/>
                  </a:moveTo>
                  <a:cubicBezTo>
                    <a:pt x="253" y="96"/>
                    <a:pt x="285" y="117"/>
                    <a:pt x="306" y="149"/>
                  </a:cubicBezTo>
                  <a:cubicBezTo>
                    <a:pt x="316" y="180"/>
                    <a:pt x="727" y="875"/>
                    <a:pt x="727" y="1560"/>
                  </a:cubicBezTo>
                  <a:cubicBezTo>
                    <a:pt x="727" y="1613"/>
                    <a:pt x="685" y="1655"/>
                    <a:pt x="632" y="1655"/>
                  </a:cubicBezTo>
                  <a:cubicBezTo>
                    <a:pt x="580" y="1655"/>
                    <a:pt x="538" y="1613"/>
                    <a:pt x="538" y="1560"/>
                  </a:cubicBezTo>
                  <a:cubicBezTo>
                    <a:pt x="538" y="928"/>
                    <a:pt x="138" y="254"/>
                    <a:pt x="138" y="243"/>
                  </a:cubicBezTo>
                  <a:cubicBezTo>
                    <a:pt x="106" y="201"/>
                    <a:pt x="127" y="138"/>
                    <a:pt x="169" y="117"/>
                  </a:cubicBezTo>
                  <a:cubicBezTo>
                    <a:pt x="190" y="107"/>
                    <a:pt x="201" y="96"/>
                    <a:pt x="222" y="96"/>
                  </a:cubicBezTo>
                  <a:close/>
                  <a:moveTo>
                    <a:pt x="224" y="0"/>
                  </a:moveTo>
                  <a:cubicBezTo>
                    <a:pt x="187" y="0"/>
                    <a:pt x="150" y="10"/>
                    <a:pt x="117" y="33"/>
                  </a:cubicBezTo>
                  <a:cubicBezTo>
                    <a:pt x="32" y="86"/>
                    <a:pt x="0" y="201"/>
                    <a:pt x="53" y="297"/>
                  </a:cubicBezTo>
                  <a:cubicBezTo>
                    <a:pt x="53" y="307"/>
                    <a:pt x="432" y="950"/>
                    <a:pt x="432" y="1560"/>
                  </a:cubicBezTo>
                  <a:cubicBezTo>
                    <a:pt x="432" y="1666"/>
                    <a:pt x="527" y="1760"/>
                    <a:pt x="632" y="1760"/>
                  </a:cubicBezTo>
                  <a:cubicBezTo>
                    <a:pt x="738" y="1760"/>
                    <a:pt x="822" y="1666"/>
                    <a:pt x="822" y="1560"/>
                  </a:cubicBezTo>
                  <a:cubicBezTo>
                    <a:pt x="822" y="844"/>
                    <a:pt x="400" y="128"/>
                    <a:pt x="390" y="96"/>
                  </a:cubicBezTo>
                  <a:cubicBezTo>
                    <a:pt x="356" y="35"/>
                    <a:pt x="291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47625" dir="32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427;p39">
            <a:extLst>
              <a:ext uri="{FF2B5EF4-FFF2-40B4-BE49-F238E27FC236}">
                <a16:creationId xmlns:a16="http://schemas.microsoft.com/office/drawing/2014/main" id="{B030F642-F419-76CE-C01D-95F295A2A5AD}"/>
              </a:ext>
            </a:extLst>
          </p:cNvPr>
          <p:cNvGrpSpPr/>
          <p:nvPr/>
        </p:nvGrpSpPr>
        <p:grpSpPr>
          <a:xfrm>
            <a:off x="715100" y="609125"/>
            <a:ext cx="1232400" cy="1232400"/>
            <a:chOff x="715100" y="609125"/>
            <a:chExt cx="1232400" cy="1232400"/>
          </a:xfrm>
        </p:grpSpPr>
        <p:sp>
          <p:nvSpPr>
            <p:cNvPr id="3" name="Google Shape;428;p39">
              <a:extLst>
                <a:ext uri="{FF2B5EF4-FFF2-40B4-BE49-F238E27FC236}">
                  <a16:creationId xmlns:a16="http://schemas.microsoft.com/office/drawing/2014/main" id="{2105EC9C-DB60-4DF6-7470-7BE8653C3486}"/>
                </a:ext>
              </a:extLst>
            </p:cNvPr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4" name="Google Shape;429;p39">
              <a:extLst>
                <a:ext uri="{FF2B5EF4-FFF2-40B4-BE49-F238E27FC236}">
                  <a16:creationId xmlns:a16="http://schemas.microsoft.com/office/drawing/2014/main" id="{4806DFC1-790D-28F8-23C1-A64C31BAF5B1}"/>
                </a:ext>
              </a:extLst>
            </p:cNvPr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431;p39">
            <a:extLst>
              <a:ext uri="{FF2B5EF4-FFF2-40B4-BE49-F238E27FC236}">
                <a16:creationId xmlns:a16="http://schemas.microsoft.com/office/drawing/2014/main" id="{3C06315A-56AA-F5E0-0DAC-2B4E4B8C048C}"/>
              </a:ext>
            </a:extLst>
          </p:cNvPr>
          <p:cNvSpPr txBox="1">
            <a:spLocks/>
          </p:cNvSpPr>
          <p:nvPr/>
        </p:nvSpPr>
        <p:spPr>
          <a:xfrm>
            <a:off x="905600" y="804425"/>
            <a:ext cx="8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" dirty="0"/>
          </a:p>
        </p:txBody>
      </p:sp>
      <p:sp>
        <p:nvSpPr>
          <p:cNvPr id="6" name="Google Shape;431;p39">
            <a:extLst>
              <a:ext uri="{FF2B5EF4-FFF2-40B4-BE49-F238E27FC236}">
                <a16:creationId xmlns:a16="http://schemas.microsoft.com/office/drawing/2014/main" id="{2C08AEF1-5865-9EA8-9972-247F8AF443AE}"/>
              </a:ext>
            </a:extLst>
          </p:cNvPr>
          <p:cNvSpPr txBox="1">
            <a:spLocks/>
          </p:cNvSpPr>
          <p:nvPr/>
        </p:nvSpPr>
        <p:spPr>
          <a:xfrm>
            <a:off x="905600" y="855450"/>
            <a:ext cx="8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500" dirty="0">
                <a:solidFill>
                  <a:schemeClr val="dk1"/>
                </a:solidFill>
                <a:latin typeface="Bebas Neue"/>
                <a:sym typeface="Bebas Neue"/>
              </a:rPr>
              <a:t>02</a:t>
            </a:r>
            <a:endParaRPr lang="en" sz="4500" dirty="0">
              <a:solidFill>
                <a:schemeClr val="dk1"/>
              </a:solidFill>
              <a:latin typeface="Bebas Neue"/>
            </a:endParaRPr>
          </a:p>
        </p:txBody>
      </p:sp>
      <p:sp>
        <p:nvSpPr>
          <p:cNvPr id="8" name="Google Shape;433;p39">
            <a:extLst>
              <a:ext uri="{FF2B5EF4-FFF2-40B4-BE49-F238E27FC236}">
                <a16:creationId xmlns:a16="http://schemas.microsoft.com/office/drawing/2014/main" id="{B61F2B79-3843-47D8-CAC7-833D8DAA2DEF}"/>
              </a:ext>
            </a:extLst>
          </p:cNvPr>
          <p:cNvSpPr/>
          <p:nvPr/>
        </p:nvSpPr>
        <p:spPr>
          <a:xfrm rot="15596251">
            <a:off x="793332" y="683826"/>
            <a:ext cx="1075938" cy="1075782"/>
          </a:xfrm>
          <a:custGeom>
            <a:avLst/>
            <a:gdLst/>
            <a:ahLst/>
            <a:cxnLst/>
            <a:rect l="l" t="t" r="r" b="b"/>
            <a:pathLst>
              <a:path w="102913" h="102898" extrusionOk="0">
                <a:moveTo>
                  <a:pt x="50450" y="0"/>
                </a:moveTo>
                <a:lnTo>
                  <a:pt x="50465" y="386"/>
                </a:lnTo>
                <a:cubicBezTo>
                  <a:pt x="50779" y="371"/>
                  <a:pt x="51107" y="371"/>
                  <a:pt x="51435" y="371"/>
                </a:cubicBezTo>
                <a:cubicBezTo>
                  <a:pt x="51864" y="371"/>
                  <a:pt x="52292" y="371"/>
                  <a:pt x="52720" y="386"/>
                </a:cubicBezTo>
                <a:lnTo>
                  <a:pt x="52734" y="15"/>
                </a:lnTo>
                <a:cubicBezTo>
                  <a:pt x="52306" y="0"/>
                  <a:pt x="51877" y="0"/>
                  <a:pt x="51449" y="0"/>
                </a:cubicBezTo>
                <a:close/>
                <a:moveTo>
                  <a:pt x="48181" y="101"/>
                </a:moveTo>
                <a:cubicBezTo>
                  <a:pt x="47423" y="143"/>
                  <a:pt x="46653" y="215"/>
                  <a:pt x="45910" y="286"/>
                </a:cubicBezTo>
                <a:lnTo>
                  <a:pt x="45939" y="672"/>
                </a:lnTo>
                <a:cubicBezTo>
                  <a:pt x="46696" y="586"/>
                  <a:pt x="47452" y="529"/>
                  <a:pt x="48194" y="472"/>
                </a:cubicBezTo>
                <a:lnTo>
                  <a:pt x="48181" y="101"/>
                </a:lnTo>
                <a:close/>
                <a:moveTo>
                  <a:pt x="55004" y="114"/>
                </a:moveTo>
                <a:lnTo>
                  <a:pt x="54976" y="500"/>
                </a:lnTo>
                <a:cubicBezTo>
                  <a:pt x="55732" y="543"/>
                  <a:pt x="56489" y="614"/>
                  <a:pt x="57231" y="700"/>
                </a:cubicBezTo>
                <a:lnTo>
                  <a:pt x="57273" y="314"/>
                </a:lnTo>
                <a:cubicBezTo>
                  <a:pt x="56517" y="228"/>
                  <a:pt x="55760" y="171"/>
                  <a:pt x="55004" y="114"/>
                </a:cubicBezTo>
                <a:close/>
                <a:moveTo>
                  <a:pt x="43641" y="586"/>
                </a:moveTo>
                <a:cubicBezTo>
                  <a:pt x="42899" y="700"/>
                  <a:pt x="42142" y="828"/>
                  <a:pt x="41399" y="971"/>
                </a:cubicBezTo>
                <a:lnTo>
                  <a:pt x="41471" y="1342"/>
                </a:lnTo>
                <a:cubicBezTo>
                  <a:pt x="42213" y="1199"/>
                  <a:pt x="42956" y="1071"/>
                  <a:pt x="43698" y="957"/>
                </a:cubicBezTo>
                <a:lnTo>
                  <a:pt x="43641" y="586"/>
                </a:lnTo>
                <a:close/>
                <a:moveTo>
                  <a:pt x="59529" y="628"/>
                </a:moveTo>
                <a:lnTo>
                  <a:pt x="59472" y="999"/>
                </a:lnTo>
                <a:cubicBezTo>
                  <a:pt x="60214" y="1114"/>
                  <a:pt x="60957" y="1256"/>
                  <a:pt x="61699" y="1399"/>
                </a:cubicBezTo>
                <a:lnTo>
                  <a:pt x="61771" y="1028"/>
                </a:lnTo>
                <a:cubicBezTo>
                  <a:pt x="61029" y="885"/>
                  <a:pt x="60286" y="742"/>
                  <a:pt x="59529" y="628"/>
                </a:cubicBezTo>
                <a:close/>
                <a:moveTo>
                  <a:pt x="39172" y="1471"/>
                </a:moveTo>
                <a:cubicBezTo>
                  <a:pt x="38445" y="1642"/>
                  <a:pt x="37702" y="1842"/>
                  <a:pt x="36974" y="2056"/>
                </a:cubicBezTo>
                <a:lnTo>
                  <a:pt x="37088" y="2427"/>
                </a:lnTo>
                <a:cubicBezTo>
                  <a:pt x="37802" y="2213"/>
                  <a:pt x="38544" y="2013"/>
                  <a:pt x="39273" y="1842"/>
                </a:cubicBezTo>
                <a:lnTo>
                  <a:pt x="39172" y="1471"/>
                </a:lnTo>
                <a:close/>
                <a:moveTo>
                  <a:pt x="63998" y="1528"/>
                </a:moveTo>
                <a:lnTo>
                  <a:pt x="63897" y="1899"/>
                </a:lnTo>
                <a:cubicBezTo>
                  <a:pt x="64626" y="2084"/>
                  <a:pt x="65368" y="2284"/>
                  <a:pt x="66082" y="2499"/>
                </a:cubicBezTo>
                <a:lnTo>
                  <a:pt x="66196" y="2141"/>
                </a:lnTo>
                <a:cubicBezTo>
                  <a:pt x="65468" y="1913"/>
                  <a:pt x="64725" y="1713"/>
                  <a:pt x="63998" y="1528"/>
                </a:cubicBezTo>
                <a:close/>
                <a:moveTo>
                  <a:pt x="34804" y="2741"/>
                </a:moveTo>
                <a:cubicBezTo>
                  <a:pt x="34090" y="2998"/>
                  <a:pt x="33376" y="3255"/>
                  <a:pt x="32663" y="3527"/>
                </a:cubicBezTo>
                <a:lnTo>
                  <a:pt x="32805" y="3883"/>
                </a:lnTo>
                <a:cubicBezTo>
                  <a:pt x="33505" y="3612"/>
                  <a:pt x="34219" y="3355"/>
                  <a:pt x="34933" y="3112"/>
                </a:cubicBezTo>
                <a:lnTo>
                  <a:pt x="34804" y="2741"/>
                </a:lnTo>
                <a:close/>
                <a:moveTo>
                  <a:pt x="68366" y="2841"/>
                </a:moveTo>
                <a:lnTo>
                  <a:pt x="68237" y="3198"/>
                </a:lnTo>
                <a:cubicBezTo>
                  <a:pt x="68951" y="3441"/>
                  <a:pt x="69665" y="3712"/>
                  <a:pt x="70365" y="3983"/>
                </a:cubicBezTo>
                <a:lnTo>
                  <a:pt x="70507" y="3641"/>
                </a:lnTo>
                <a:cubicBezTo>
                  <a:pt x="69794" y="3355"/>
                  <a:pt x="69080" y="3084"/>
                  <a:pt x="68366" y="2841"/>
                </a:cubicBezTo>
                <a:close/>
                <a:moveTo>
                  <a:pt x="30565" y="4412"/>
                </a:moveTo>
                <a:cubicBezTo>
                  <a:pt x="29879" y="4711"/>
                  <a:pt x="29194" y="5040"/>
                  <a:pt x="28509" y="5382"/>
                </a:cubicBezTo>
                <a:lnTo>
                  <a:pt x="28680" y="5710"/>
                </a:lnTo>
                <a:cubicBezTo>
                  <a:pt x="29351" y="5382"/>
                  <a:pt x="30036" y="5054"/>
                  <a:pt x="30721" y="4754"/>
                </a:cubicBezTo>
                <a:lnTo>
                  <a:pt x="30565" y="4412"/>
                </a:lnTo>
                <a:close/>
                <a:moveTo>
                  <a:pt x="72605" y="4526"/>
                </a:moveTo>
                <a:lnTo>
                  <a:pt x="72449" y="4869"/>
                </a:lnTo>
                <a:cubicBezTo>
                  <a:pt x="73134" y="5183"/>
                  <a:pt x="73819" y="5510"/>
                  <a:pt x="74490" y="5853"/>
                </a:cubicBezTo>
                <a:lnTo>
                  <a:pt x="74661" y="5510"/>
                </a:lnTo>
                <a:cubicBezTo>
                  <a:pt x="73991" y="5168"/>
                  <a:pt x="73291" y="4840"/>
                  <a:pt x="72605" y="4526"/>
                </a:cubicBezTo>
                <a:close/>
                <a:moveTo>
                  <a:pt x="26496" y="6439"/>
                </a:moveTo>
                <a:cubicBezTo>
                  <a:pt x="25839" y="6810"/>
                  <a:pt x="25182" y="7195"/>
                  <a:pt x="24540" y="7581"/>
                </a:cubicBezTo>
                <a:lnTo>
                  <a:pt x="24740" y="7909"/>
                </a:lnTo>
                <a:cubicBezTo>
                  <a:pt x="25368" y="7524"/>
                  <a:pt x="26025" y="7138"/>
                  <a:pt x="26682" y="6767"/>
                </a:cubicBezTo>
                <a:lnTo>
                  <a:pt x="26496" y="6439"/>
                </a:lnTo>
                <a:close/>
                <a:moveTo>
                  <a:pt x="76674" y="6582"/>
                </a:moveTo>
                <a:lnTo>
                  <a:pt x="76488" y="6924"/>
                </a:lnTo>
                <a:cubicBezTo>
                  <a:pt x="77145" y="7280"/>
                  <a:pt x="77802" y="7680"/>
                  <a:pt x="78430" y="8066"/>
                </a:cubicBezTo>
                <a:lnTo>
                  <a:pt x="78630" y="7752"/>
                </a:lnTo>
                <a:cubicBezTo>
                  <a:pt x="77988" y="7352"/>
                  <a:pt x="77331" y="6953"/>
                  <a:pt x="76674" y="6582"/>
                </a:cubicBezTo>
                <a:close/>
                <a:moveTo>
                  <a:pt x="22628" y="8822"/>
                </a:moveTo>
                <a:cubicBezTo>
                  <a:pt x="21999" y="9250"/>
                  <a:pt x="21371" y="9694"/>
                  <a:pt x="20772" y="10136"/>
                </a:cubicBezTo>
                <a:lnTo>
                  <a:pt x="21000" y="10450"/>
                </a:lnTo>
                <a:cubicBezTo>
                  <a:pt x="21600" y="9993"/>
                  <a:pt x="22213" y="9551"/>
                  <a:pt x="22841" y="9136"/>
                </a:cubicBezTo>
                <a:lnTo>
                  <a:pt x="22628" y="8822"/>
                </a:lnTo>
                <a:close/>
                <a:moveTo>
                  <a:pt x="80542" y="8994"/>
                </a:moveTo>
                <a:lnTo>
                  <a:pt x="80329" y="9308"/>
                </a:lnTo>
                <a:cubicBezTo>
                  <a:pt x="80942" y="9736"/>
                  <a:pt x="81570" y="10179"/>
                  <a:pt x="82170" y="10636"/>
                </a:cubicBezTo>
                <a:lnTo>
                  <a:pt x="82398" y="10335"/>
                </a:lnTo>
                <a:cubicBezTo>
                  <a:pt x="81785" y="9879"/>
                  <a:pt x="81171" y="9422"/>
                  <a:pt x="80542" y="8994"/>
                </a:cubicBezTo>
                <a:close/>
                <a:moveTo>
                  <a:pt x="18973" y="11535"/>
                </a:moveTo>
                <a:cubicBezTo>
                  <a:pt x="18387" y="12020"/>
                  <a:pt x="17802" y="12505"/>
                  <a:pt x="17245" y="13019"/>
                </a:cubicBezTo>
                <a:lnTo>
                  <a:pt x="17488" y="13305"/>
                </a:lnTo>
                <a:cubicBezTo>
                  <a:pt x="18059" y="12791"/>
                  <a:pt x="18630" y="12305"/>
                  <a:pt x="19215" y="11835"/>
                </a:cubicBezTo>
                <a:lnTo>
                  <a:pt x="18973" y="11535"/>
                </a:lnTo>
                <a:close/>
                <a:moveTo>
                  <a:pt x="84183" y="11749"/>
                </a:moveTo>
                <a:lnTo>
                  <a:pt x="83940" y="12035"/>
                </a:lnTo>
                <a:cubicBezTo>
                  <a:pt x="84526" y="12520"/>
                  <a:pt x="85097" y="13005"/>
                  <a:pt x="85653" y="13519"/>
                </a:cubicBezTo>
                <a:lnTo>
                  <a:pt x="85910" y="13234"/>
                </a:lnTo>
                <a:cubicBezTo>
                  <a:pt x="85354" y="12720"/>
                  <a:pt x="84768" y="12220"/>
                  <a:pt x="84183" y="11749"/>
                </a:cubicBezTo>
                <a:close/>
                <a:moveTo>
                  <a:pt x="15575" y="14561"/>
                </a:moveTo>
                <a:cubicBezTo>
                  <a:pt x="15033" y="15090"/>
                  <a:pt x="14491" y="15646"/>
                  <a:pt x="13977" y="16188"/>
                </a:cubicBezTo>
                <a:lnTo>
                  <a:pt x="14247" y="16445"/>
                </a:lnTo>
                <a:cubicBezTo>
                  <a:pt x="14761" y="15903"/>
                  <a:pt x="15304" y="15360"/>
                  <a:pt x="15832" y="14833"/>
                </a:cubicBezTo>
                <a:lnTo>
                  <a:pt x="15575" y="14561"/>
                </a:lnTo>
                <a:close/>
                <a:moveTo>
                  <a:pt x="87566" y="14789"/>
                </a:moveTo>
                <a:lnTo>
                  <a:pt x="87295" y="15061"/>
                </a:lnTo>
                <a:cubicBezTo>
                  <a:pt x="87838" y="15589"/>
                  <a:pt x="88365" y="16131"/>
                  <a:pt x="88879" y="16689"/>
                </a:cubicBezTo>
                <a:lnTo>
                  <a:pt x="89151" y="16432"/>
                </a:lnTo>
                <a:cubicBezTo>
                  <a:pt x="88637" y="15874"/>
                  <a:pt x="88108" y="15318"/>
                  <a:pt x="87566" y="14789"/>
                </a:cubicBezTo>
                <a:close/>
                <a:moveTo>
                  <a:pt x="12449" y="17888"/>
                </a:moveTo>
                <a:cubicBezTo>
                  <a:pt x="11950" y="18459"/>
                  <a:pt x="11464" y="19058"/>
                  <a:pt x="11007" y="19643"/>
                </a:cubicBezTo>
                <a:lnTo>
                  <a:pt x="11293" y="19886"/>
                </a:lnTo>
                <a:cubicBezTo>
                  <a:pt x="11763" y="19287"/>
                  <a:pt x="12249" y="18701"/>
                  <a:pt x="12734" y="18130"/>
                </a:cubicBezTo>
                <a:lnTo>
                  <a:pt x="12449" y="17888"/>
                </a:lnTo>
                <a:close/>
                <a:moveTo>
                  <a:pt x="90664" y="18130"/>
                </a:moveTo>
                <a:lnTo>
                  <a:pt x="90379" y="18373"/>
                </a:lnTo>
                <a:cubicBezTo>
                  <a:pt x="90864" y="18944"/>
                  <a:pt x="91350" y="19544"/>
                  <a:pt x="91806" y="20128"/>
                </a:cubicBezTo>
                <a:lnTo>
                  <a:pt x="92106" y="19900"/>
                </a:lnTo>
                <a:cubicBezTo>
                  <a:pt x="91635" y="19300"/>
                  <a:pt x="91163" y="18701"/>
                  <a:pt x="90664" y="18130"/>
                </a:cubicBezTo>
                <a:close/>
                <a:moveTo>
                  <a:pt x="9637" y="21470"/>
                </a:moveTo>
                <a:cubicBezTo>
                  <a:pt x="9194" y="22085"/>
                  <a:pt x="8752" y="22713"/>
                  <a:pt x="8337" y="23355"/>
                </a:cubicBezTo>
                <a:lnTo>
                  <a:pt x="8651" y="23554"/>
                </a:lnTo>
                <a:cubicBezTo>
                  <a:pt x="9066" y="22926"/>
                  <a:pt x="9494" y="22298"/>
                  <a:pt x="9936" y="21685"/>
                </a:cubicBezTo>
                <a:lnTo>
                  <a:pt x="9637" y="21470"/>
                </a:lnTo>
                <a:close/>
                <a:moveTo>
                  <a:pt x="93462" y="21727"/>
                </a:moveTo>
                <a:lnTo>
                  <a:pt x="93148" y="21942"/>
                </a:lnTo>
                <a:cubicBezTo>
                  <a:pt x="93590" y="22555"/>
                  <a:pt x="94019" y="23183"/>
                  <a:pt x="94418" y="23811"/>
                </a:cubicBezTo>
                <a:lnTo>
                  <a:pt x="94732" y="23612"/>
                </a:lnTo>
                <a:cubicBezTo>
                  <a:pt x="94333" y="22970"/>
                  <a:pt x="93904" y="22342"/>
                  <a:pt x="93462" y="21727"/>
                </a:cubicBezTo>
                <a:close/>
                <a:moveTo>
                  <a:pt x="7138" y="25282"/>
                </a:moveTo>
                <a:cubicBezTo>
                  <a:pt x="6753" y="25939"/>
                  <a:pt x="6382" y="26609"/>
                  <a:pt x="6025" y="27266"/>
                </a:cubicBezTo>
                <a:lnTo>
                  <a:pt x="6354" y="27452"/>
                </a:lnTo>
                <a:cubicBezTo>
                  <a:pt x="6710" y="26796"/>
                  <a:pt x="7081" y="26124"/>
                  <a:pt x="7467" y="25482"/>
                </a:cubicBezTo>
                <a:lnTo>
                  <a:pt x="7138" y="25282"/>
                </a:lnTo>
                <a:close/>
                <a:moveTo>
                  <a:pt x="95931" y="25553"/>
                </a:moveTo>
                <a:lnTo>
                  <a:pt x="95604" y="25739"/>
                </a:lnTo>
                <a:cubicBezTo>
                  <a:pt x="95975" y="26396"/>
                  <a:pt x="96346" y="27052"/>
                  <a:pt x="96689" y="27723"/>
                </a:cubicBezTo>
                <a:lnTo>
                  <a:pt x="97031" y="27538"/>
                </a:lnTo>
                <a:cubicBezTo>
                  <a:pt x="96674" y="26866"/>
                  <a:pt x="96303" y="26210"/>
                  <a:pt x="95931" y="25553"/>
                </a:cubicBezTo>
                <a:close/>
                <a:moveTo>
                  <a:pt x="4997" y="29308"/>
                </a:moveTo>
                <a:cubicBezTo>
                  <a:pt x="4669" y="29993"/>
                  <a:pt x="4355" y="30692"/>
                  <a:pt x="4055" y="31392"/>
                </a:cubicBezTo>
                <a:lnTo>
                  <a:pt x="4397" y="31535"/>
                </a:lnTo>
                <a:cubicBezTo>
                  <a:pt x="4698" y="30850"/>
                  <a:pt x="5012" y="30150"/>
                  <a:pt x="5326" y="29479"/>
                </a:cubicBezTo>
                <a:lnTo>
                  <a:pt x="4997" y="29308"/>
                </a:lnTo>
                <a:close/>
                <a:moveTo>
                  <a:pt x="98044" y="29579"/>
                </a:moveTo>
                <a:lnTo>
                  <a:pt x="97702" y="29736"/>
                </a:lnTo>
                <a:cubicBezTo>
                  <a:pt x="98016" y="30421"/>
                  <a:pt x="98330" y="31107"/>
                  <a:pt x="98615" y="31806"/>
                </a:cubicBezTo>
                <a:lnTo>
                  <a:pt x="98973" y="31649"/>
                </a:lnTo>
                <a:cubicBezTo>
                  <a:pt x="98672" y="30964"/>
                  <a:pt x="98358" y="30264"/>
                  <a:pt x="98044" y="29579"/>
                </a:cubicBezTo>
                <a:close/>
                <a:moveTo>
                  <a:pt x="3213" y="33519"/>
                </a:moveTo>
                <a:cubicBezTo>
                  <a:pt x="2941" y="34219"/>
                  <a:pt x="2699" y="34946"/>
                  <a:pt x="2456" y="35675"/>
                </a:cubicBezTo>
                <a:lnTo>
                  <a:pt x="2827" y="35789"/>
                </a:lnTo>
                <a:cubicBezTo>
                  <a:pt x="3055" y="35075"/>
                  <a:pt x="3299" y="34347"/>
                  <a:pt x="3569" y="33648"/>
                </a:cubicBezTo>
                <a:lnTo>
                  <a:pt x="3213" y="33519"/>
                </a:lnTo>
                <a:close/>
                <a:moveTo>
                  <a:pt x="99801" y="33776"/>
                </a:moveTo>
                <a:lnTo>
                  <a:pt x="99443" y="33905"/>
                </a:lnTo>
                <a:cubicBezTo>
                  <a:pt x="99700" y="34604"/>
                  <a:pt x="99943" y="35332"/>
                  <a:pt x="100172" y="36046"/>
                </a:cubicBezTo>
                <a:lnTo>
                  <a:pt x="100528" y="35932"/>
                </a:lnTo>
                <a:cubicBezTo>
                  <a:pt x="100300" y="35203"/>
                  <a:pt x="100058" y="34476"/>
                  <a:pt x="99801" y="33776"/>
                </a:cubicBezTo>
                <a:close/>
                <a:moveTo>
                  <a:pt x="1814" y="37858"/>
                </a:moveTo>
                <a:cubicBezTo>
                  <a:pt x="1614" y="38587"/>
                  <a:pt x="1428" y="39329"/>
                  <a:pt x="1257" y="40072"/>
                </a:cubicBezTo>
                <a:lnTo>
                  <a:pt x="1628" y="40142"/>
                </a:lnTo>
                <a:cubicBezTo>
                  <a:pt x="1799" y="39415"/>
                  <a:pt x="1985" y="38673"/>
                  <a:pt x="2170" y="37959"/>
                </a:cubicBezTo>
                <a:lnTo>
                  <a:pt x="1814" y="37858"/>
                </a:lnTo>
                <a:close/>
                <a:moveTo>
                  <a:pt x="101171" y="38115"/>
                </a:moveTo>
                <a:lnTo>
                  <a:pt x="100800" y="38216"/>
                </a:lnTo>
                <a:cubicBezTo>
                  <a:pt x="101000" y="38930"/>
                  <a:pt x="101171" y="39672"/>
                  <a:pt x="101342" y="40414"/>
                </a:cubicBezTo>
                <a:lnTo>
                  <a:pt x="101714" y="40329"/>
                </a:lnTo>
                <a:cubicBezTo>
                  <a:pt x="101542" y="39586"/>
                  <a:pt x="101356" y="38844"/>
                  <a:pt x="101171" y="38115"/>
                </a:cubicBezTo>
                <a:close/>
                <a:moveTo>
                  <a:pt x="815" y="42299"/>
                </a:moveTo>
                <a:cubicBezTo>
                  <a:pt x="672" y="43041"/>
                  <a:pt x="558" y="43797"/>
                  <a:pt x="457" y="44554"/>
                </a:cubicBezTo>
                <a:lnTo>
                  <a:pt x="828" y="44596"/>
                </a:lnTo>
                <a:cubicBezTo>
                  <a:pt x="929" y="43854"/>
                  <a:pt x="1043" y="43098"/>
                  <a:pt x="1186" y="42369"/>
                </a:cubicBezTo>
                <a:lnTo>
                  <a:pt x="815" y="42299"/>
                </a:lnTo>
                <a:close/>
                <a:moveTo>
                  <a:pt x="102142" y="42556"/>
                </a:moveTo>
                <a:lnTo>
                  <a:pt x="101771" y="42626"/>
                </a:lnTo>
                <a:cubicBezTo>
                  <a:pt x="101899" y="43369"/>
                  <a:pt x="102013" y="44126"/>
                  <a:pt x="102113" y="44868"/>
                </a:cubicBezTo>
                <a:lnTo>
                  <a:pt x="102484" y="44811"/>
                </a:lnTo>
                <a:cubicBezTo>
                  <a:pt x="102399" y="44069"/>
                  <a:pt x="102270" y="43312"/>
                  <a:pt x="102142" y="42556"/>
                </a:cubicBezTo>
                <a:close/>
                <a:moveTo>
                  <a:pt x="200" y="46810"/>
                </a:moveTo>
                <a:cubicBezTo>
                  <a:pt x="129" y="47566"/>
                  <a:pt x="86" y="48337"/>
                  <a:pt x="44" y="49094"/>
                </a:cubicBezTo>
                <a:lnTo>
                  <a:pt x="429" y="49107"/>
                </a:lnTo>
                <a:cubicBezTo>
                  <a:pt x="457" y="48351"/>
                  <a:pt x="514" y="47594"/>
                  <a:pt x="571" y="46852"/>
                </a:cubicBezTo>
                <a:lnTo>
                  <a:pt x="200" y="46810"/>
                </a:lnTo>
                <a:close/>
                <a:moveTo>
                  <a:pt x="102727" y="47080"/>
                </a:moveTo>
                <a:lnTo>
                  <a:pt x="102355" y="47109"/>
                </a:lnTo>
                <a:cubicBezTo>
                  <a:pt x="102412" y="47851"/>
                  <a:pt x="102456" y="48622"/>
                  <a:pt x="102498" y="49364"/>
                </a:cubicBezTo>
                <a:lnTo>
                  <a:pt x="102869" y="49351"/>
                </a:lnTo>
                <a:cubicBezTo>
                  <a:pt x="102841" y="48593"/>
                  <a:pt x="102798" y="47837"/>
                  <a:pt x="102727" y="47080"/>
                </a:cubicBezTo>
                <a:close/>
                <a:moveTo>
                  <a:pt x="0" y="51363"/>
                </a:moveTo>
                <a:lnTo>
                  <a:pt x="0" y="51449"/>
                </a:lnTo>
                <a:cubicBezTo>
                  <a:pt x="0" y="52177"/>
                  <a:pt x="15" y="52919"/>
                  <a:pt x="44" y="53647"/>
                </a:cubicBezTo>
                <a:lnTo>
                  <a:pt x="415" y="53633"/>
                </a:lnTo>
                <a:cubicBezTo>
                  <a:pt x="386" y="52905"/>
                  <a:pt x="372" y="52177"/>
                  <a:pt x="372" y="51449"/>
                </a:cubicBezTo>
                <a:lnTo>
                  <a:pt x="372" y="51363"/>
                </a:lnTo>
                <a:close/>
                <a:moveTo>
                  <a:pt x="102527" y="51449"/>
                </a:moveTo>
                <a:cubicBezTo>
                  <a:pt x="102527" y="52206"/>
                  <a:pt x="102513" y="52962"/>
                  <a:pt x="102484" y="53719"/>
                </a:cubicBezTo>
                <a:lnTo>
                  <a:pt x="102869" y="53733"/>
                </a:lnTo>
                <a:cubicBezTo>
                  <a:pt x="102898" y="52977"/>
                  <a:pt x="102913" y="52206"/>
                  <a:pt x="102913" y="51449"/>
                </a:cubicBezTo>
                <a:close/>
                <a:moveTo>
                  <a:pt x="558" y="55889"/>
                </a:moveTo>
                <a:lnTo>
                  <a:pt x="187" y="55917"/>
                </a:lnTo>
                <a:cubicBezTo>
                  <a:pt x="257" y="56673"/>
                  <a:pt x="329" y="57431"/>
                  <a:pt x="429" y="58187"/>
                </a:cubicBezTo>
                <a:lnTo>
                  <a:pt x="800" y="58129"/>
                </a:lnTo>
                <a:cubicBezTo>
                  <a:pt x="714" y="57387"/>
                  <a:pt x="629" y="56631"/>
                  <a:pt x="558" y="55889"/>
                </a:cubicBezTo>
                <a:close/>
                <a:moveTo>
                  <a:pt x="102342" y="55974"/>
                </a:moveTo>
                <a:cubicBezTo>
                  <a:pt x="102270" y="56717"/>
                  <a:pt x="102184" y="57473"/>
                  <a:pt x="102085" y="58215"/>
                </a:cubicBezTo>
                <a:lnTo>
                  <a:pt x="102470" y="58272"/>
                </a:lnTo>
                <a:cubicBezTo>
                  <a:pt x="102570" y="57516"/>
                  <a:pt x="102641" y="56759"/>
                  <a:pt x="102713" y="56003"/>
                </a:cubicBezTo>
                <a:lnTo>
                  <a:pt x="102342" y="55974"/>
                </a:lnTo>
                <a:close/>
                <a:moveTo>
                  <a:pt x="1142" y="60371"/>
                </a:moveTo>
                <a:lnTo>
                  <a:pt x="771" y="60428"/>
                </a:lnTo>
                <a:cubicBezTo>
                  <a:pt x="914" y="61171"/>
                  <a:pt x="1057" y="61927"/>
                  <a:pt x="1214" y="62669"/>
                </a:cubicBezTo>
                <a:lnTo>
                  <a:pt x="1586" y="62583"/>
                </a:lnTo>
                <a:cubicBezTo>
                  <a:pt x="1428" y="61856"/>
                  <a:pt x="1285" y="61099"/>
                  <a:pt x="1142" y="60371"/>
                </a:cubicBezTo>
                <a:close/>
                <a:moveTo>
                  <a:pt x="101742" y="60457"/>
                </a:moveTo>
                <a:cubicBezTo>
                  <a:pt x="101613" y="61184"/>
                  <a:pt x="101457" y="61942"/>
                  <a:pt x="101299" y="62669"/>
                </a:cubicBezTo>
                <a:lnTo>
                  <a:pt x="101670" y="62755"/>
                </a:lnTo>
                <a:cubicBezTo>
                  <a:pt x="101828" y="62012"/>
                  <a:pt x="101984" y="61256"/>
                  <a:pt x="102113" y="60514"/>
                </a:cubicBezTo>
                <a:lnTo>
                  <a:pt x="101742" y="60457"/>
                </a:lnTo>
                <a:close/>
                <a:moveTo>
                  <a:pt x="2128" y="64782"/>
                </a:moveTo>
                <a:lnTo>
                  <a:pt x="1771" y="64882"/>
                </a:lnTo>
                <a:cubicBezTo>
                  <a:pt x="1957" y="65610"/>
                  <a:pt x="2170" y="66338"/>
                  <a:pt x="2414" y="67066"/>
                </a:cubicBezTo>
                <a:lnTo>
                  <a:pt x="2770" y="66952"/>
                </a:lnTo>
                <a:cubicBezTo>
                  <a:pt x="2541" y="66238"/>
                  <a:pt x="2328" y="65510"/>
                  <a:pt x="2128" y="64782"/>
                </a:cubicBezTo>
                <a:close/>
                <a:moveTo>
                  <a:pt x="100757" y="64867"/>
                </a:moveTo>
                <a:cubicBezTo>
                  <a:pt x="100557" y="65596"/>
                  <a:pt x="100343" y="66324"/>
                  <a:pt x="100115" y="67037"/>
                </a:cubicBezTo>
                <a:lnTo>
                  <a:pt x="100471" y="67151"/>
                </a:lnTo>
                <a:cubicBezTo>
                  <a:pt x="100699" y="66424"/>
                  <a:pt x="100928" y="65695"/>
                  <a:pt x="101114" y="64968"/>
                </a:cubicBezTo>
                <a:lnTo>
                  <a:pt x="100757" y="64867"/>
                </a:lnTo>
                <a:close/>
                <a:moveTo>
                  <a:pt x="3498" y="69093"/>
                </a:moveTo>
                <a:lnTo>
                  <a:pt x="3141" y="69222"/>
                </a:lnTo>
                <a:cubicBezTo>
                  <a:pt x="3398" y="69921"/>
                  <a:pt x="3683" y="70635"/>
                  <a:pt x="3984" y="71335"/>
                </a:cubicBezTo>
                <a:lnTo>
                  <a:pt x="4326" y="71192"/>
                </a:lnTo>
                <a:cubicBezTo>
                  <a:pt x="4041" y="70492"/>
                  <a:pt x="3755" y="69793"/>
                  <a:pt x="3498" y="69093"/>
                </a:cubicBezTo>
                <a:close/>
                <a:moveTo>
                  <a:pt x="99372" y="69179"/>
                </a:moveTo>
                <a:cubicBezTo>
                  <a:pt x="99115" y="69879"/>
                  <a:pt x="98830" y="70592"/>
                  <a:pt x="98544" y="71291"/>
                </a:cubicBezTo>
                <a:lnTo>
                  <a:pt x="98887" y="71434"/>
                </a:lnTo>
                <a:cubicBezTo>
                  <a:pt x="99186" y="70735"/>
                  <a:pt x="99472" y="70021"/>
                  <a:pt x="99729" y="69308"/>
                </a:cubicBezTo>
                <a:lnTo>
                  <a:pt x="99372" y="69179"/>
                </a:lnTo>
                <a:close/>
                <a:moveTo>
                  <a:pt x="5240" y="73248"/>
                </a:moveTo>
                <a:lnTo>
                  <a:pt x="4897" y="73404"/>
                </a:lnTo>
                <a:cubicBezTo>
                  <a:pt x="5225" y="74089"/>
                  <a:pt x="5568" y="74775"/>
                  <a:pt x="5925" y="75446"/>
                </a:cubicBezTo>
                <a:lnTo>
                  <a:pt x="6253" y="75275"/>
                </a:lnTo>
                <a:cubicBezTo>
                  <a:pt x="5910" y="74603"/>
                  <a:pt x="5568" y="73933"/>
                  <a:pt x="5240" y="73248"/>
                </a:cubicBezTo>
                <a:close/>
                <a:moveTo>
                  <a:pt x="97616" y="73347"/>
                </a:moveTo>
                <a:cubicBezTo>
                  <a:pt x="97288" y="74032"/>
                  <a:pt x="96946" y="74717"/>
                  <a:pt x="96603" y="75374"/>
                </a:cubicBezTo>
                <a:lnTo>
                  <a:pt x="96931" y="75560"/>
                </a:lnTo>
                <a:cubicBezTo>
                  <a:pt x="97288" y="74889"/>
                  <a:pt x="97631" y="74204"/>
                  <a:pt x="97959" y="73518"/>
                </a:cubicBezTo>
                <a:lnTo>
                  <a:pt x="97616" y="73347"/>
                </a:lnTo>
                <a:close/>
                <a:moveTo>
                  <a:pt x="7353" y="77245"/>
                </a:moveTo>
                <a:lnTo>
                  <a:pt x="7024" y="77430"/>
                </a:lnTo>
                <a:cubicBezTo>
                  <a:pt x="7410" y="78086"/>
                  <a:pt x="7810" y="78729"/>
                  <a:pt x="8223" y="79371"/>
                </a:cubicBezTo>
                <a:lnTo>
                  <a:pt x="8537" y="79158"/>
                </a:lnTo>
                <a:cubicBezTo>
                  <a:pt x="8124" y="78530"/>
                  <a:pt x="7724" y="77887"/>
                  <a:pt x="7353" y="77245"/>
                </a:cubicBezTo>
                <a:close/>
                <a:moveTo>
                  <a:pt x="95489" y="77359"/>
                </a:moveTo>
                <a:cubicBezTo>
                  <a:pt x="95103" y="78001"/>
                  <a:pt x="94704" y="78644"/>
                  <a:pt x="94304" y="79272"/>
                </a:cubicBezTo>
                <a:lnTo>
                  <a:pt x="94618" y="79485"/>
                </a:lnTo>
                <a:cubicBezTo>
                  <a:pt x="95033" y="78844"/>
                  <a:pt x="95432" y="78201"/>
                  <a:pt x="95817" y="77544"/>
                </a:cubicBezTo>
                <a:lnTo>
                  <a:pt x="95489" y="77359"/>
                </a:lnTo>
                <a:close/>
                <a:moveTo>
                  <a:pt x="9808" y="81027"/>
                </a:moveTo>
                <a:lnTo>
                  <a:pt x="9494" y="81256"/>
                </a:lnTo>
                <a:cubicBezTo>
                  <a:pt x="9936" y="81870"/>
                  <a:pt x="10393" y="82483"/>
                  <a:pt x="10865" y="83083"/>
                </a:cubicBezTo>
                <a:lnTo>
                  <a:pt x="11150" y="82841"/>
                </a:lnTo>
                <a:cubicBezTo>
                  <a:pt x="10693" y="82255"/>
                  <a:pt x="10236" y="81642"/>
                  <a:pt x="9808" y="81027"/>
                </a:cubicBezTo>
                <a:close/>
                <a:moveTo>
                  <a:pt x="93019" y="81141"/>
                </a:moveTo>
                <a:cubicBezTo>
                  <a:pt x="92591" y="81756"/>
                  <a:pt x="92134" y="82369"/>
                  <a:pt x="91664" y="82955"/>
                </a:cubicBezTo>
                <a:lnTo>
                  <a:pt x="91963" y="83197"/>
                </a:lnTo>
                <a:cubicBezTo>
                  <a:pt x="92435" y="82597"/>
                  <a:pt x="92891" y="81984"/>
                  <a:pt x="93333" y="81370"/>
                </a:cubicBezTo>
                <a:lnTo>
                  <a:pt x="93019" y="81141"/>
                </a:lnTo>
                <a:close/>
                <a:moveTo>
                  <a:pt x="12591" y="84596"/>
                </a:moveTo>
                <a:lnTo>
                  <a:pt x="12292" y="84839"/>
                </a:lnTo>
                <a:cubicBezTo>
                  <a:pt x="12791" y="85410"/>
                  <a:pt x="13291" y="85995"/>
                  <a:pt x="13819" y="86537"/>
                </a:cubicBezTo>
                <a:lnTo>
                  <a:pt x="14091" y="86281"/>
                </a:lnTo>
                <a:cubicBezTo>
                  <a:pt x="13577" y="85738"/>
                  <a:pt x="13077" y="85167"/>
                  <a:pt x="12591" y="84596"/>
                </a:cubicBezTo>
                <a:close/>
                <a:moveTo>
                  <a:pt x="90221" y="84710"/>
                </a:moveTo>
                <a:cubicBezTo>
                  <a:pt x="89736" y="85281"/>
                  <a:pt x="89237" y="85839"/>
                  <a:pt x="88723" y="86395"/>
                </a:cubicBezTo>
                <a:lnTo>
                  <a:pt x="88994" y="86652"/>
                </a:lnTo>
                <a:cubicBezTo>
                  <a:pt x="89507" y="86096"/>
                  <a:pt x="90021" y="85524"/>
                  <a:pt x="90522" y="84953"/>
                </a:cubicBezTo>
                <a:lnTo>
                  <a:pt x="90221" y="84710"/>
                </a:lnTo>
                <a:close/>
                <a:moveTo>
                  <a:pt x="15675" y="87908"/>
                </a:moveTo>
                <a:lnTo>
                  <a:pt x="15404" y="88180"/>
                </a:lnTo>
                <a:cubicBezTo>
                  <a:pt x="15947" y="88707"/>
                  <a:pt x="16503" y="89221"/>
                  <a:pt x="17060" y="89735"/>
                </a:cubicBezTo>
                <a:lnTo>
                  <a:pt x="17317" y="89450"/>
                </a:lnTo>
                <a:cubicBezTo>
                  <a:pt x="16760" y="88951"/>
                  <a:pt x="16204" y="88422"/>
                  <a:pt x="15675" y="87908"/>
                </a:cubicBezTo>
                <a:close/>
                <a:moveTo>
                  <a:pt x="87138" y="88008"/>
                </a:moveTo>
                <a:cubicBezTo>
                  <a:pt x="86595" y="88536"/>
                  <a:pt x="86039" y="89050"/>
                  <a:pt x="85482" y="89550"/>
                </a:cubicBezTo>
                <a:lnTo>
                  <a:pt x="85739" y="89836"/>
                </a:lnTo>
                <a:cubicBezTo>
                  <a:pt x="86296" y="89335"/>
                  <a:pt x="86852" y="88808"/>
                  <a:pt x="87395" y="88279"/>
                </a:cubicBezTo>
                <a:lnTo>
                  <a:pt x="87138" y="88008"/>
                </a:lnTo>
                <a:close/>
                <a:moveTo>
                  <a:pt x="19030" y="90921"/>
                </a:moveTo>
                <a:lnTo>
                  <a:pt x="18787" y="91220"/>
                </a:lnTo>
                <a:cubicBezTo>
                  <a:pt x="19373" y="91705"/>
                  <a:pt x="19986" y="92177"/>
                  <a:pt x="20586" y="92634"/>
                </a:cubicBezTo>
                <a:lnTo>
                  <a:pt x="20814" y="92320"/>
                </a:lnTo>
                <a:cubicBezTo>
                  <a:pt x="20214" y="91876"/>
                  <a:pt x="19615" y="91406"/>
                  <a:pt x="19030" y="90921"/>
                </a:cubicBezTo>
                <a:close/>
                <a:moveTo>
                  <a:pt x="83769" y="91020"/>
                </a:moveTo>
                <a:cubicBezTo>
                  <a:pt x="83184" y="91492"/>
                  <a:pt x="82584" y="91962"/>
                  <a:pt x="81985" y="92405"/>
                </a:cubicBezTo>
                <a:lnTo>
                  <a:pt x="82213" y="92719"/>
                </a:lnTo>
                <a:cubicBezTo>
                  <a:pt x="82813" y="92262"/>
                  <a:pt x="83412" y="91791"/>
                  <a:pt x="83997" y="91305"/>
                </a:cubicBezTo>
                <a:lnTo>
                  <a:pt x="83769" y="91020"/>
                </a:lnTo>
                <a:close/>
                <a:moveTo>
                  <a:pt x="22656" y="93647"/>
                </a:moveTo>
                <a:lnTo>
                  <a:pt x="22441" y="93961"/>
                </a:lnTo>
                <a:cubicBezTo>
                  <a:pt x="23056" y="94389"/>
                  <a:pt x="23698" y="94803"/>
                  <a:pt x="24354" y="95203"/>
                </a:cubicBezTo>
                <a:lnTo>
                  <a:pt x="24554" y="94874"/>
                </a:lnTo>
                <a:cubicBezTo>
                  <a:pt x="23912" y="94489"/>
                  <a:pt x="23269" y="94061"/>
                  <a:pt x="22656" y="93647"/>
                </a:cubicBezTo>
                <a:close/>
                <a:moveTo>
                  <a:pt x="80143" y="93719"/>
                </a:moveTo>
                <a:cubicBezTo>
                  <a:pt x="79529" y="94147"/>
                  <a:pt x="78887" y="94560"/>
                  <a:pt x="78245" y="94946"/>
                </a:cubicBezTo>
                <a:lnTo>
                  <a:pt x="78445" y="95274"/>
                </a:lnTo>
                <a:cubicBezTo>
                  <a:pt x="79086" y="94874"/>
                  <a:pt x="79729" y="94461"/>
                  <a:pt x="80357" y="94033"/>
                </a:cubicBezTo>
                <a:lnTo>
                  <a:pt x="80143" y="93719"/>
                </a:lnTo>
                <a:close/>
                <a:moveTo>
                  <a:pt x="26496" y="96031"/>
                </a:moveTo>
                <a:lnTo>
                  <a:pt x="26311" y="96359"/>
                </a:lnTo>
                <a:cubicBezTo>
                  <a:pt x="26967" y="96730"/>
                  <a:pt x="27653" y="97088"/>
                  <a:pt x="28323" y="97430"/>
                </a:cubicBezTo>
                <a:lnTo>
                  <a:pt x="28494" y="97101"/>
                </a:lnTo>
                <a:cubicBezTo>
                  <a:pt x="27824" y="96759"/>
                  <a:pt x="27152" y="96402"/>
                  <a:pt x="26496" y="96031"/>
                </a:cubicBezTo>
                <a:close/>
                <a:moveTo>
                  <a:pt x="76303" y="96088"/>
                </a:moveTo>
                <a:cubicBezTo>
                  <a:pt x="75647" y="96459"/>
                  <a:pt x="74975" y="96816"/>
                  <a:pt x="74305" y="97145"/>
                </a:cubicBezTo>
                <a:lnTo>
                  <a:pt x="74476" y="97487"/>
                </a:lnTo>
                <a:cubicBezTo>
                  <a:pt x="75146" y="97145"/>
                  <a:pt x="75832" y="96787"/>
                  <a:pt x="76488" y="96431"/>
                </a:cubicBezTo>
                <a:lnTo>
                  <a:pt x="76303" y="96088"/>
                </a:lnTo>
                <a:close/>
                <a:moveTo>
                  <a:pt x="30536" y="98072"/>
                </a:moveTo>
                <a:lnTo>
                  <a:pt x="30393" y="98415"/>
                </a:lnTo>
                <a:cubicBezTo>
                  <a:pt x="31079" y="98729"/>
                  <a:pt x="31778" y="99029"/>
                  <a:pt x="32491" y="99300"/>
                </a:cubicBezTo>
                <a:lnTo>
                  <a:pt x="32634" y="98957"/>
                </a:lnTo>
                <a:cubicBezTo>
                  <a:pt x="31935" y="98672"/>
                  <a:pt x="31221" y="98372"/>
                  <a:pt x="30536" y="98072"/>
                </a:cubicBezTo>
                <a:close/>
                <a:moveTo>
                  <a:pt x="72263" y="98115"/>
                </a:moveTo>
                <a:cubicBezTo>
                  <a:pt x="71577" y="98415"/>
                  <a:pt x="70879" y="98715"/>
                  <a:pt x="70179" y="98986"/>
                </a:cubicBezTo>
                <a:lnTo>
                  <a:pt x="70321" y="99343"/>
                </a:lnTo>
                <a:cubicBezTo>
                  <a:pt x="71021" y="99058"/>
                  <a:pt x="71735" y="98772"/>
                  <a:pt x="72420" y="98458"/>
                </a:cubicBezTo>
                <a:lnTo>
                  <a:pt x="72263" y="98115"/>
                </a:lnTo>
                <a:close/>
                <a:moveTo>
                  <a:pt x="34762" y="99743"/>
                </a:moveTo>
                <a:lnTo>
                  <a:pt x="34633" y="100099"/>
                </a:lnTo>
                <a:cubicBezTo>
                  <a:pt x="35346" y="100342"/>
                  <a:pt x="36075" y="100584"/>
                  <a:pt x="36802" y="100799"/>
                </a:cubicBezTo>
                <a:lnTo>
                  <a:pt x="36903" y="100428"/>
                </a:lnTo>
                <a:cubicBezTo>
                  <a:pt x="36189" y="100213"/>
                  <a:pt x="35461" y="99985"/>
                  <a:pt x="34762" y="99743"/>
                </a:cubicBezTo>
                <a:close/>
                <a:moveTo>
                  <a:pt x="68066" y="99771"/>
                </a:moveTo>
                <a:cubicBezTo>
                  <a:pt x="67352" y="100013"/>
                  <a:pt x="66624" y="100242"/>
                  <a:pt x="65911" y="100457"/>
                </a:cubicBezTo>
                <a:lnTo>
                  <a:pt x="66010" y="100828"/>
                </a:lnTo>
                <a:cubicBezTo>
                  <a:pt x="66739" y="100613"/>
                  <a:pt x="67466" y="100371"/>
                  <a:pt x="68180" y="100128"/>
                </a:cubicBezTo>
                <a:lnTo>
                  <a:pt x="68066" y="99771"/>
                </a:lnTo>
                <a:close/>
                <a:moveTo>
                  <a:pt x="39087" y="101028"/>
                </a:moveTo>
                <a:lnTo>
                  <a:pt x="39001" y="101399"/>
                </a:lnTo>
                <a:cubicBezTo>
                  <a:pt x="39730" y="101570"/>
                  <a:pt x="40486" y="101741"/>
                  <a:pt x="41228" y="101898"/>
                </a:cubicBezTo>
                <a:lnTo>
                  <a:pt x="41300" y="101527"/>
                </a:lnTo>
                <a:cubicBezTo>
                  <a:pt x="40558" y="101370"/>
                  <a:pt x="39815" y="101213"/>
                  <a:pt x="39087" y="101028"/>
                </a:cubicBezTo>
                <a:close/>
                <a:moveTo>
                  <a:pt x="63726" y="101056"/>
                </a:moveTo>
                <a:cubicBezTo>
                  <a:pt x="62999" y="101227"/>
                  <a:pt x="62256" y="101399"/>
                  <a:pt x="61514" y="101541"/>
                </a:cubicBezTo>
                <a:lnTo>
                  <a:pt x="61600" y="101913"/>
                </a:lnTo>
                <a:cubicBezTo>
                  <a:pt x="62342" y="101770"/>
                  <a:pt x="63084" y="101599"/>
                  <a:pt x="63812" y="101412"/>
                </a:cubicBezTo>
                <a:lnTo>
                  <a:pt x="63726" y="101056"/>
                </a:lnTo>
                <a:close/>
                <a:moveTo>
                  <a:pt x="43527" y="101926"/>
                </a:moveTo>
                <a:lnTo>
                  <a:pt x="43470" y="102298"/>
                </a:lnTo>
                <a:cubicBezTo>
                  <a:pt x="44212" y="102412"/>
                  <a:pt x="44968" y="102512"/>
                  <a:pt x="45725" y="102598"/>
                </a:cubicBezTo>
                <a:lnTo>
                  <a:pt x="45767" y="102227"/>
                </a:lnTo>
                <a:cubicBezTo>
                  <a:pt x="45025" y="102141"/>
                  <a:pt x="44269" y="102041"/>
                  <a:pt x="43527" y="101926"/>
                </a:cubicBezTo>
                <a:close/>
                <a:moveTo>
                  <a:pt x="59287" y="101941"/>
                </a:moveTo>
                <a:cubicBezTo>
                  <a:pt x="58545" y="102055"/>
                  <a:pt x="57802" y="102155"/>
                  <a:pt x="57045" y="102227"/>
                </a:cubicBezTo>
                <a:lnTo>
                  <a:pt x="57088" y="102612"/>
                </a:lnTo>
                <a:cubicBezTo>
                  <a:pt x="57845" y="102526"/>
                  <a:pt x="58602" y="102427"/>
                  <a:pt x="59344" y="102312"/>
                </a:cubicBezTo>
                <a:lnTo>
                  <a:pt x="59287" y="101941"/>
                </a:lnTo>
                <a:close/>
                <a:moveTo>
                  <a:pt x="48023" y="102427"/>
                </a:moveTo>
                <a:lnTo>
                  <a:pt x="47994" y="102798"/>
                </a:lnTo>
                <a:cubicBezTo>
                  <a:pt x="48752" y="102840"/>
                  <a:pt x="49508" y="102883"/>
                  <a:pt x="50265" y="102897"/>
                </a:cubicBezTo>
                <a:lnTo>
                  <a:pt x="50279" y="102526"/>
                </a:lnTo>
                <a:cubicBezTo>
                  <a:pt x="49522" y="102497"/>
                  <a:pt x="48765" y="102469"/>
                  <a:pt x="48023" y="102427"/>
                </a:cubicBezTo>
                <a:close/>
                <a:moveTo>
                  <a:pt x="54804" y="102427"/>
                </a:moveTo>
                <a:cubicBezTo>
                  <a:pt x="54047" y="102469"/>
                  <a:pt x="53291" y="102512"/>
                  <a:pt x="52534" y="102526"/>
                </a:cubicBezTo>
                <a:lnTo>
                  <a:pt x="52549" y="102897"/>
                </a:lnTo>
                <a:cubicBezTo>
                  <a:pt x="53305" y="102883"/>
                  <a:pt x="54062" y="102855"/>
                  <a:pt x="54818" y="102798"/>
                </a:cubicBezTo>
                <a:lnTo>
                  <a:pt x="54804" y="10242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" name="Google Shape;427;p39">
            <a:extLst>
              <a:ext uri="{FF2B5EF4-FFF2-40B4-BE49-F238E27FC236}">
                <a16:creationId xmlns:a16="http://schemas.microsoft.com/office/drawing/2014/main" id="{3503F666-0B44-0155-1113-A4C6E8E2889B}"/>
              </a:ext>
            </a:extLst>
          </p:cNvPr>
          <p:cNvGrpSpPr/>
          <p:nvPr/>
        </p:nvGrpSpPr>
        <p:grpSpPr>
          <a:xfrm>
            <a:off x="-1800152" y="-1232400"/>
            <a:ext cx="1232400" cy="1232400"/>
            <a:chOff x="715100" y="609125"/>
            <a:chExt cx="1232400" cy="1232400"/>
          </a:xfrm>
        </p:grpSpPr>
        <p:sp>
          <p:nvSpPr>
            <p:cNvPr id="10" name="Google Shape;428;p39">
              <a:extLst>
                <a:ext uri="{FF2B5EF4-FFF2-40B4-BE49-F238E27FC236}">
                  <a16:creationId xmlns:a16="http://schemas.microsoft.com/office/drawing/2014/main" id="{E0CACE4F-81C8-BB46-0F37-E71C699A3CCD}"/>
                </a:ext>
              </a:extLst>
            </p:cNvPr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1" name="Google Shape;429;p39">
              <a:extLst>
                <a:ext uri="{FF2B5EF4-FFF2-40B4-BE49-F238E27FC236}">
                  <a16:creationId xmlns:a16="http://schemas.microsoft.com/office/drawing/2014/main" id="{9D62E06E-E94C-6B25-6F72-C5DA8CA27F5C}"/>
                </a:ext>
              </a:extLst>
            </p:cNvPr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427;p39">
            <a:extLst>
              <a:ext uri="{FF2B5EF4-FFF2-40B4-BE49-F238E27FC236}">
                <a16:creationId xmlns:a16="http://schemas.microsoft.com/office/drawing/2014/main" id="{BF1DD79C-1535-01D5-36CD-29023BB86D21}"/>
              </a:ext>
            </a:extLst>
          </p:cNvPr>
          <p:cNvGrpSpPr/>
          <p:nvPr/>
        </p:nvGrpSpPr>
        <p:grpSpPr>
          <a:xfrm>
            <a:off x="9287600" y="687200"/>
            <a:ext cx="1232400" cy="1232400"/>
            <a:chOff x="715100" y="609125"/>
            <a:chExt cx="1232400" cy="1232400"/>
          </a:xfrm>
        </p:grpSpPr>
        <p:sp>
          <p:nvSpPr>
            <p:cNvPr id="13" name="Google Shape;428;p39">
              <a:extLst>
                <a:ext uri="{FF2B5EF4-FFF2-40B4-BE49-F238E27FC236}">
                  <a16:creationId xmlns:a16="http://schemas.microsoft.com/office/drawing/2014/main" id="{C874BB82-C7C9-E5C3-4552-4D2FA7049AE1}"/>
                </a:ext>
              </a:extLst>
            </p:cNvPr>
            <p:cNvSpPr/>
            <p:nvPr/>
          </p:nvSpPr>
          <p:spPr>
            <a:xfrm>
              <a:off x="715100" y="609125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4" name="Google Shape;429;p39">
              <a:extLst>
                <a:ext uri="{FF2B5EF4-FFF2-40B4-BE49-F238E27FC236}">
                  <a16:creationId xmlns:a16="http://schemas.microsoft.com/office/drawing/2014/main" id="{FF59882F-D739-06A7-EC22-12B5FF2F3C3C}"/>
                </a:ext>
              </a:extLst>
            </p:cNvPr>
            <p:cNvSpPr/>
            <p:nvPr/>
          </p:nvSpPr>
          <p:spPr>
            <a:xfrm>
              <a:off x="793175" y="6872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442;p39">
            <a:extLst>
              <a:ext uri="{FF2B5EF4-FFF2-40B4-BE49-F238E27FC236}">
                <a16:creationId xmlns:a16="http://schemas.microsoft.com/office/drawing/2014/main" id="{031D340E-D02B-BEDB-F7D9-FE6E2591BE9B}"/>
              </a:ext>
            </a:extLst>
          </p:cNvPr>
          <p:cNvGrpSpPr/>
          <p:nvPr/>
        </p:nvGrpSpPr>
        <p:grpSpPr>
          <a:xfrm>
            <a:off x="-3529128" y="2235202"/>
            <a:ext cx="3239345" cy="2601481"/>
            <a:chOff x="9278213" y="2786750"/>
            <a:chExt cx="2901859" cy="2330450"/>
          </a:xfrm>
        </p:grpSpPr>
        <p:sp>
          <p:nvSpPr>
            <p:cNvPr id="16" name="Google Shape;443;p39">
              <a:extLst>
                <a:ext uri="{FF2B5EF4-FFF2-40B4-BE49-F238E27FC236}">
                  <a16:creationId xmlns:a16="http://schemas.microsoft.com/office/drawing/2014/main" id="{D1F91A5E-568E-1B14-D06A-FB33D2682E21}"/>
                </a:ext>
              </a:extLst>
            </p:cNvPr>
            <p:cNvSpPr/>
            <p:nvPr/>
          </p:nvSpPr>
          <p:spPr>
            <a:xfrm>
              <a:off x="9299375" y="2801225"/>
              <a:ext cx="2880697" cy="1839716"/>
            </a:xfrm>
            <a:custGeom>
              <a:avLst/>
              <a:gdLst/>
              <a:ahLst/>
              <a:cxnLst/>
              <a:rect l="l" t="t" r="r" b="b"/>
              <a:pathLst>
                <a:path w="290466" h="185783" extrusionOk="0">
                  <a:moveTo>
                    <a:pt x="147968" y="84563"/>
                  </a:moveTo>
                  <a:lnTo>
                    <a:pt x="148184" y="84635"/>
                  </a:lnTo>
                  <a:cubicBezTo>
                    <a:pt x="148040" y="84635"/>
                    <a:pt x="147896" y="84635"/>
                    <a:pt x="147752" y="84672"/>
                  </a:cubicBezTo>
                  <a:lnTo>
                    <a:pt x="147968" y="84563"/>
                  </a:lnTo>
                  <a:close/>
                  <a:moveTo>
                    <a:pt x="71033" y="138252"/>
                  </a:moveTo>
                  <a:lnTo>
                    <a:pt x="71033" y="138289"/>
                  </a:lnTo>
                  <a:lnTo>
                    <a:pt x="71038" y="138277"/>
                  </a:lnTo>
                  <a:lnTo>
                    <a:pt x="71038" y="138277"/>
                  </a:lnTo>
                  <a:lnTo>
                    <a:pt x="71033" y="138252"/>
                  </a:lnTo>
                  <a:close/>
                  <a:moveTo>
                    <a:pt x="157577" y="0"/>
                  </a:moveTo>
                  <a:cubicBezTo>
                    <a:pt x="156066" y="0"/>
                    <a:pt x="154589" y="576"/>
                    <a:pt x="153259" y="1727"/>
                  </a:cubicBezTo>
                  <a:lnTo>
                    <a:pt x="153043" y="1909"/>
                  </a:lnTo>
                  <a:cubicBezTo>
                    <a:pt x="152467" y="1837"/>
                    <a:pt x="151891" y="1799"/>
                    <a:pt x="151316" y="1765"/>
                  </a:cubicBezTo>
                  <a:lnTo>
                    <a:pt x="151350" y="1765"/>
                  </a:lnTo>
                  <a:cubicBezTo>
                    <a:pt x="149911" y="1151"/>
                    <a:pt x="147248" y="253"/>
                    <a:pt x="143722" y="253"/>
                  </a:cubicBezTo>
                  <a:cubicBezTo>
                    <a:pt x="139873" y="253"/>
                    <a:pt x="135986" y="1295"/>
                    <a:pt x="132172" y="3383"/>
                  </a:cubicBezTo>
                  <a:lnTo>
                    <a:pt x="131415" y="3780"/>
                  </a:lnTo>
                  <a:lnTo>
                    <a:pt x="130805" y="3167"/>
                  </a:lnTo>
                  <a:cubicBezTo>
                    <a:pt x="129904" y="2231"/>
                    <a:pt x="127601" y="685"/>
                    <a:pt x="122563" y="685"/>
                  </a:cubicBezTo>
                  <a:cubicBezTo>
                    <a:pt x="119721" y="685"/>
                    <a:pt x="116373" y="1189"/>
                    <a:pt x="112597" y="2159"/>
                  </a:cubicBezTo>
                  <a:lnTo>
                    <a:pt x="112199" y="2231"/>
                  </a:lnTo>
                  <a:lnTo>
                    <a:pt x="111839" y="2087"/>
                  </a:lnTo>
                  <a:cubicBezTo>
                    <a:pt x="111192" y="1799"/>
                    <a:pt x="109718" y="1333"/>
                    <a:pt x="107559" y="1333"/>
                  </a:cubicBezTo>
                  <a:cubicBezTo>
                    <a:pt x="104571" y="1333"/>
                    <a:pt x="99642" y="2303"/>
                    <a:pt x="93344" y="6909"/>
                  </a:cubicBezTo>
                  <a:lnTo>
                    <a:pt x="92984" y="7162"/>
                  </a:lnTo>
                  <a:lnTo>
                    <a:pt x="92517" y="7090"/>
                  </a:lnTo>
                  <a:cubicBezTo>
                    <a:pt x="91472" y="6946"/>
                    <a:pt x="89279" y="6693"/>
                    <a:pt x="86435" y="6693"/>
                  </a:cubicBezTo>
                  <a:cubicBezTo>
                    <a:pt x="79669" y="6693"/>
                    <a:pt x="67472" y="8242"/>
                    <a:pt x="61787" y="18424"/>
                  </a:cubicBezTo>
                  <a:lnTo>
                    <a:pt x="61499" y="18928"/>
                  </a:lnTo>
                  <a:lnTo>
                    <a:pt x="60886" y="19000"/>
                  </a:lnTo>
                  <a:cubicBezTo>
                    <a:pt x="58764" y="19253"/>
                    <a:pt x="53113" y="20117"/>
                    <a:pt x="47177" y="22454"/>
                  </a:cubicBezTo>
                  <a:cubicBezTo>
                    <a:pt x="37928" y="26125"/>
                    <a:pt x="32352" y="31776"/>
                    <a:pt x="30984" y="38863"/>
                  </a:cubicBezTo>
                  <a:lnTo>
                    <a:pt x="30840" y="39692"/>
                  </a:lnTo>
                  <a:lnTo>
                    <a:pt x="30011" y="39799"/>
                  </a:lnTo>
                  <a:cubicBezTo>
                    <a:pt x="28788" y="39943"/>
                    <a:pt x="22670" y="41022"/>
                    <a:pt x="21879" y="46636"/>
                  </a:cubicBezTo>
                  <a:lnTo>
                    <a:pt x="21772" y="47355"/>
                  </a:lnTo>
                  <a:lnTo>
                    <a:pt x="21052" y="47571"/>
                  </a:lnTo>
                  <a:cubicBezTo>
                    <a:pt x="19757" y="47931"/>
                    <a:pt x="13208" y="50162"/>
                    <a:pt x="12811" y="57503"/>
                  </a:cubicBezTo>
                  <a:lnTo>
                    <a:pt x="12776" y="58079"/>
                  </a:lnTo>
                  <a:lnTo>
                    <a:pt x="12307" y="58404"/>
                  </a:lnTo>
                  <a:cubicBezTo>
                    <a:pt x="10473" y="59627"/>
                    <a:pt x="6405" y="63404"/>
                    <a:pt x="8098" y="71393"/>
                  </a:cubicBezTo>
                  <a:lnTo>
                    <a:pt x="8098" y="71465"/>
                  </a:lnTo>
                  <a:cubicBezTo>
                    <a:pt x="8133" y="71718"/>
                    <a:pt x="8205" y="71969"/>
                    <a:pt x="8277" y="72184"/>
                  </a:cubicBezTo>
                  <a:lnTo>
                    <a:pt x="8421" y="72616"/>
                  </a:lnTo>
                  <a:lnTo>
                    <a:pt x="8170" y="73048"/>
                  </a:lnTo>
                  <a:cubicBezTo>
                    <a:pt x="7053" y="75101"/>
                    <a:pt x="3492" y="82260"/>
                    <a:pt x="4284" y="89025"/>
                  </a:cubicBezTo>
                  <a:lnTo>
                    <a:pt x="4318" y="89313"/>
                  </a:lnTo>
                  <a:lnTo>
                    <a:pt x="4212" y="89601"/>
                  </a:lnTo>
                  <a:cubicBezTo>
                    <a:pt x="3420" y="91616"/>
                    <a:pt x="0" y="102123"/>
                    <a:pt x="7917" y="111589"/>
                  </a:cubicBezTo>
                  <a:lnTo>
                    <a:pt x="8133" y="111839"/>
                  </a:lnTo>
                  <a:lnTo>
                    <a:pt x="8205" y="112164"/>
                  </a:lnTo>
                  <a:cubicBezTo>
                    <a:pt x="8386" y="113676"/>
                    <a:pt x="9394" y="119036"/>
                    <a:pt x="13064" y="124434"/>
                  </a:cubicBezTo>
                  <a:cubicBezTo>
                    <a:pt x="16950" y="130191"/>
                    <a:pt x="24795" y="137028"/>
                    <a:pt x="39943" y="137100"/>
                  </a:cubicBezTo>
                  <a:lnTo>
                    <a:pt x="40447" y="137100"/>
                  </a:lnTo>
                  <a:lnTo>
                    <a:pt x="40806" y="137460"/>
                  </a:lnTo>
                  <a:cubicBezTo>
                    <a:pt x="41814" y="138649"/>
                    <a:pt x="44909" y="141346"/>
                    <a:pt x="51135" y="141346"/>
                  </a:cubicBezTo>
                  <a:cubicBezTo>
                    <a:pt x="54121" y="141346"/>
                    <a:pt x="57469" y="140736"/>
                    <a:pt x="61102" y="139475"/>
                  </a:cubicBezTo>
                  <a:lnTo>
                    <a:pt x="61571" y="139297"/>
                  </a:lnTo>
                  <a:lnTo>
                    <a:pt x="62003" y="139512"/>
                  </a:lnTo>
                  <a:cubicBezTo>
                    <a:pt x="62613" y="139800"/>
                    <a:pt x="63586" y="140160"/>
                    <a:pt x="64953" y="140160"/>
                  </a:cubicBezTo>
                  <a:cubicBezTo>
                    <a:pt x="66355" y="140160"/>
                    <a:pt x="67795" y="139763"/>
                    <a:pt x="69234" y="139009"/>
                  </a:cubicBezTo>
                  <a:lnTo>
                    <a:pt x="70386" y="138396"/>
                  </a:lnTo>
                  <a:lnTo>
                    <a:pt x="70817" y="137929"/>
                  </a:lnTo>
                  <a:lnTo>
                    <a:pt x="70817" y="137713"/>
                  </a:lnTo>
                  <a:cubicBezTo>
                    <a:pt x="70889" y="137857"/>
                    <a:pt x="70999" y="137964"/>
                    <a:pt x="71105" y="138108"/>
                  </a:cubicBezTo>
                  <a:lnTo>
                    <a:pt x="71038" y="138277"/>
                  </a:lnTo>
                  <a:lnTo>
                    <a:pt x="71038" y="138277"/>
                  </a:lnTo>
                  <a:lnTo>
                    <a:pt x="71321" y="139835"/>
                  </a:lnTo>
                  <a:cubicBezTo>
                    <a:pt x="71862" y="142823"/>
                    <a:pt x="73805" y="148509"/>
                    <a:pt x="80786" y="152611"/>
                  </a:cubicBezTo>
                  <a:lnTo>
                    <a:pt x="81218" y="152861"/>
                  </a:lnTo>
                  <a:lnTo>
                    <a:pt x="81325" y="153365"/>
                  </a:lnTo>
                  <a:cubicBezTo>
                    <a:pt x="81829" y="155812"/>
                    <a:pt x="83988" y="161569"/>
                    <a:pt x="93344" y="162433"/>
                  </a:cubicBezTo>
                  <a:lnTo>
                    <a:pt x="93885" y="162505"/>
                  </a:lnTo>
                  <a:lnTo>
                    <a:pt x="94173" y="162937"/>
                  </a:lnTo>
                  <a:cubicBezTo>
                    <a:pt x="95252" y="164414"/>
                    <a:pt x="99210" y="169307"/>
                    <a:pt x="105760" y="169307"/>
                  </a:cubicBezTo>
                  <a:cubicBezTo>
                    <a:pt x="107090" y="169307"/>
                    <a:pt x="108457" y="169092"/>
                    <a:pt x="109862" y="168694"/>
                  </a:cubicBezTo>
                  <a:lnTo>
                    <a:pt x="110366" y="168550"/>
                  </a:lnTo>
                  <a:lnTo>
                    <a:pt x="110797" y="168804"/>
                  </a:lnTo>
                  <a:cubicBezTo>
                    <a:pt x="112055" y="169630"/>
                    <a:pt x="115403" y="171466"/>
                    <a:pt x="119578" y="171466"/>
                  </a:cubicBezTo>
                  <a:cubicBezTo>
                    <a:pt x="122995" y="171466"/>
                    <a:pt x="126127" y="170243"/>
                    <a:pt x="128933" y="167759"/>
                  </a:cubicBezTo>
                  <a:lnTo>
                    <a:pt x="129293" y="167436"/>
                  </a:lnTo>
                  <a:lnTo>
                    <a:pt x="129797" y="167471"/>
                  </a:lnTo>
                  <a:cubicBezTo>
                    <a:pt x="130157" y="167508"/>
                    <a:pt x="130517" y="167543"/>
                    <a:pt x="130911" y="167543"/>
                  </a:cubicBezTo>
                  <a:cubicBezTo>
                    <a:pt x="133108" y="167543"/>
                    <a:pt x="138577" y="166895"/>
                    <a:pt x="141600" y="161031"/>
                  </a:cubicBezTo>
                  <a:lnTo>
                    <a:pt x="141922" y="160346"/>
                  </a:lnTo>
                  <a:lnTo>
                    <a:pt x="142679" y="160383"/>
                  </a:lnTo>
                  <a:cubicBezTo>
                    <a:pt x="142913" y="160397"/>
                    <a:pt x="143186" y="160406"/>
                    <a:pt x="143491" y="160406"/>
                  </a:cubicBezTo>
                  <a:cubicBezTo>
                    <a:pt x="145626" y="160406"/>
                    <a:pt x="149373" y="159946"/>
                    <a:pt x="152899" y="157145"/>
                  </a:cubicBezTo>
                  <a:cubicBezTo>
                    <a:pt x="155418" y="158152"/>
                    <a:pt x="158115" y="158835"/>
                    <a:pt x="160994" y="159160"/>
                  </a:cubicBezTo>
                  <a:cubicBezTo>
                    <a:pt x="161031" y="161353"/>
                    <a:pt x="162111" y="169054"/>
                    <a:pt x="173804" y="171141"/>
                  </a:cubicBezTo>
                  <a:cubicBezTo>
                    <a:pt x="173804" y="171141"/>
                    <a:pt x="172331" y="177618"/>
                    <a:pt x="183880" y="178735"/>
                  </a:cubicBezTo>
                  <a:cubicBezTo>
                    <a:pt x="183880" y="178735"/>
                    <a:pt x="184749" y="184182"/>
                    <a:pt x="195457" y="184182"/>
                  </a:cubicBezTo>
                  <a:cubicBezTo>
                    <a:pt x="196683" y="184182"/>
                    <a:pt x="198038" y="184111"/>
                    <a:pt x="199535" y="183952"/>
                  </a:cubicBezTo>
                  <a:cubicBezTo>
                    <a:pt x="199535" y="183952"/>
                    <a:pt x="202918" y="185783"/>
                    <a:pt x="207144" y="185783"/>
                  </a:cubicBezTo>
                  <a:cubicBezTo>
                    <a:pt x="210665" y="185783"/>
                    <a:pt x="214772" y="184511"/>
                    <a:pt x="217993" y="179849"/>
                  </a:cubicBezTo>
                  <a:cubicBezTo>
                    <a:pt x="217993" y="179849"/>
                    <a:pt x="219269" y="180772"/>
                    <a:pt x="221644" y="180772"/>
                  </a:cubicBezTo>
                  <a:cubicBezTo>
                    <a:pt x="224937" y="180772"/>
                    <a:pt x="230343" y="178998"/>
                    <a:pt x="237390" y="170531"/>
                  </a:cubicBezTo>
                  <a:cubicBezTo>
                    <a:pt x="237390" y="170531"/>
                    <a:pt x="262902" y="159304"/>
                    <a:pt x="256750" y="129975"/>
                  </a:cubicBezTo>
                  <a:cubicBezTo>
                    <a:pt x="256750" y="129975"/>
                    <a:pt x="256318" y="129941"/>
                    <a:pt x="255561" y="129869"/>
                  </a:cubicBezTo>
                  <a:cubicBezTo>
                    <a:pt x="255598" y="129615"/>
                    <a:pt x="255598" y="129365"/>
                    <a:pt x="255598" y="129149"/>
                  </a:cubicBezTo>
                  <a:cubicBezTo>
                    <a:pt x="256246" y="129255"/>
                    <a:pt x="256966" y="129327"/>
                    <a:pt x="257757" y="129399"/>
                  </a:cubicBezTo>
                  <a:lnTo>
                    <a:pt x="258405" y="129975"/>
                  </a:lnTo>
                  <a:lnTo>
                    <a:pt x="258405" y="129869"/>
                  </a:lnTo>
                  <a:lnTo>
                    <a:pt x="260492" y="130839"/>
                  </a:lnTo>
                  <a:cubicBezTo>
                    <a:pt x="262686" y="131884"/>
                    <a:pt x="265996" y="133107"/>
                    <a:pt x="269416" y="133107"/>
                  </a:cubicBezTo>
                  <a:cubicBezTo>
                    <a:pt x="276288" y="133107"/>
                    <a:pt x="280534" y="128357"/>
                    <a:pt x="282083" y="118964"/>
                  </a:cubicBezTo>
                  <a:lnTo>
                    <a:pt x="282155" y="118460"/>
                  </a:lnTo>
                  <a:lnTo>
                    <a:pt x="282586" y="118172"/>
                  </a:lnTo>
                  <a:cubicBezTo>
                    <a:pt x="284492" y="116949"/>
                    <a:pt x="290466" y="111589"/>
                    <a:pt x="287912" y="94532"/>
                  </a:cubicBezTo>
                  <a:cubicBezTo>
                    <a:pt x="287803" y="93703"/>
                    <a:pt x="284780" y="74415"/>
                    <a:pt x="268587" y="66824"/>
                  </a:cubicBezTo>
                  <a:lnTo>
                    <a:pt x="267977" y="66536"/>
                  </a:lnTo>
                  <a:lnTo>
                    <a:pt x="267905" y="65889"/>
                  </a:lnTo>
                  <a:cubicBezTo>
                    <a:pt x="267617" y="62469"/>
                    <a:pt x="265924" y="51063"/>
                    <a:pt x="256030" y="47859"/>
                  </a:cubicBezTo>
                  <a:lnTo>
                    <a:pt x="255958" y="47825"/>
                  </a:lnTo>
                  <a:cubicBezTo>
                    <a:pt x="255598" y="47427"/>
                    <a:pt x="255201" y="46995"/>
                    <a:pt x="254807" y="46601"/>
                  </a:cubicBezTo>
                  <a:lnTo>
                    <a:pt x="255094" y="46204"/>
                  </a:lnTo>
                  <a:cubicBezTo>
                    <a:pt x="254481" y="43938"/>
                    <a:pt x="252394" y="38575"/>
                    <a:pt x="246133" y="38575"/>
                  </a:cubicBezTo>
                  <a:lnTo>
                    <a:pt x="245307" y="38575"/>
                  </a:lnTo>
                  <a:lnTo>
                    <a:pt x="244981" y="37783"/>
                  </a:lnTo>
                  <a:cubicBezTo>
                    <a:pt x="244011" y="34870"/>
                    <a:pt x="240016" y="25189"/>
                    <a:pt x="229042" y="22886"/>
                  </a:cubicBezTo>
                  <a:lnTo>
                    <a:pt x="228573" y="22779"/>
                  </a:lnTo>
                  <a:lnTo>
                    <a:pt x="228285" y="22348"/>
                  </a:lnTo>
                  <a:cubicBezTo>
                    <a:pt x="227493" y="20980"/>
                    <a:pt x="224542" y="16590"/>
                    <a:pt x="220478" y="16590"/>
                  </a:cubicBezTo>
                  <a:cubicBezTo>
                    <a:pt x="220224" y="16590"/>
                    <a:pt x="219974" y="16590"/>
                    <a:pt x="219686" y="16625"/>
                  </a:cubicBezTo>
                  <a:lnTo>
                    <a:pt x="219182" y="16697"/>
                  </a:lnTo>
                  <a:lnTo>
                    <a:pt x="218785" y="16374"/>
                  </a:lnTo>
                  <a:cubicBezTo>
                    <a:pt x="216698" y="14538"/>
                    <a:pt x="205615" y="5435"/>
                    <a:pt x="193236" y="5435"/>
                  </a:cubicBezTo>
                  <a:cubicBezTo>
                    <a:pt x="191509" y="5435"/>
                    <a:pt x="189853" y="5614"/>
                    <a:pt x="188236" y="5973"/>
                  </a:cubicBezTo>
                  <a:lnTo>
                    <a:pt x="187766" y="6083"/>
                  </a:lnTo>
                  <a:lnTo>
                    <a:pt x="187335" y="5795"/>
                  </a:lnTo>
                  <a:cubicBezTo>
                    <a:pt x="185573" y="4571"/>
                    <a:pt x="179130" y="648"/>
                    <a:pt x="170675" y="648"/>
                  </a:cubicBezTo>
                  <a:cubicBezTo>
                    <a:pt x="168047" y="648"/>
                    <a:pt x="165456" y="1008"/>
                    <a:pt x="162937" y="1799"/>
                  </a:cubicBezTo>
                  <a:lnTo>
                    <a:pt x="162361" y="1943"/>
                  </a:lnTo>
                  <a:lnTo>
                    <a:pt x="161895" y="1583"/>
                  </a:lnTo>
                  <a:cubicBezTo>
                    <a:pt x="161138" y="1008"/>
                    <a:pt x="159520" y="0"/>
                    <a:pt x="15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71463" dist="57150" dir="4200000" algn="bl" rotWithShape="0">
                <a:schemeClr val="dk1">
                  <a:alpha val="9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44;p39">
              <a:extLst>
                <a:ext uri="{FF2B5EF4-FFF2-40B4-BE49-F238E27FC236}">
                  <a16:creationId xmlns:a16="http://schemas.microsoft.com/office/drawing/2014/main" id="{08C1F5B4-7E59-1D7D-9031-B5A92CE41F2D}"/>
                </a:ext>
              </a:extLst>
            </p:cNvPr>
            <p:cNvSpPr/>
            <p:nvPr/>
          </p:nvSpPr>
          <p:spPr>
            <a:xfrm>
              <a:off x="10632981" y="4277775"/>
              <a:ext cx="780550" cy="826325"/>
            </a:xfrm>
            <a:custGeom>
              <a:avLst/>
              <a:gdLst/>
              <a:ahLst/>
              <a:cxnLst/>
              <a:rect l="l" t="t" r="r" b="b"/>
              <a:pathLst>
                <a:path w="31222" h="33053" extrusionOk="0">
                  <a:moveTo>
                    <a:pt x="4756" y="0"/>
                  </a:moveTo>
                  <a:cubicBezTo>
                    <a:pt x="3360" y="0"/>
                    <a:pt x="1850" y="554"/>
                    <a:pt x="257" y="1935"/>
                  </a:cubicBezTo>
                  <a:cubicBezTo>
                    <a:pt x="257" y="1935"/>
                    <a:pt x="0" y="6546"/>
                    <a:pt x="5440" y="7930"/>
                  </a:cubicBezTo>
                  <a:cubicBezTo>
                    <a:pt x="5440" y="7930"/>
                    <a:pt x="5710" y="10258"/>
                    <a:pt x="9865" y="12727"/>
                  </a:cubicBezTo>
                  <a:cubicBezTo>
                    <a:pt x="9865" y="12727"/>
                    <a:pt x="21100" y="33052"/>
                    <a:pt x="28734" y="33052"/>
                  </a:cubicBezTo>
                  <a:cubicBezTo>
                    <a:pt x="29619" y="33052"/>
                    <a:pt x="30456" y="32779"/>
                    <a:pt x="31221" y="32170"/>
                  </a:cubicBezTo>
                  <a:cubicBezTo>
                    <a:pt x="31221" y="32170"/>
                    <a:pt x="23912" y="26888"/>
                    <a:pt x="14205" y="9059"/>
                  </a:cubicBezTo>
                  <a:cubicBezTo>
                    <a:pt x="14205" y="9059"/>
                    <a:pt x="10405" y="0"/>
                    <a:pt x="4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42888" dist="57150" dir="3000000" algn="bl" rotWithShape="0">
                <a:schemeClr val="dk1">
                  <a:alpha val="8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45;p39">
              <a:extLst>
                <a:ext uri="{FF2B5EF4-FFF2-40B4-BE49-F238E27FC236}">
                  <a16:creationId xmlns:a16="http://schemas.microsoft.com/office/drawing/2014/main" id="{3C3ADD28-5619-F4B6-D362-FE3128254DDB}"/>
                </a:ext>
              </a:extLst>
            </p:cNvPr>
            <p:cNvSpPr/>
            <p:nvPr/>
          </p:nvSpPr>
          <p:spPr>
            <a:xfrm>
              <a:off x="10630663" y="4270300"/>
              <a:ext cx="806575" cy="846900"/>
            </a:xfrm>
            <a:custGeom>
              <a:avLst/>
              <a:gdLst/>
              <a:ahLst/>
              <a:cxnLst/>
              <a:rect l="l" t="t" r="r" b="b"/>
              <a:pathLst>
                <a:path w="32263" h="33876" extrusionOk="0">
                  <a:moveTo>
                    <a:pt x="5124" y="829"/>
                  </a:moveTo>
                  <a:cubicBezTo>
                    <a:pt x="10435" y="829"/>
                    <a:pt x="14161" y="9550"/>
                    <a:pt x="14190" y="9636"/>
                  </a:cubicBezTo>
                  <a:lnTo>
                    <a:pt x="14218" y="9679"/>
                  </a:lnTo>
                  <a:cubicBezTo>
                    <a:pt x="15003" y="11121"/>
                    <a:pt x="15760" y="12477"/>
                    <a:pt x="16516" y="13762"/>
                  </a:cubicBezTo>
                  <a:cubicBezTo>
                    <a:pt x="15924" y="14140"/>
                    <a:pt x="15249" y="14246"/>
                    <a:pt x="14679" y="14246"/>
                  </a:cubicBezTo>
                  <a:cubicBezTo>
                    <a:pt x="13957" y="14246"/>
                    <a:pt x="13404" y="14076"/>
                    <a:pt x="13404" y="14076"/>
                  </a:cubicBezTo>
                  <a:lnTo>
                    <a:pt x="13404" y="14076"/>
                  </a:lnTo>
                  <a:cubicBezTo>
                    <a:pt x="14069" y="14472"/>
                    <a:pt x="14747" y="14597"/>
                    <a:pt x="15337" y="14597"/>
                  </a:cubicBezTo>
                  <a:cubicBezTo>
                    <a:pt x="16002" y="14597"/>
                    <a:pt x="16556" y="14439"/>
                    <a:pt x="16859" y="14333"/>
                  </a:cubicBezTo>
                  <a:cubicBezTo>
                    <a:pt x="16931" y="14461"/>
                    <a:pt x="17016" y="14604"/>
                    <a:pt x="17087" y="14733"/>
                  </a:cubicBezTo>
                  <a:cubicBezTo>
                    <a:pt x="16342" y="15086"/>
                    <a:pt x="15798" y="15181"/>
                    <a:pt x="15427" y="15181"/>
                  </a:cubicBezTo>
                  <a:cubicBezTo>
                    <a:pt x="14987" y="15181"/>
                    <a:pt x="14790" y="15047"/>
                    <a:pt x="14789" y="15047"/>
                  </a:cubicBezTo>
                  <a:lnTo>
                    <a:pt x="14789" y="15047"/>
                  </a:lnTo>
                  <a:cubicBezTo>
                    <a:pt x="15249" y="15419"/>
                    <a:pt x="15836" y="15532"/>
                    <a:pt x="16374" y="15532"/>
                  </a:cubicBezTo>
                  <a:cubicBezTo>
                    <a:pt x="16806" y="15532"/>
                    <a:pt x="17207" y="15459"/>
                    <a:pt x="17487" y="15390"/>
                  </a:cubicBezTo>
                  <a:cubicBezTo>
                    <a:pt x="24282" y="26639"/>
                    <a:pt x="29379" y="31321"/>
                    <a:pt x="30892" y="32562"/>
                  </a:cubicBezTo>
                  <a:cubicBezTo>
                    <a:pt x="30335" y="32891"/>
                    <a:pt x="29750" y="33063"/>
                    <a:pt x="29093" y="33063"/>
                  </a:cubicBezTo>
                  <a:cubicBezTo>
                    <a:pt x="22498" y="33063"/>
                    <a:pt x="12805" y="16802"/>
                    <a:pt x="10920" y="13519"/>
                  </a:cubicBezTo>
                  <a:cubicBezTo>
                    <a:pt x="12362" y="13448"/>
                    <a:pt x="13147" y="12520"/>
                    <a:pt x="13147" y="12520"/>
                  </a:cubicBezTo>
                  <a:lnTo>
                    <a:pt x="13147" y="12520"/>
                  </a:lnTo>
                  <a:cubicBezTo>
                    <a:pt x="12575" y="12852"/>
                    <a:pt x="11929" y="12936"/>
                    <a:pt x="11423" y="12936"/>
                  </a:cubicBezTo>
                  <a:cubicBezTo>
                    <a:pt x="10907" y="12936"/>
                    <a:pt x="10535" y="12849"/>
                    <a:pt x="10535" y="12849"/>
                  </a:cubicBezTo>
                  <a:lnTo>
                    <a:pt x="10450" y="12791"/>
                  </a:lnTo>
                  <a:cubicBezTo>
                    <a:pt x="7694" y="11164"/>
                    <a:pt x="6723" y="9594"/>
                    <a:pt x="6381" y="8823"/>
                  </a:cubicBezTo>
                  <a:lnTo>
                    <a:pt x="6381" y="8823"/>
                  </a:lnTo>
                  <a:cubicBezTo>
                    <a:pt x="6465" y="8827"/>
                    <a:pt x="6548" y="8829"/>
                    <a:pt x="6630" y="8829"/>
                  </a:cubicBezTo>
                  <a:cubicBezTo>
                    <a:pt x="8808" y="8829"/>
                    <a:pt x="10307" y="7424"/>
                    <a:pt x="10307" y="7424"/>
                  </a:cubicBezTo>
                  <a:lnTo>
                    <a:pt x="10307" y="7424"/>
                  </a:lnTo>
                  <a:cubicBezTo>
                    <a:pt x="9387" y="7993"/>
                    <a:pt x="8278" y="8127"/>
                    <a:pt x="7442" y="8127"/>
                  </a:cubicBezTo>
                  <a:cubicBezTo>
                    <a:pt x="6706" y="8127"/>
                    <a:pt x="6181" y="8023"/>
                    <a:pt x="6181" y="8023"/>
                  </a:cubicBezTo>
                  <a:lnTo>
                    <a:pt x="5910" y="7952"/>
                  </a:lnTo>
                  <a:cubicBezTo>
                    <a:pt x="1384" y="6810"/>
                    <a:pt x="1042" y="3355"/>
                    <a:pt x="1028" y="2542"/>
                  </a:cubicBezTo>
                  <a:cubicBezTo>
                    <a:pt x="2383" y="1413"/>
                    <a:pt x="3769" y="829"/>
                    <a:pt x="5124" y="829"/>
                  </a:cubicBezTo>
                  <a:close/>
                  <a:moveTo>
                    <a:pt x="5124" y="1"/>
                  </a:moveTo>
                  <a:cubicBezTo>
                    <a:pt x="3512" y="1"/>
                    <a:pt x="1913" y="686"/>
                    <a:pt x="356" y="2042"/>
                  </a:cubicBezTo>
                  <a:lnTo>
                    <a:pt x="228" y="2156"/>
                  </a:lnTo>
                  <a:lnTo>
                    <a:pt x="214" y="2327"/>
                  </a:lnTo>
                  <a:cubicBezTo>
                    <a:pt x="214" y="2384"/>
                    <a:pt x="0" y="7167"/>
                    <a:pt x="5467" y="8680"/>
                  </a:cubicBezTo>
                  <a:cubicBezTo>
                    <a:pt x="5667" y="9408"/>
                    <a:pt x="6523" y="11392"/>
                    <a:pt x="9921" y="13448"/>
                  </a:cubicBezTo>
                  <a:cubicBezTo>
                    <a:pt x="10878" y="15146"/>
                    <a:pt x="21499" y="33876"/>
                    <a:pt x="29093" y="33876"/>
                  </a:cubicBezTo>
                  <a:cubicBezTo>
                    <a:pt x="30106" y="33876"/>
                    <a:pt x="31020" y="33548"/>
                    <a:pt x="31834" y="32905"/>
                  </a:cubicBezTo>
                  <a:lnTo>
                    <a:pt x="32263" y="32562"/>
                  </a:lnTo>
                  <a:lnTo>
                    <a:pt x="31819" y="32248"/>
                  </a:lnTo>
                  <a:cubicBezTo>
                    <a:pt x="31749" y="32206"/>
                    <a:pt x="24482" y="26795"/>
                    <a:pt x="14946" y="9293"/>
                  </a:cubicBezTo>
                  <a:cubicBezTo>
                    <a:pt x="14689" y="8709"/>
                    <a:pt x="10892" y="1"/>
                    <a:pt x="5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446;p39">
              <a:extLst>
                <a:ext uri="{FF2B5EF4-FFF2-40B4-BE49-F238E27FC236}">
                  <a16:creationId xmlns:a16="http://schemas.microsoft.com/office/drawing/2014/main" id="{57008D68-9751-6F16-96FF-7BD569473BE3}"/>
                </a:ext>
              </a:extLst>
            </p:cNvPr>
            <p:cNvGrpSpPr/>
            <p:nvPr/>
          </p:nvGrpSpPr>
          <p:grpSpPr>
            <a:xfrm>
              <a:off x="9287675" y="2801243"/>
              <a:ext cx="2880413" cy="1839673"/>
              <a:chOff x="9286225" y="2801238"/>
              <a:chExt cx="2444550" cy="1563550"/>
            </a:xfrm>
          </p:grpSpPr>
          <p:sp>
            <p:nvSpPr>
              <p:cNvPr id="30" name="Google Shape;447;p39">
                <a:extLst>
                  <a:ext uri="{FF2B5EF4-FFF2-40B4-BE49-F238E27FC236}">
                    <a16:creationId xmlns:a16="http://schemas.microsoft.com/office/drawing/2014/main" id="{1CA4F157-E975-5972-25D4-C4FCF71DE05F}"/>
                  </a:ext>
                </a:extLst>
              </p:cNvPr>
              <p:cNvSpPr/>
              <p:nvPr/>
            </p:nvSpPr>
            <p:spPr>
              <a:xfrm>
                <a:off x="9286225" y="2801238"/>
                <a:ext cx="2444550" cy="1563550"/>
              </a:xfrm>
              <a:custGeom>
                <a:avLst/>
                <a:gdLst/>
                <a:ahLst/>
                <a:cxnLst/>
                <a:rect l="l" t="t" r="r" b="b"/>
                <a:pathLst>
                  <a:path w="97782" h="62542" extrusionOk="0">
                    <a:moveTo>
                      <a:pt x="49812" y="28468"/>
                    </a:moveTo>
                    <a:lnTo>
                      <a:pt x="49884" y="28492"/>
                    </a:lnTo>
                    <a:cubicBezTo>
                      <a:pt x="49836" y="28492"/>
                      <a:pt x="49787" y="28492"/>
                      <a:pt x="49739" y="28504"/>
                    </a:cubicBezTo>
                    <a:lnTo>
                      <a:pt x="49812" y="28468"/>
                    </a:lnTo>
                    <a:close/>
                    <a:moveTo>
                      <a:pt x="53045" y="1"/>
                    </a:moveTo>
                    <a:cubicBezTo>
                      <a:pt x="52537" y="1"/>
                      <a:pt x="52052" y="195"/>
                      <a:pt x="51592" y="582"/>
                    </a:cubicBezTo>
                    <a:lnTo>
                      <a:pt x="51519" y="642"/>
                    </a:lnTo>
                    <a:cubicBezTo>
                      <a:pt x="51325" y="618"/>
                      <a:pt x="51131" y="607"/>
                      <a:pt x="50950" y="594"/>
                    </a:cubicBezTo>
                    <a:cubicBezTo>
                      <a:pt x="50466" y="389"/>
                      <a:pt x="49569" y="85"/>
                      <a:pt x="48382" y="85"/>
                    </a:cubicBezTo>
                    <a:cubicBezTo>
                      <a:pt x="47086" y="85"/>
                      <a:pt x="45777" y="437"/>
                      <a:pt x="44493" y="1140"/>
                    </a:cubicBezTo>
                    <a:lnTo>
                      <a:pt x="44239" y="1272"/>
                    </a:lnTo>
                    <a:lnTo>
                      <a:pt x="44045" y="1067"/>
                    </a:lnTo>
                    <a:cubicBezTo>
                      <a:pt x="43731" y="752"/>
                      <a:pt x="42955" y="231"/>
                      <a:pt x="41259" y="231"/>
                    </a:cubicBezTo>
                    <a:cubicBezTo>
                      <a:pt x="40302" y="231"/>
                      <a:pt x="39176" y="389"/>
                      <a:pt x="37903" y="728"/>
                    </a:cubicBezTo>
                    <a:lnTo>
                      <a:pt x="37771" y="752"/>
                    </a:lnTo>
                    <a:lnTo>
                      <a:pt x="37650" y="704"/>
                    </a:lnTo>
                    <a:cubicBezTo>
                      <a:pt x="37431" y="607"/>
                      <a:pt x="36934" y="449"/>
                      <a:pt x="36208" y="449"/>
                    </a:cubicBezTo>
                    <a:cubicBezTo>
                      <a:pt x="35203" y="449"/>
                      <a:pt x="33543" y="776"/>
                      <a:pt x="31435" y="2327"/>
                    </a:cubicBezTo>
                    <a:lnTo>
                      <a:pt x="31302" y="2411"/>
                    </a:lnTo>
                    <a:lnTo>
                      <a:pt x="31144" y="2387"/>
                    </a:lnTo>
                    <a:cubicBezTo>
                      <a:pt x="30793" y="2338"/>
                      <a:pt x="30054" y="2254"/>
                      <a:pt x="29109" y="2254"/>
                    </a:cubicBezTo>
                    <a:cubicBezTo>
                      <a:pt x="26820" y="2254"/>
                      <a:pt x="22713" y="2774"/>
                      <a:pt x="20799" y="6203"/>
                    </a:cubicBezTo>
                    <a:lnTo>
                      <a:pt x="20702" y="6373"/>
                    </a:lnTo>
                    <a:lnTo>
                      <a:pt x="20508" y="6397"/>
                    </a:lnTo>
                    <a:cubicBezTo>
                      <a:pt x="19781" y="6481"/>
                      <a:pt x="17880" y="6772"/>
                      <a:pt x="15881" y="7560"/>
                    </a:cubicBezTo>
                    <a:cubicBezTo>
                      <a:pt x="12768" y="8795"/>
                      <a:pt x="10890" y="10697"/>
                      <a:pt x="10430" y="13084"/>
                    </a:cubicBezTo>
                    <a:lnTo>
                      <a:pt x="10381" y="13362"/>
                    </a:lnTo>
                    <a:lnTo>
                      <a:pt x="10103" y="13386"/>
                    </a:lnTo>
                    <a:cubicBezTo>
                      <a:pt x="9691" y="13447"/>
                      <a:pt x="7632" y="13798"/>
                      <a:pt x="7366" y="15700"/>
                    </a:cubicBezTo>
                    <a:lnTo>
                      <a:pt x="7329" y="15942"/>
                    </a:lnTo>
                    <a:lnTo>
                      <a:pt x="7086" y="16015"/>
                    </a:lnTo>
                    <a:cubicBezTo>
                      <a:pt x="6650" y="16136"/>
                      <a:pt x="4446" y="16887"/>
                      <a:pt x="4313" y="19359"/>
                    </a:cubicBezTo>
                    <a:lnTo>
                      <a:pt x="4300" y="19552"/>
                    </a:lnTo>
                    <a:lnTo>
                      <a:pt x="4143" y="19661"/>
                    </a:lnTo>
                    <a:cubicBezTo>
                      <a:pt x="3525" y="20073"/>
                      <a:pt x="2157" y="21345"/>
                      <a:pt x="2726" y="24034"/>
                    </a:cubicBezTo>
                    <a:lnTo>
                      <a:pt x="2726" y="24059"/>
                    </a:lnTo>
                    <a:cubicBezTo>
                      <a:pt x="2738" y="24143"/>
                      <a:pt x="2762" y="24228"/>
                      <a:pt x="2787" y="24301"/>
                    </a:cubicBezTo>
                    <a:lnTo>
                      <a:pt x="2835" y="24446"/>
                    </a:lnTo>
                    <a:lnTo>
                      <a:pt x="2750" y="24592"/>
                    </a:lnTo>
                    <a:cubicBezTo>
                      <a:pt x="2375" y="25282"/>
                      <a:pt x="1175" y="27693"/>
                      <a:pt x="1442" y="29970"/>
                    </a:cubicBezTo>
                    <a:lnTo>
                      <a:pt x="1454" y="30067"/>
                    </a:lnTo>
                    <a:lnTo>
                      <a:pt x="1417" y="30151"/>
                    </a:lnTo>
                    <a:cubicBezTo>
                      <a:pt x="1163" y="30830"/>
                      <a:pt x="0" y="34379"/>
                      <a:pt x="2665" y="37565"/>
                    </a:cubicBezTo>
                    <a:lnTo>
                      <a:pt x="2738" y="37650"/>
                    </a:lnTo>
                    <a:lnTo>
                      <a:pt x="2762" y="37759"/>
                    </a:lnTo>
                    <a:cubicBezTo>
                      <a:pt x="2835" y="38267"/>
                      <a:pt x="3162" y="40073"/>
                      <a:pt x="4397" y="41890"/>
                    </a:cubicBezTo>
                    <a:cubicBezTo>
                      <a:pt x="5706" y="43828"/>
                      <a:pt x="8346" y="46130"/>
                      <a:pt x="13447" y="46141"/>
                    </a:cubicBezTo>
                    <a:lnTo>
                      <a:pt x="13616" y="46141"/>
                    </a:lnTo>
                    <a:lnTo>
                      <a:pt x="13737" y="46275"/>
                    </a:lnTo>
                    <a:cubicBezTo>
                      <a:pt x="14076" y="46674"/>
                      <a:pt x="15118" y="47583"/>
                      <a:pt x="17213" y="47583"/>
                    </a:cubicBezTo>
                    <a:cubicBezTo>
                      <a:pt x="18219" y="47583"/>
                      <a:pt x="19358" y="47365"/>
                      <a:pt x="20569" y="46941"/>
                    </a:cubicBezTo>
                    <a:lnTo>
                      <a:pt x="20726" y="46892"/>
                    </a:lnTo>
                    <a:lnTo>
                      <a:pt x="20872" y="46965"/>
                    </a:lnTo>
                    <a:cubicBezTo>
                      <a:pt x="21078" y="47062"/>
                      <a:pt x="21417" y="47183"/>
                      <a:pt x="21865" y="47183"/>
                    </a:cubicBezTo>
                    <a:cubicBezTo>
                      <a:pt x="22338" y="47183"/>
                      <a:pt x="22822" y="47050"/>
                      <a:pt x="23307" y="46795"/>
                    </a:cubicBezTo>
                    <a:lnTo>
                      <a:pt x="23695" y="46590"/>
                    </a:lnTo>
                    <a:lnTo>
                      <a:pt x="23840" y="46432"/>
                    </a:lnTo>
                    <a:lnTo>
                      <a:pt x="23840" y="46359"/>
                    </a:lnTo>
                    <a:cubicBezTo>
                      <a:pt x="23876" y="46396"/>
                      <a:pt x="23900" y="46445"/>
                      <a:pt x="23937" y="46493"/>
                    </a:cubicBezTo>
                    <a:lnTo>
                      <a:pt x="23913" y="46541"/>
                    </a:lnTo>
                    <a:lnTo>
                      <a:pt x="23924" y="46541"/>
                    </a:lnTo>
                    <a:lnTo>
                      <a:pt x="24010" y="47062"/>
                    </a:lnTo>
                    <a:cubicBezTo>
                      <a:pt x="24191" y="48079"/>
                      <a:pt x="24845" y="49993"/>
                      <a:pt x="27195" y="51374"/>
                    </a:cubicBezTo>
                    <a:lnTo>
                      <a:pt x="27340" y="51460"/>
                    </a:lnTo>
                    <a:lnTo>
                      <a:pt x="27377" y="51629"/>
                    </a:lnTo>
                    <a:cubicBezTo>
                      <a:pt x="27547" y="52440"/>
                      <a:pt x="28274" y="54391"/>
                      <a:pt x="31423" y="54682"/>
                    </a:cubicBezTo>
                    <a:lnTo>
                      <a:pt x="31604" y="54706"/>
                    </a:lnTo>
                    <a:lnTo>
                      <a:pt x="31701" y="54839"/>
                    </a:lnTo>
                    <a:cubicBezTo>
                      <a:pt x="32065" y="55348"/>
                      <a:pt x="33397" y="56995"/>
                      <a:pt x="35602" y="56995"/>
                    </a:cubicBezTo>
                    <a:cubicBezTo>
                      <a:pt x="36051" y="56995"/>
                      <a:pt x="36511" y="56922"/>
                      <a:pt x="36983" y="56790"/>
                    </a:cubicBezTo>
                    <a:lnTo>
                      <a:pt x="37152" y="56729"/>
                    </a:lnTo>
                    <a:lnTo>
                      <a:pt x="37298" y="56825"/>
                    </a:lnTo>
                    <a:cubicBezTo>
                      <a:pt x="37722" y="57105"/>
                      <a:pt x="38848" y="57722"/>
                      <a:pt x="40253" y="57722"/>
                    </a:cubicBezTo>
                    <a:cubicBezTo>
                      <a:pt x="41405" y="57722"/>
                      <a:pt x="42458" y="57310"/>
                      <a:pt x="43403" y="56475"/>
                    </a:cubicBezTo>
                    <a:lnTo>
                      <a:pt x="43524" y="56365"/>
                    </a:lnTo>
                    <a:lnTo>
                      <a:pt x="43694" y="56378"/>
                    </a:lnTo>
                    <a:cubicBezTo>
                      <a:pt x="43815" y="56389"/>
                      <a:pt x="43936" y="56402"/>
                      <a:pt x="44070" y="56402"/>
                    </a:cubicBezTo>
                    <a:cubicBezTo>
                      <a:pt x="44821" y="56402"/>
                      <a:pt x="46649" y="56184"/>
                      <a:pt x="47667" y="54209"/>
                    </a:cubicBezTo>
                    <a:lnTo>
                      <a:pt x="47776" y="53979"/>
                    </a:lnTo>
                    <a:lnTo>
                      <a:pt x="48030" y="53991"/>
                    </a:lnTo>
                    <a:cubicBezTo>
                      <a:pt x="48110" y="53996"/>
                      <a:pt x="48203" y="53999"/>
                      <a:pt x="48308" y="53999"/>
                    </a:cubicBezTo>
                    <a:cubicBezTo>
                      <a:pt x="49027" y="53999"/>
                      <a:pt x="50286" y="53842"/>
                      <a:pt x="51471" y="52901"/>
                    </a:cubicBezTo>
                    <a:cubicBezTo>
                      <a:pt x="52319" y="53240"/>
                      <a:pt x="53228" y="53470"/>
                      <a:pt x="54197" y="53567"/>
                    </a:cubicBezTo>
                    <a:cubicBezTo>
                      <a:pt x="54208" y="54318"/>
                      <a:pt x="54572" y="56911"/>
                      <a:pt x="58509" y="57613"/>
                    </a:cubicBezTo>
                    <a:cubicBezTo>
                      <a:pt x="58509" y="57613"/>
                      <a:pt x="58012" y="59794"/>
                      <a:pt x="61901" y="60169"/>
                    </a:cubicBezTo>
                    <a:cubicBezTo>
                      <a:pt x="61901" y="60169"/>
                      <a:pt x="62194" y="62003"/>
                      <a:pt x="65800" y="62003"/>
                    </a:cubicBezTo>
                    <a:cubicBezTo>
                      <a:pt x="66212" y="62003"/>
                      <a:pt x="66667" y="61979"/>
                      <a:pt x="67170" y="61926"/>
                    </a:cubicBezTo>
                    <a:cubicBezTo>
                      <a:pt x="67170" y="61926"/>
                      <a:pt x="68309" y="62542"/>
                      <a:pt x="69731" y="62542"/>
                    </a:cubicBezTo>
                    <a:cubicBezTo>
                      <a:pt x="70917" y="62542"/>
                      <a:pt x="72300" y="62114"/>
                      <a:pt x="73385" y="60545"/>
                    </a:cubicBezTo>
                    <a:cubicBezTo>
                      <a:pt x="73385" y="60545"/>
                      <a:pt x="73812" y="60851"/>
                      <a:pt x="74607" y="60851"/>
                    </a:cubicBezTo>
                    <a:cubicBezTo>
                      <a:pt x="75715" y="60851"/>
                      <a:pt x="77537" y="60256"/>
                      <a:pt x="79913" y="57407"/>
                    </a:cubicBezTo>
                    <a:cubicBezTo>
                      <a:pt x="79913" y="57407"/>
                      <a:pt x="88514" y="53627"/>
                      <a:pt x="86443" y="43755"/>
                    </a:cubicBezTo>
                    <a:cubicBezTo>
                      <a:pt x="86443" y="43755"/>
                      <a:pt x="86285" y="43743"/>
                      <a:pt x="86031" y="43719"/>
                    </a:cubicBezTo>
                    <a:cubicBezTo>
                      <a:pt x="86043" y="43634"/>
                      <a:pt x="86043" y="43549"/>
                      <a:pt x="86043" y="43476"/>
                    </a:cubicBezTo>
                    <a:cubicBezTo>
                      <a:pt x="86261" y="43513"/>
                      <a:pt x="86503" y="43537"/>
                      <a:pt x="86770" y="43549"/>
                    </a:cubicBezTo>
                    <a:lnTo>
                      <a:pt x="86988" y="43755"/>
                    </a:lnTo>
                    <a:lnTo>
                      <a:pt x="86988" y="43719"/>
                    </a:lnTo>
                    <a:lnTo>
                      <a:pt x="87690" y="44046"/>
                    </a:lnTo>
                    <a:cubicBezTo>
                      <a:pt x="88430" y="44397"/>
                      <a:pt x="89544" y="44809"/>
                      <a:pt x="90707" y="44809"/>
                    </a:cubicBezTo>
                    <a:cubicBezTo>
                      <a:pt x="93009" y="44809"/>
                      <a:pt x="94438" y="43210"/>
                      <a:pt x="94958" y="40049"/>
                    </a:cubicBezTo>
                    <a:lnTo>
                      <a:pt x="94983" y="39879"/>
                    </a:lnTo>
                    <a:lnTo>
                      <a:pt x="95128" y="39782"/>
                    </a:lnTo>
                    <a:cubicBezTo>
                      <a:pt x="95770" y="39370"/>
                      <a:pt x="97781" y="37565"/>
                      <a:pt x="96921" y="31811"/>
                    </a:cubicBezTo>
                    <a:cubicBezTo>
                      <a:pt x="96885" y="31545"/>
                      <a:pt x="95867" y="25052"/>
                      <a:pt x="90416" y="22495"/>
                    </a:cubicBezTo>
                    <a:lnTo>
                      <a:pt x="90210" y="22399"/>
                    </a:lnTo>
                    <a:lnTo>
                      <a:pt x="90186" y="22181"/>
                    </a:lnTo>
                    <a:cubicBezTo>
                      <a:pt x="90089" y="21030"/>
                      <a:pt x="89520" y="17190"/>
                      <a:pt x="86201" y="16112"/>
                    </a:cubicBezTo>
                    <a:lnTo>
                      <a:pt x="86164" y="16099"/>
                    </a:lnTo>
                    <a:cubicBezTo>
                      <a:pt x="86043" y="15967"/>
                      <a:pt x="85922" y="15821"/>
                      <a:pt x="85789" y="15688"/>
                    </a:cubicBezTo>
                    <a:lnTo>
                      <a:pt x="85873" y="15555"/>
                    </a:lnTo>
                    <a:cubicBezTo>
                      <a:pt x="85668" y="14791"/>
                      <a:pt x="84965" y="12974"/>
                      <a:pt x="82857" y="12974"/>
                    </a:cubicBezTo>
                    <a:lnTo>
                      <a:pt x="82578" y="12974"/>
                    </a:lnTo>
                    <a:lnTo>
                      <a:pt x="82470" y="12720"/>
                    </a:lnTo>
                    <a:cubicBezTo>
                      <a:pt x="82142" y="11739"/>
                      <a:pt x="80798" y="8480"/>
                      <a:pt x="77103" y="7705"/>
                    </a:cubicBezTo>
                    <a:lnTo>
                      <a:pt x="76946" y="7668"/>
                    </a:lnTo>
                    <a:lnTo>
                      <a:pt x="76861" y="7523"/>
                    </a:lnTo>
                    <a:cubicBezTo>
                      <a:pt x="76583" y="7063"/>
                      <a:pt x="75589" y="5585"/>
                      <a:pt x="74220" y="5585"/>
                    </a:cubicBezTo>
                    <a:cubicBezTo>
                      <a:pt x="74136" y="5585"/>
                      <a:pt x="74050" y="5585"/>
                      <a:pt x="73953" y="5597"/>
                    </a:cubicBezTo>
                    <a:lnTo>
                      <a:pt x="73784" y="5622"/>
                    </a:lnTo>
                    <a:lnTo>
                      <a:pt x="73651" y="5512"/>
                    </a:lnTo>
                    <a:cubicBezTo>
                      <a:pt x="72948" y="4895"/>
                      <a:pt x="69218" y="1830"/>
                      <a:pt x="65050" y="1830"/>
                    </a:cubicBezTo>
                    <a:cubicBezTo>
                      <a:pt x="64481" y="1830"/>
                      <a:pt x="63912" y="1891"/>
                      <a:pt x="63366" y="2012"/>
                    </a:cubicBezTo>
                    <a:lnTo>
                      <a:pt x="63209" y="2048"/>
                    </a:lnTo>
                    <a:lnTo>
                      <a:pt x="63075" y="1951"/>
                    </a:lnTo>
                    <a:cubicBezTo>
                      <a:pt x="62470" y="1539"/>
                      <a:pt x="60302" y="219"/>
                      <a:pt x="57455" y="219"/>
                    </a:cubicBezTo>
                    <a:cubicBezTo>
                      <a:pt x="56571" y="219"/>
                      <a:pt x="55699" y="340"/>
                      <a:pt x="54851" y="594"/>
                    </a:cubicBezTo>
                    <a:lnTo>
                      <a:pt x="54657" y="655"/>
                    </a:lnTo>
                    <a:lnTo>
                      <a:pt x="54499" y="534"/>
                    </a:lnTo>
                    <a:cubicBezTo>
                      <a:pt x="54245" y="340"/>
                      <a:pt x="53700" y="1"/>
                      <a:pt x="530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" name="Google Shape;448;p39">
                <a:extLst>
                  <a:ext uri="{FF2B5EF4-FFF2-40B4-BE49-F238E27FC236}">
                    <a16:creationId xmlns:a16="http://schemas.microsoft.com/office/drawing/2014/main" id="{84030C18-3475-3D0F-85EF-CBB9A42F767D}"/>
                  </a:ext>
                </a:extLst>
              </p:cNvPr>
              <p:cNvGrpSpPr/>
              <p:nvPr/>
            </p:nvGrpSpPr>
            <p:grpSpPr>
              <a:xfrm>
                <a:off x="9355550" y="2807175"/>
                <a:ext cx="2344000" cy="1494525"/>
                <a:chOff x="13482525" y="1003675"/>
                <a:chExt cx="2344000" cy="1494525"/>
              </a:xfrm>
            </p:grpSpPr>
            <p:sp>
              <p:nvSpPr>
                <p:cNvPr id="32" name="Google Shape;449;p39">
                  <a:extLst>
                    <a:ext uri="{FF2B5EF4-FFF2-40B4-BE49-F238E27FC236}">
                      <a16:creationId xmlns:a16="http://schemas.microsoft.com/office/drawing/2014/main" id="{FF44B446-42FE-2FC9-1DD6-BE5EDF675964}"/>
                    </a:ext>
                  </a:extLst>
                </p:cNvPr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450;p39">
                  <a:extLst>
                    <a:ext uri="{FF2B5EF4-FFF2-40B4-BE49-F238E27FC236}">
                      <a16:creationId xmlns:a16="http://schemas.microsoft.com/office/drawing/2014/main" id="{DEB97239-0629-B44F-2E25-CEBACFCF8311}"/>
                    </a:ext>
                  </a:extLst>
                </p:cNvPr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451;p39">
                  <a:extLst>
                    <a:ext uri="{FF2B5EF4-FFF2-40B4-BE49-F238E27FC236}">
                      <a16:creationId xmlns:a16="http://schemas.microsoft.com/office/drawing/2014/main" id="{3FFFEDF9-D2A5-BBDC-C153-CCFB23D2F3C4}"/>
                    </a:ext>
                  </a:extLst>
                </p:cNvPr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452;p39">
                  <a:extLst>
                    <a:ext uri="{FF2B5EF4-FFF2-40B4-BE49-F238E27FC236}">
                      <a16:creationId xmlns:a16="http://schemas.microsoft.com/office/drawing/2014/main" id="{12DAB4F0-C93D-B258-CB38-E698EE3FB684}"/>
                    </a:ext>
                  </a:extLst>
                </p:cNvPr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453;p39">
                  <a:extLst>
                    <a:ext uri="{FF2B5EF4-FFF2-40B4-BE49-F238E27FC236}">
                      <a16:creationId xmlns:a16="http://schemas.microsoft.com/office/drawing/2014/main" id="{F014C6E2-5EB8-762F-5F45-229E563A9D9B}"/>
                    </a:ext>
                  </a:extLst>
                </p:cNvPr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454;p39">
                  <a:extLst>
                    <a:ext uri="{FF2B5EF4-FFF2-40B4-BE49-F238E27FC236}">
                      <a16:creationId xmlns:a16="http://schemas.microsoft.com/office/drawing/2014/main" id="{56A0EB2B-704A-D912-B4B3-063C79C9F66F}"/>
                    </a:ext>
                  </a:extLst>
                </p:cNvPr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455;p39">
                  <a:extLst>
                    <a:ext uri="{FF2B5EF4-FFF2-40B4-BE49-F238E27FC236}">
                      <a16:creationId xmlns:a16="http://schemas.microsoft.com/office/drawing/2014/main" id="{32705B38-1A50-47CA-C849-E2F9C52E2960}"/>
                    </a:ext>
                  </a:extLst>
                </p:cNvPr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456;p39">
                  <a:extLst>
                    <a:ext uri="{FF2B5EF4-FFF2-40B4-BE49-F238E27FC236}">
                      <a16:creationId xmlns:a16="http://schemas.microsoft.com/office/drawing/2014/main" id="{09632477-C3F2-172C-4713-6732C67AF638}"/>
                    </a:ext>
                  </a:extLst>
                </p:cNvPr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57;p39">
                  <a:extLst>
                    <a:ext uri="{FF2B5EF4-FFF2-40B4-BE49-F238E27FC236}">
                      <a16:creationId xmlns:a16="http://schemas.microsoft.com/office/drawing/2014/main" id="{533A9BB6-56EB-D249-541E-B8E923BDA936}"/>
                    </a:ext>
                  </a:extLst>
                </p:cNvPr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58;p39">
                  <a:extLst>
                    <a:ext uri="{FF2B5EF4-FFF2-40B4-BE49-F238E27FC236}">
                      <a16:creationId xmlns:a16="http://schemas.microsoft.com/office/drawing/2014/main" id="{D049D4D5-53B3-617E-1029-89433F74F013}"/>
                    </a:ext>
                  </a:extLst>
                </p:cNvPr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59;p39">
                  <a:extLst>
                    <a:ext uri="{FF2B5EF4-FFF2-40B4-BE49-F238E27FC236}">
                      <a16:creationId xmlns:a16="http://schemas.microsoft.com/office/drawing/2014/main" id="{7581B11E-D440-AA59-204E-1746A803154E}"/>
                    </a:ext>
                  </a:extLst>
                </p:cNvPr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60;p39">
                  <a:extLst>
                    <a:ext uri="{FF2B5EF4-FFF2-40B4-BE49-F238E27FC236}">
                      <a16:creationId xmlns:a16="http://schemas.microsoft.com/office/drawing/2014/main" id="{2A1C1B8C-C31F-0944-ECA5-542D928F1340}"/>
                    </a:ext>
                  </a:extLst>
                </p:cNvPr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61;p39">
                  <a:extLst>
                    <a:ext uri="{FF2B5EF4-FFF2-40B4-BE49-F238E27FC236}">
                      <a16:creationId xmlns:a16="http://schemas.microsoft.com/office/drawing/2014/main" id="{7CA3DCFE-1673-AD5F-8CA5-2E305F34C090}"/>
                    </a:ext>
                  </a:extLst>
                </p:cNvPr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62;p39">
                  <a:extLst>
                    <a:ext uri="{FF2B5EF4-FFF2-40B4-BE49-F238E27FC236}">
                      <a16:creationId xmlns:a16="http://schemas.microsoft.com/office/drawing/2014/main" id="{3EE8AD3C-AF70-D121-084A-18E8C0E309A0}"/>
                    </a:ext>
                  </a:extLst>
                </p:cNvPr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3;p39">
                  <a:extLst>
                    <a:ext uri="{FF2B5EF4-FFF2-40B4-BE49-F238E27FC236}">
                      <a16:creationId xmlns:a16="http://schemas.microsoft.com/office/drawing/2014/main" id="{7BD6AFB6-061C-6875-9D8F-250FEA0198B4}"/>
                    </a:ext>
                  </a:extLst>
                </p:cNvPr>
                <p:cNvSpPr/>
                <p:nvPr/>
              </p:nvSpPr>
              <p:spPr>
                <a:xfrm>
                  <a:off x="15403725" y="1619050"/>
                  <a:ext cx="173250" cy="6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0" h="27946" extrusionOk="0">
                      <a:moveTo>
                        <a:pt x="5730" y="0"/>
                      </a:moveTo>
                      <a:cubicBezTo>
                        <a:pt x="5221" y="0"/>
                        <a:pt x="4822" y="412"/>
                        <a:pt x="4822" y="908"/>
                      </a:cubicBezTo>
                      <a:cubicBezTo>
                        <a:pt x="4822" y="1308"/>
                        <a:pt x="5064" y="1635"/>
                        <a:pt x="5415" y="1769"/>
                      </a:cubicBezTo>
                      <a:lnTo>
                        <a:pt x="5415" y="7632"/>
                      </a:lnTo>
                      <a:lnTo>
                        <a:pt x="1" y="13046"/>
                      </a:lnTo>
                      <a:lnTo>
                        <a:pt x="1" y="27946"/>
                      </a:lnTo>
                      <a:lnTo>
                        <a:pt x="6930" y="21017"/>
                      </a:lnTo>
                      <a:cubicBezTo>
                        <a:pt x="6917" y="20836"/>
                        <a:pt x="6906" y="20653"/>
                        <a:pt x="6881" y="20472"/>
                      </a:cubicBezTo>
                      <a:lnTo>
                        <a:pt x="413" y="26941"/>
                      </a:lnTo>
                      <a:lnTo>
                        <a:pt x="413" y="13216"/>
                      </a:lnTo>
                      <a:lnTo>
                        <a:pt x="5840" y="7801"/>
                      </a:lnTo>
                      <a:lnTo>
                        <a:pt x="5840" y="1817"/>
                      </a:lnTo>
                      <a:cubicBezTo>
                        <a:pt x="6287" y="1756"/>
                        <a:pt x="6639" y="1381"/>
                        <a:pt x="6639" y="908"/>
                      </a:cubicBezTo>
                      <a:cubicBezTo>
                        <a:pt x="6639" y="412"/>
                        <a:pt x="6227" y="0"/>
                        <a:pt x="57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64;p39">
                  <a:extLst>
                    <a:ext uri="{FF2B5EF4-FFF2-40B4-BE49-F238E27FC236}">
                      <a16:creationId xmlns:a16="http://schemas.microsoft.com/office/drawing/2014/main" id="{4C49E095-22A7-BCC9-5A90-E18CA807FE4A}"/>
                    </a:ext>
                  </a:extLst>
                </p:cNvPr>
                <p:cNvSpPr/>
                <p:nvPr/>
              </p:nvSpPr>
              <p:spPr>
                <a:xfrm>
                  <a:off x="15605425" y="1558150"/>
                  <a:ext cx="74200" cy="54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8" h="21903" extrusionOk="0">
                      <a:moveTo>
                        <a:pt x="2060" y="1"/>
                      </a:moveTo>
                      <a:cubicBezTo>
                        <a:pt x="1563" y="1"/>
                        <a:pt x="1151" y="413"/>
                        <a:pt x="1151" y="910"/>
                      </a:cubicBezTo>
                      <a:cubicBezTo>
                        <a:pt x="1151" y="1346"/>
                        <a:pt x="1454" y="1697"/>
                        <a:pt x="1853" y="1794"/>
                      </a:cubicBezTo>
                      <a:lnTo>
                        <a:pt x="1853" y="19867"/>
                      </a:lnTo>
                      <a:lnTo>
                        <a:pt x="1" y="21721"/>
                      </a:lnTo>
                      <a:cubicBezTo>
                        <a:pt x="133" y="21781"/>
                        <a:pt x="267" y="21842"/>
                        <a:pt x="412" y="21902"/>
                      </a:cubicBezTo>
                      <a:lnTo>
                        <a:pt x="2265" y="20037"/>
                      </a:lnTo>
                      <a:lnTo>
                        <a:pt x="2265" y="1794"/>
                      </a:lnTo>
                      <a:cubicBezTo>
                        <a:pt x="2666" y="1697"/>
                        <a:pt x="2968" y="1346"/>
                        <a:pt x="2968" y="910"/>
                      </a:cubicBezTo>
                      <a:cubicBezTo>
                        <a:pt x="2968" y="413"/>
                        <a:pt x="2569" y="1"/>
                        <a:pt x="206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65;p39">
                  <a:extLst>
                    <a:ext uri="{FF2B5EF4-FFF2-40B4-BE49-F238E27FC236}">
                      <a16:creationId xmlns:a16="http://schemas.microsoft.com/office/drawing/2014/main" id="{5307DF1B-859C-0861-2A69-1AD28A98496A}"/>
                    </a:ext>
                  </a:extLst>
                </p:cNvPr>
                <p:cNvSpPr/>
                <p:nvPr/>
              </p:nvSpPr>
              <p:spPr>
                <a:xfrm>
                  <a:off x="15435825" y="1412500"/>
                  <a:ext cx="164175" cy="75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30067" extrusionOk="0">
                      <a:moveTo>
                        <a:pt x="6155" y="1"/>
                      </a:moveTo>
                      <a:lnTo>
                        <a:pt x="6155" y="23840"/>
                      </a:lnTo>
                      <a:lnTo>
                        <a:pt x="922" y="29061"/>
                      </a:lnTo>
                      <a:lnTo>
                        <a:pt x="922" y="24543"/>
                      </a:lnTo>
                      <a:cubicBezTo>
                        <a:pt x="1418" y="24530"/>
                        <a:pt x="1818" y="24131"/>
                        <a:pt x="1818" y="23634"/>
                      </a:cubicBezTo>
                      <a:cubicBezTo>
                        <a:pt x="1818" y="23138"/>
                        <a:pt x="1418" y="22726"/>
                        <a:pt x="909" y="22726"/>
                      </a:cubicBezTo>
                      <a:cubicBezTo>
                        <a:pt x="413" y="22726"/>
                        <a:pt x="1" y="23138"/>
                        <a:pt x="1" y="23634"/>
                      </a:cubicBezTo>
                      <a:cubicBezTo>
                        <a:pt x="1" y="23986"/>
                        <a:pt x="206" y="24288"/>
                        <a:pt x="510" y="24446"/>
                      </a:cubicBezTo>
                      <a:lnTo>
                        <a:pt x="510" y="30067"/>
                      </a:lnTo>
                      <a:lnTo>
                        <a:pt x="6567" y="24010"/>
                      </a:lnTo>
                      <a:lnTo>
                        <a:pt x="6567" y="291"/>
                      </a:lnTo>
                      <a:cubicBezTo>
                        <a:pt x="6433" y="182"/>
                        <a:pt x="6300" y="98"/>
                        <a:pt x="61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66;p39">
                  <a:extLst>
                    <a:ext uri="{FF2B5EF4-FFF2-40B4-BE49-F238E27FC236}">
                      <a16:creationId xmlns:a16="http://schemas.microsoft.com/office/drawing/2014/main" id="{CEE37E1D-18CC-37CC-C80D-8ACC21CD327F}"/>
                    </a:ext>
                  </a:extLst>
                </p:cNvPr>
                <p:cNvSpPr/>
                <p:nvPr/>
              </p:nvSpPr>
              <p:spPr>
                <a:xfrm>
                  <a:off x="15478850" y="1322550"/>
                  <a:ext cx="46650" cy="3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6" h="1298" extrusionOk="0">
                      <a:moveTo>
                        <a:pt x="84" y="0"/>
                      </a:moveTo>
                      <a:cubicBezTo>
                        <a:pt x="36" y="122"/>
                        <a:pt x="0" y="255"/>
                        <a:pt x="0" y="388"/>
                      </a:cubicBezTo>
                      <a:cubicBezTo>
                        <a:pt x="0" y="897"/>
                        <a:pt x="399" y="1297"/>
                        <a:pt x="908" y="1297"/>
                      </a:cubicBezTo>
                      <a:cubicBezTo>
                        <a:pt x="1333" y="1297"/>
                        <a:pt x="1696" y="1006"/>
                        <a:pt x="1793" y="606"/>
                      </a:cubicBezTo>
                      <a:lnTo>
                        <a:pt x="1866" y="606"/>
                      </a:lnTo>
                      <a:cubicBezTo>
                        <a:pt x="1430" y="255"/>
                        <a:pt x="848" y="13"/>
                        <a:pt x="8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467;p39">
                  <a:extLst>
                    <a:ext uri="{FF2B5EF4-FFF2-40B4-BE49-F238E27FC236}">
                      <a16:creationId xmlns:a16="http://schemas.microsoft.com/office/drawing/2014/main" id="{98CBFFD4-DB5E-71B5-9607-9AD0DEC229DC}"/>
                    </a:ext>
                  </a:extLst>
                </p:cNvPr>
                <p:cNvSpPr/>
                <p:nvPr/>
              </p:nvSpPr>
              <p:spPr>
                <a:xfrm>
                  <a:off x="15007625" y="1578450"/>
                  <a:ext cx="279850" cy="6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4" h="25270" extrusionOk="0">
                      <a:moveTo>
                        <a:pt x="4579" y="1"/>
                      </a:moveTo>
                      <a:lnTo>
                        <a:pt x="4579" y="18934"/>
                      </a:lnTo>
                      <a:lnTo>
                        <a:pt x="1793" y="18934"/>
                      </a:lnTo>
                      <a:cubicBezTo>
                        <a:pt x="1696" y="18535"/>
                        <a:pt x="1344" y="18231"/>
                        <a:pt x="908" y="18231"/>
                      </a:cubicBezTo>
                      <a:cubicBezTo>
                        <a:pt x="412" y="18231"/>
                        <a:pt x="0" y="18643"/>
                        <a:pt x="0" y="19140"/>
                      </a:cubicBezTo>
                      <a:cubicBezTo>
                        <a:pt x="0" y="19649"/>
                        <a:pt x="412" y="20048"/>
                        <a:pt x="908" y="20048"/>
                      </a:cubicBezTo>
                      <a:cubicBezTo>
                        <a:pt x="1344" y="20048"/>
                        <a:pt x="1696" y="19758"/>
                        <a:pt x="1793" y="19358"/>
                      </a:cubicBezTo>
                      <a:lnTo>
                        <a:pt x="5003" y="19358"/>
                      </a:lnTo>
                      <a:lnTo>
                        <a:pt x="5003" y="1006"/>
                      </a:lnTo>
                      <a:lnTo>
                        <a:pt x="10079" y="6082"/>
                      </a:lnTo>
                      <a:lnTo>
                        <a:pt x="10079" y="23477"/>
                      </a:lnTo>
                      <a:cubicBezTo>
                        <a:pt x="9679" y="23574"/>
                        <a:pt x="9376" y="23937"/>
                        <a:pt x="9376" y="24361"/>
                      </a:cubicBezTo>
                      <a:cubicBezTo>
                        <a:pt x="9376" y="24870"/>
                        <a:pt x="9788" y="25270"/>
                        <a:pt x="10284" y="25270"/>
                      </a:cubicBezTo>
                      <a:cubicBezTo>
                        <a:pt x="10793" y="25270"/>
                        <a:pt x="11193" y="24870"/>
                        <a:pt x="11193" y="24361"/>
                      </a:cubicBezTo>
                      <a:cubicBezTo>
                        <a:pt x="11193" y="23937"/>
                        <a:pt x="10890" y="23574"/>
                        <a:pt x="10491" y="23477"/>
                      </a:cubicBezTo>
                      <a:lnTo>
                        <a:pt x="10491" y="5912"/>
                      </a:lnTo>
                      <a:lnTo>
                        <a:pt x="457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468;p39">
                  <a:extLst>
                    <a:ext uri="{FF2B5EF4-FFF2-40B4-BE49-F238E27FC236}">
                      <a16:creationId xmlns:a16="http://schemas.microsoft.com/office/drawing/2014/main" id="{582F9DAC-D243-6B5A-2610-68F71B5E4CB8}"/>
                    </a:ext>
                  </a:extLst>
                </p:cNvPr>
                <p:cNvSpPr/>
                <p:nvPr/>
              </p:nvSpPr>
              <p:spPr>
                <a:xfrm>
                  <a:off x="14086675" y="1435200"/>
                  <a:ext cx="175075" cy="6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5" extrusionOk="0">
                      <a:moveTo>
                        <a:pt x="909" y="1"/>
                      </a:moveTo>
                      <a:cubicBezTo>
                        <a:pt x="401" y="1"/>
                        <a:pt x="0" y="413"/>
                        <a:pt x="0" y="910"/>
                      </a:cubicBezTo>
                      <a:cubicBezTo>
                        <a:pt x="0" y="1346"/>
                        <a:pt x="291" y="1697"/>
                        <a:pt x="691" y="1794"/>
                      </a:cubicBezTo>
                      <a:lnTo>
                        <a:pt x="691" y="22266"/>
                      </a:lnTo>
                      <a:lnTo>
                        <a:pt x="6300" y="27875"/>
                      </a:lnTo>
                      <a:lnTo>
                        <a:pt x="6300" y="21721"/>
                      </a:lnTo>
                      <a:cubicBezTo>
                        <a:pt x="6700" y="21624"/>
                        <a:pt x="7002" y="21272"/>
                        <a:pt x="7002" y="20836"/>
                      </a:cubicBezTo>
                      <a:cubicBezTo>
                        <a:pt x="7002" y="20340"/>
                        <a:pt x="6590" y="19928"/>
                        <a:pt x="6094" y="19928"/>
                      </a:cubicBezTo>
                      <a:cubicBezTo>
                        <a:pt x="5597" y="19928"/>
                        <a:pt x="5185" y="20340"/>
                        <a:pt x="5185" y="20836"/>
                      </a:cubicBezTo>
                      <a:cubicBezTo>
                        <a:pt x="5185" y="21272"/>
                        <a:pt x="5488" y="21624"/>
                        <a:pt x="5888" y="21721"/>
                      </a:cubicBezTo>
                      <a:lnTo>
                        <a:pt x="5888" y="26869"/>
                      </a:lnTo>
                      <a:lnTo>
                        <a:pt x="1115" y="22096"/>
                      </a:lnTo>
                      <a:lnTo>
                        <a:pt x="1115" y="1794"/>
                      </a:lnTo>
                      <a:cubicBezTo>
                        <a:pt x="1515" y="1697"/>
                        <a:pt x="1818" y="1346"/>
                        <a:pt x="1818" y="910"/>
                      </a:cubicBezTo>
                      <a:cubicBezTo>
                        <a:pt x="1818" y="413"/>
                        <a:pt x="1406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469;p39">
                  <a:extLst>
                    <a:ext uri="{FF2B5EF4-FFF2-40B4-BE49-F238E27FC236}">
                      <a16:creationId xmlns:a16="http://schemas.microsoft.com/office/drawing/2014/main" id="{2804DEF1-C21B-227E-8146-14E5B3850E7B}"/>
                    </a:ext>
                  </a:extLst>
                </p:cNvPr>
                <p:cNvSpPr/>
                <p:nvPr/>
              </p:nvSpPr>
              <p:spPr>
                <a:xfrm>
                  <a:off x="13939800" y="1558775"/>
                  <a:ext cx="148725" cy="61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9" h="24749" extrusionOk="0">
                      <a:moveTo>
                        <a:pt x="5040" y="0"/>
                      </a:moveTo>
                      <a:cubicBezTo>
                        <a:pt x="4543" y="0"/>
                        <a:pt x="4131" y="400"/>
                        <a:pt x="4131" y="909"/>
                      </a:cubicBezTo>
                      <a:cubicBezTo>
                        <a:pt x="4131" y="1333"/>
                        <a:pt x="4434" y="1696"/>
                        <a:pt x="4834" y="1793"/>
                      </a:cubicBezTo>
                      <a:lnTo>
                        <a:pt x="4834" y="19842"/>
                      </a:lnTo>
                      <a:lnTo>
                        <a:pt x="1" y="24676"/>
                      </a:lnTo>
                      <a:cubicBezTo>
                        <a:pt x="146" y="24712"/>
                        <a:pt x="316" y="24736"/>
                        <a:pt x="521" y="24749"/>
                      </a:cubicBezTo>
                      <a:lnTo>
                        <a:pt x="5246" y="20012"/>
                      </a:lnTo>
                      <a:lnTo>
                        <a:pt x="5246" y="1793"/>
                      </a:lnTo>
                      <a:cubicBezTo>
                        <a:pt x="5646" y="1696"/>
                        <a:pt x="5948" y="1333"/>
                        <a:pt x="5948" y="909"/>
                      </a:cubicBezTo>
                      <a:cubicBezTo>
                        <a:pt x="5948" y="400"/>
                        <a:pt x="5536" y="0"/>
                        <a:pt x="50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470;p39">
                  <a:extLst>
                    <a:ext uri="{FF2B5EF4-FFF2-40B4-BE49-F238E27FC236}">
                      <a16:creationId xmlns:a16="http://schemas.microsoft.com/office/drawing/2014/main" id="{046FE7DA-9B53-CC26-0849-18D1F48E2829}"/>
                    </a:ext>
                  </a:extLst>
                </p:cNvPr>
                <p:cNvSpPr/>
                <p:nvPr/>
              </p:nvSpPr>
              <p:spPr>
                <a:xfrm>
                  <a:off x="13812625" y="1630225"/>
                  <a:ext cx="165975" cy="5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9" h="22266" extrusionOk="0">
                      <a:moveTo>
                        <a:pt x="5729" y="1"/>
                      </a:moveTo>
                      <a:cubicBezTo>
                        <a:pt x="5221" y="1"/>
                        <a:pt x="4821" y="401"/>
                        <a:pt x="4821" y="910"/>
                      </a:cubicBezTo>
                      <a:cubicBezTo>
                        <a:pt x="4821" y="1298"/>
                        <a:pt x="5064" y="1637"/>
                        <a:pt x="5414" y="1758"/>
                      </a:cubicBezTo>
                      <a:lnTo>
                        <a:pt x="5414" y="7185"/>
                      </a:lnTo>
                      <a:lnTo>
                        <a:pt x="0" y="12599"/>
                      </a:lnTo>
                      <a:lnTo>
                        <a:pt x="0" y="22206"/>
                      </a:lnTo>
                      <a:cubicBezTo>
                        <a:pt x="121" y="22230"/>
                        <a:pt x="267" y="22254"/>
                        <a:pt x="412" y="22266"/>
                      </a:cubicBezTo>
                      <a:lnTo>
                        <a:pt x="412" y="12769"/>
                      </a:lnTo>
                      <a:lnTo>
                        <a:pt x="5826" y="7354"/>
                      </a:lnTo>
                      <a:lnTo>
                        <a:pt x="5826" y="1806"/>
                      </a:lnTo>
                      <a:cubicBezTo>
                        <a:pt x="6287" y="1758"/>
                        <a:pt x="6638" y="1370"/>
                        <a:pt x="6638" y="910"/>
                      </a:cubicBezTo>
                      <a:cubicBezTo>
                        <a:pt x="6638" y="401"/>
                        <a:pt x="6227" y="1"/>
                        <a:pt x="572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471;p39">
                  <a:extLst>
                    <a:ext uri="{FF2B5EF4-FFF2-40B4-BE49-F238E27FC236}">
                      <a16:creationId xmlns:a16="http://schemas.microsoft.com/office/drawing/2014/main" id="{E73180AC-C64F-7613-6BC5-3DAE15824089}"/>
                    </a:ext>
                  </a:extLst>
                </p:cNvPr>
                <p:cNvSpPr/>
                <p:nvPr/>
              </p:nvSpPr>
              <p:spPr>
                <a:xfrm>
                  <a:off x="13839875" y="1309550"/>
                  <a:ext cx="169000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0" h="34185" extrusionOk="0">
                      <a:moveTo>
                        <a:pt x="2919" y="0"/>
                      </a:moveTo>
                      <a:cubicBezTo>
                        <a:pt x="2411" y="0"/>
                        <a:pt x="2011" y="412"/>
                        <a:pt x="2011" y="908"/>
                      </a:cubicBezTo>
                      <a:cubicBezTo>
                        <a:pt x="2011" y="1417"/>
                        <a:pt x="2411" y="1817"/>
                        <a:pt x="2919" y="1817"/>
                      </a:cubicBezTo>
                      <a:cubicBezTo>
                        <a:pt x="3344" y="1817"/>
                        <a:pt x="3707" y="1526"/>
                        <a:pt x="3804" y="1126"/>
                      </a:cubicBezTo>
                      <a:lnTo>
                        <a:pt x="6335" y="1126"/>
                      </a:lnTo>
                      <a:lnTo>
                        <a:pt x="6335" y="27958"/>
                      </a:lnTo>
                      <a:lnTo>
                        <a:pt x="1115" y="33179"/>
                      </a:lnTo>
                      <a:lnTo>
                        <a:pt x="1115" y="29048"/>
                      </a:lnTo>
                      <a:cubicBezTo>
                        <a:pt x="1514" y="28963"/>
                        <a:pt x="1817" y="28600"/>
                        <a:pt x="1817" y="28164"/>
                      </a:cubicBezTo>
                      <a:cubicBezTo>
                        <a:pt x="1817" y="27668"/>
                        <a:pt x="1406" y="27267"/>
                        <a:pt x="908" y="27267"/>
                      </a:cubicBezTo>
                      <a:cubicBezTo>
                        <a:pt x="400" y="27267"/>
                        <a:pt x="0" y="27668"/>
                        <a:pt x="0" y="28164"/>
                      </a:cubicBezTo>
                      <a:cubicBezTo>
                        <a:pt x="0" y="28600"/>
                        <a:pt x="303" y="28963"/>
                        <a:pt x="703" y="29048"/>
                      </a:cubicBezTo>
                      <a:lnTo>
                        <a:pt x="703" y="34185"/>
                      </a:lnTo>
                      <a:lnTo>
                        <a:pt x="6760" y="28128"/>
                      </a:lnTo>
                      <a:lnTo>
                        <a:pt x="6760" y="703"/>
                      </a:lnTo>
                      <a:lnTo>
                        <a:pt x="3804" y="703"/>
                      </a:lnTo>
                      <a:cubicBezTo>
                        <a:pt x="3707" y="302"/>
                        <a:pt x="334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472;p39">
                  <a:extLst>
                    <a:ext uri="{FF2B5EF4-FFF2-40B4-BE49-F238E27FC236}">
                      <a16:creationId xmlns:a16="http://schemas.microsoft.com/office/drawing/2014/main" id="{E5FFEB3B-466D-AA4D-4E5E-915517D1291F}"/>
                    </a:ext>
                  </a:extLst>
                </p:cNvPr>
                <p:cNvSpPr/>
                <p:nvPr/>
              </p:nvSpPr>
              <p:spPr>
                <a:xfrm>
                  <a:off x="14273550" y="1740175"/>
                  <a:ext cx="141125" cy="6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5" h="27790" extrusionOk="0">
                      <a:moveTo>
                        <a:pt x="0" y="1"/>
                      </a:moveTo>
                      <a:lnTo>
                        <a:pt x="0" y="24288"/>
                      </a:lnTo>
                      <a:lnTo>
                        <a:pt x="3064" y="27353"/>
                      </a:lnTo>
                      <a:cubicBezTo>
                        <a:pt x="3331" y="27499"/>
                        <a:pt x="3683" y="27656"/>
                        <a:pt x="4094" y="27789"/>
                      </a:cubicBezTo>
                      <a:lnTo>
                        <a:pt x="424" y="24118"/>
                      </a:lnTo>
                      <a:lnTo>
                        <a:pt x="424" y="412"/>
                      </a:lnTo>
                      <a:lnTo>
                        <a:pt x="5221" y="412"/>
                      </a:lnTo>
                      <a:lnTo>
                        <a:pt x="5221" y="23513"/>
                      </a:lnTo>
                      <a:lnTo>
                        <a:pt x="2507" y="20788"/>
                      </a:lnTo>
                      <a:lnTo>
                        <a:pt x="2507" y="4216"/>
                      </a:lnTo>
                      <a:cubicBezTo>
                        <a:pt x="2895" y="4119"/>
                        <a:pt x="3198" y="3767"/>
                        <a:pt x="3198" y="3331"/>
                      </a:cubicBezTo>
                      <a:cubicBezTo>
                        <a:pt x="3198" y="2835"/>
                        <a:pt x="2786" y="2423"/>
                        <a:pt x="2289" y="2423"/>
                      </a:cubicBezTo>
                      <a:cubicBezTo>
                        <a:pt x="1780" y="2423"/>
                        <a:pt x="1381" y="2835"/>
                        <a:pt x="1381" y="3331"/>
                      </a:cubicBezTo>
                      <a:cubicBezTo>
                        <a:pt x="1381" y="3767"/>
                        <a:pt x="1683" y="4131"/>
                        <a:pt x="2084" y="4228"/>
                      </a:cubicBezTo>
                      <a:lnTo>
                        <a:pt x="2084" y="20957"/>
                      </a:lnTo>
                      <a:lnTo>
                        <a:pt x="5645" y="24519"/>
                      </a:lnTo>
                      <a:lnTo>
                        <a:pt x="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473;p39">
                  <a:extLst>
                    <a:ext uri="{FF2B5EF4-FFF2-40B4-BE49-F238E27FC236}">
                      <a16:creationId xmlns:a16="http://schemas.microsoft.com/office/drawing/2014/main" id="{EC07DEE6-150D-4B7A-7483-0665D1E3048C}"/>
                    </a:ext>
                  </a:extLst>
                </p:cNvPr>
                <p:cNvSpPr/>
                <p:nvPr/>
              </p:nvSpPr>
              <p:spPr>
                <a:xfrm>
                  <a:off x="14457050" y="1641750"/>
                  <a:ext cx="45450" cy="78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302" extrusionOk="0">
                      <a:moveTo>
                        <a:pt x="909" y="0"/>
                      </a:moveTo>
                      <a:cubicBezTo>
                        <a:pt x="400" y="0"/>
                        <a:pt x="1" y="412"/>
                        <a:pt x="1" y="909"/>
                      </a:cubicBezTo>
                      <a:cubicBezTo>
                        <a:pt x="1" y="1345"/>
                        <a:pt x="292" y="1696"/>
                        <a:pt x="691" y="1793"/>
                      </a:cubicBezTo>
                      <a:lnTo>
                        <a:pt x="691" y="31302"/>
                      </a:lnTo>
                      <a:cubicBezTo>
                        <a:pt x="836" y="31217"/>
                        <a:pt x="982" y="31121"/>
                        <a:pt x="1115" y="31024"/>
                      </a:cubicBezTo>
                      <a:lnTo>
                        <a:pt x="1115" y="1793"/>
                      </a:lnTo>
                      <a:cubicBezTo>
                        <a:pt x="1515" y="1696"/>
                        <a:pt x="1818" y="1345"/>
                        <a:pt x="1818" y="909"/>
                      </a:cubicBezTo>
                      <a:cubicBezTo>
                        <a:pt x="1818" y="412"/>
                        <a:pt x="1406" y="0"/>
                        <a:pt x="9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474;p39">
                  <a:extLst>
                    <a:ext uri="{FF2B5EF4-FFF2-40B4-BE49-F238E27FC236}">
                      <a16:creationId xmlns:a16="http://schemas.microsoft.com/office/drawing/2014/main" id="{E540EA47-BEEC-C2EF-0C76-AECCB7DA93FB}"/>
                    </a:ext>
                  </a:extLst>
                </p:cNvPr>
                <p:cNvSpPr/>
                <p:nvPr/>
              </p:nvSpPr>
              <p:spPr>
                <a:xfrm>
                  <a:off x="14401950" y="2440350"/>
                  <a:ext cx="26050" cy="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" h="37" extrusionOk="0">
                      <a:moveTo>
                        <a:pt x="0" y="0"/>
                      </a:moveTo>
                      <a:cubicBezTo>
                        <a:pt x="170" y="25"/>
                        <a:pt x="339" y="36"/>
                        <a:pt x="521" y="36"/>
                      </a:cubicBezTo>
                      <a:cubicBezTo>
                        <a:pt x="690" y="36"/>
                        <a:pt x="872" y="25"/>
                        <a:pt x="10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475;p39">
                  <a:extLst>
                    <a:ext uri="{FF2B5EF4-FFF2-40B4-BE49-F238E27FC236}">
                      <a16:creationId xmlns:a16="http://schemas.microsoft.com/office/drawing/2014/main" id="{B3418E4E-4E88-F8C2-4CD6-72163FA0C59E}"/>
                    </a:ext>
                  </a:extLst>
                </p:cNvPr>
                <p:cNvSpPr/>
                <p:nvPr/>
              </p:nvSpPr>
              <p:spPr>
                <a:xfrm>
                  <a:off x="15695350" y="1574500"/>
                  <a:ext cx="73625" cy="48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" h="19456" extrusionOk="0">
                      <a:moveTo>
                        <a:pt x="1" y="1"/>
                      </a:moveTo>
                      <a:lnTo>
                        <a:pt x="1" y="16694"/>
                      </a:lnTo>
                      <a:lnTo>
                        <a:pt x="2763" y="19455"/>
                      </a:lnTo>
                      <a:cubicBezTo>
                        <a:pt x="2824" y="19334"/>
                        <a:pt x="2884" y="19189"/>
                        <a:pt x="2945" y="19056"/>
                      </a:cubicBezTo>
                      <a:lnTo>
                        <a:pt x="413" y="16524"/>
                      </a:lnTo>
                      <a:lnTo>
                        <a:pt x="413" y="280"/>
                      </a:lnTo>
                      <a:cubicBezTo>
                        <a:pt x="280" y="183"/>
                        <a:pt x="135" y="98"/>
                        <a:pt x="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476;p39">
                  <a:extLst>
                    <a:ext uri="{FF2B5EF4-FFF2-40B4-BE49-F238E27FC236}">
                      <a16:creationId xmlns:a16="http://schemas.microsoft.com/office/drawing/2014/main" id="{7AA0ECB1-69B6-119B-DCCA-04B17CF37DCA}"/>
                    </a:ext>
                  </a:extLst>
                </p:cNvPr>
                <p:cNvSpPr/>
                <p:nvPr/>
              </p:nvSpPr>
              <p:spPr>
                <a:xfrm>
                  <a:off x="15807400" y="1934600"/>
                  <a:ext cx="1912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1345" extrusionOk="0">
                      <a:moveTo>
                        <a:pt x="765" y="1"/>
                      </a:moveTo>
                      <a:cubicBezTo>
                        <a:pt x="328" y="73"/>
                        <a:pt x="1" y="448"/>
                        <a:pt x="1" y="897"/>
                      </a:cubicBezTo>
                      <a:cubicBezTo>
                        <a:pt x="1" y="1054"/>
                        <a:pt x="49" y="1212"/>
                        <a:pt x="122" y="1345"/>
                      </a:cubicBezTo>
                      <a:cubicBezTo>
                        <a:pt x="353" y="1005"/>
                        <a:pt x="582" y="558"/>
                        <a:pt x="76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477;p39">
                  <a:extLst>
                    <a:ext uri="{FF2B5EF4-FFF2-40B4-BE49-F238E27FC236}">
                      <a16:creationId xmlns:a16="http://schemas.microsoft.com/office/drawing/2014/main" id="{23BD1724-5010-4514-F930-818EA9A92F64}"/>
                    </a:ext>
                  </a:extLst>
                </p:cNvPr>
                <p:cNvSpPr/>
                <p:nvPr/>
              </p:nvSpPr>
              <p:spPr>
                <a:xfrm>
                  <a:off x="15750800" y="1642950"/>
                  <a:ext cx="45450" cy="29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1885" extrusionOk="0">
                      <a:moveTo>
                        <a:pt x="690" y="1"/>
                      </a:moveTo>
                      <a:lnTo>
                        <a:pt x="690" y="10092"/>
                      </a:lnTo>
                      <a:cubicBezTo>
                        <a:pt x="291" y="10189"/>
                        <a:pt x="0" y="10539"/>
                        <a:pt x="0" y="10976"/>
                      </a:cubicBezTo>
                      <a:cubicBezTo>
                        <a:pt x="0" y="11473"/>
                        <a:pt x="399" y="11885"/>
                        <a:pt x="908" y="11885"/>
                      </a:cubicBezTo>
                      <a:cubicBezTo>
                        <a:pt x="1405" y="11885"/>
                        <a:pt x="1817" y="11473"/>
                        <a:pt x="1817" y="10976"/>
                      </a:cubicBezTo>
                      <a:cubicBezTo>
                        <a:pt x="1817" y="10539"/>
                        <a:pt x="1514" y="10189"/>
                        <a:pt x="1115" y="10092"/>
                      </a:cubicBezTo>
                      <a:lnTo>
                        <a:pt x="1115" y="595"/>
                      </a:lnTo>
                      <a:cubicBezTo>
                        <a:pt x="981" y="401"/>
                        <a:pt x="848" y="194"/>
                        <a:pt x="69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478;p39">
                  <a:extLst>
                    <a:ext uri="{FF2B5EF4-FFF2-40B4-BE49-F238E27FC236}">
                      <a16:creationId xmlns:a16="http://schemas.microsoft.com/office/drawing/2014/main" id="{021CC308-EFF1-6F72-7DB9-A9F1034D444D}"/>
                    </a:ext>
                  </a:extLst>
                </p:cNvPr>
                <p:cNvSpPr/>
                <p:nvPr/>
              </p:nvSpPr>
              <p:spPr>
                <a:xfrm>
                  <a:off x="15304700" y="1478200"/>
                  <a:ext cx="45450" cy="7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31800" extrusionOk="0">
                      <a:moveTo>
                        <a:pt x="909" y="1"/>
                      </a:moveTo>
                      <a:cubicBezTo>
                        <a:pt x="412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30007"/>
                      </a:lnTo>
                      <a:cubicBezTo>
                        <a:pt x="304" y="30104"/>
                        <a:pt x="0" y="30467"/>
                        <a:pt x="0" y="30891"/>
                      </a:cubicBezTo>
                      <a:cubicBezTo>
                        <a:pt x="0" y="31399"/>
                        <a:pt x="412" y="31800"/>
                        <a:pt x="909" y="31800"/>
                      </a:cubicBezTo>
                      <a:cubicBezTo>
                        <a:pt x="1418" y="31800"/>
                        <a:pt x="1817" y="31399"/>
                        <a:pt x="1817" y="30891"/>
                      </a:cubicBezTo>
                      <a:cubicBezTo>
                        <a:pt x="1817" y="30467"/>
                        <a:pt x="1527" y="30104"/>
                        <a:pt x="1115" y="30007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33"/>
                        <a:pt x="1817" y="910"/>
                      </a:cubicBezTo>
                      <a:cubicBezTo>
                        <a:pt x="1817" y="401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479;p39">
                  <a:extLst>
                    <a:ext uri="{FF2B5EF4-FFF2-40B4-BE49-F238E27FC236}">
                      <a16:creationId xmlns:a16="http://schemas.microsoft.com/office/drawing/2014/main" id="{A79BD778-7FC4-37AD-1D8D-E959CE15B473}"/>
                    </a:ext>
                  </a:extLst>
                </p:cNvPr>
                <p:cNvSpPr/>
                <p:nvPr/>
              </p:nvSpPr>
              <p:spPr>
                <a:xfrm>
                  <a:off x="15195375" y="1862200"/>
                  <a:ext cx="184775" cy="54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1" h="21940" extrusionOk="0">
                      <a:moveTo>
                        <a:pt x="6966" y="1"/>
                      </a:moveTo>
                      <a:lnTo>
                        <a:pt x="6966" y="20922"/>
                      </a:lnTo>
                      <a:lnTo>
                        <a:pt x="1115" y="15083"/>
                      </a:lnTo>
                      <a:lnTo>
                        <a:pt x="1115" y="4289"/>
                      </a:lnTo>
                      <a:cubicBezTo>
                        <a:pt x="1515" y="4192"/>
                        <a:pt x="1818" y="3841"/>
                        <a:pt x="1818" y="3405"/>
                      </a:cubicBezTo>
                      <a:cubicBezTo>
                        <a:pt x="1818" y="2908"/>
                        <a:pt x="1406" y="2496"/>
                        <a:pt x="909" y="2496"/>
                      </a:cubicBezTo>
                      <a:cubicBezTo>
                        <a:pt x="413" y="2496"/>
                        <a:pt x="1" y="2908"/>
                        <a:pt x="1" y="3405"/>
                      </a:cubicBezTo>
                      <a:cubicBezTo>
                        <a:pt x="1" y="3841"/>
                        <a:pt x="303" y="4192"/>
                        <a:pt x="703" y="4289"/>
                      </a:cubicBezTo>
                      <a:lnTo>
                        <a:pt x="703" y="15252"/>
                      </a:lnTo>
                      <a:lnTo>
                        <a:pt x="7390" y="21939"/>
                      </a:lnTo>
                      <a:lnTo>
                        <a:pt x="73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480;p39">
                  <a:extLst>
                    <a:ext uri="{FF2B5EF4-FFF2-40B4-BE49-F238E27FC236}">
                      <a16:creationId xmlns:a16="http://schemas.microsoft.com/office/drawing/2014/main" id="{71F34169-2761-B889-1C3D-ABD5EABA1F4E}"/>
                    </a:ext>
                  </a:extLst>
                </p:cNvPr>
                <p:cNvSpPr/>
                <p:nvPr/>
              </p:nvSpPr>
              <p:spPr>
                <a:xfrm>
                  <a:off x="14825600" y="1553625"/>
                  <a:ext cx="180525" cy="77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1" h="31085" extrusionOk="0">
                      <a:moveTo>
                        <a:pt x="703" y="1"/>
                      </a:moveTo>
                      <a:lnTo>
                        <a:pt x="703" y="29303"/>
                      </a:lnTo>
                      <a:cubicBezTo>
                        <a:pt x="304" y="29388"/>
                        <a:pt x="1" y="29752"/>
                        <a:pt x="1" y="30175"/>
                      </a:cubicBezTo>
                      <a:cubicBezTo>
                        <a:pt x="1" y="30684"/>
                        <a:pt x="412" y="31084"/>
                        <a:pt x="910" y="31084"/>
                      </a:cubicBezTo>
                      <a:cubicBezTo>
                        <a:pt x="1406" y="31084"/>
                        <a:pt x="1818" y="30684"/>
                        <a:pt x="1818" y="30175"/>
                      </a:cubicBezTo>
                      <a:cubicBezTo>
                        <a:pt x="1818" y="29752"/>
                        <a:pt x="1515" y="29388"/>
                        <a:pt x="1115" y="29303"/>
                      </a:cubicBezTo>
                      <a:lnTo>
                        <a:pt x="1115" y="412"/>
                      </a:lnTo>
                      <a:lnTo>
                        <a:pt x="3768" y="412"/>
                      </a:lnTo>
                      <a:lnTo>
                        <a:pt x="3768" y="17916"/>
                      </a:lnTo>
                      <a:lnTo>
                        <a:pt x="5476" y="17916"/>
                      </a:lnTo>
                      <a:cubicBezTo>
                        <a:pt x="5610" y="18244"/>
                        <a:pt x="5936" y="18473"/>
                        <a:pt x="6312" y="18473"/>
                      </a:cubicBezTo>
                      <a:cubicBezTo>
                        <a:pt x="6821" y="18473"/>
                        <a:pt x="7220" y="18074"/>
                        <a:pt x="7220" y="17565"/>
                      </a:cubicBezTo>
                      <a:cubicBezTo>
                        <a:pt x="7220" y="17068"/>
                        <a:pt x="6821" y="16656"/>
                        <a:pt x="6312" y="16656"/>
                      </a:cubicBezTo>
                      <a:cubicBezTo>
                        <a:pt x="5839" y="16656"/>
                        <a:pt x="5452" y="17032"/>
                        <a:pt x="5416" y="17493"/>
                      </a:cubicBezTo>
                      <a:lnTo>
                        <a:pt x="4180" y="17493"/>
                      </a:lnTo>
                      <a:lnTo>
                        <a:pt x="41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481;p39">
                  <a:extLst>
                    <a:ext uri="{FF2B5EF4-FFF2-40B4-BE49-F238E27FC236}">
                      <a16:creationId xmlns:a16="http://schemas.microsoft.com/office/drawing/2014/main" id="{77BB8FE9-6130-1CCC-5457-3AD0E14EEC1F}"/>
                    </a:ext>
                  </a:extLst>
                </p:cNvPr>
                <p:cNvSpPr/>
                <p:nvPr/>
              </p:nvSpPr>
              <p:spPr>
                <a:xfrm>
                  <a:off x="14918575" y="2145675"/>
                  <a:ext cx="251675" cy="35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7" h="14101" extrusionOk="0">
                      <a:moveTo>
                        <a:pt x="9159" y="0"/>
                      </a:moveTo>
                      <a:cubicBezTo>
                        <a:pt x="8734" y="0"/>
                        <a:pt x="8371" y="291"/>
                        <a:pt x="8274" y="691"/>
                      </a:cubicBezTo>
                      <a:lnTo>
                        <a:pt x="825" y="691"/>
                      </a:lnTo>
                      <a:lnTo>
                        <a:pt x="825" y="13156"/>
                      </a:lnTo>
                      <a:lnTo>
                        <a:pt x="1" y="13979"/>
                      </a:lnTo>
                      <a:cubicBezTo>
                        <a:pt x="146" y="14028"/>
                        <a:pt x="303" y="14065"/>
                        <a:pt x="461" y="14100"/>
                      </a:cubicBezTo>
                      <a:lnTo>
                        <a:pt x="1237" y="13325"/>
                      </a:lnTo>
                      <a:lnTo>
                        <a:pt x="1237" y="1115"/>
                      </a:lnTo>
                      <a:lnTo>
                        <a:pt x="8274" y="1115"/>
                      </a:lnTo>
                      <a:cubicBezTo>
                        <a:pt x="8371" y="1515"/>
                        <a:pt x="8734" y="1817"/>
                        <a:pt x="9159" y="1817"/>
                      </a:cubicBezTo>
                      <a:cubicBezTo>
                        <a:pt x="9668" y="1817"/>
                        <a:pt x="10067" y="1405"/>
                        <a:pt x="10067" y="909"/>
                      </a:cubicBezTo>
                      <a:cubicBezTo>
                        <a:pt x="10067" y="400"/>
                        <a:pt x="9668" y="0"/>
                        <a:pt x="91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482;p39">
                  <a:extLst>
                    <a:ext uri="{FF2B5EF4-FFF2-40B4-BE49-F238E27FC236}">
                      <a16:creationId xmlns:a16="http://schemas.microsoft.com/office/drawing/2014/main" id="{2BD6772B-BAD6-01B1-B4C9-8EBD98FDB40B}"/>
                    </a:ext>
                  </a:extLst>
                </p:cNvPr>
                <p:cNvSpPr/>
                <p:nvPr/>
              </p:nvSpPr>
              <p:spPr>
                <a:xfrm>
                  <a:off x="14784425" y="2107500"/>
                  <a:ext cx="45450" cy="30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394" extrusionOk="0">
                      <a:moveTo>
                        <a:pt x="909" y="1"/>
                      </a:moveTo>
                      <a:cubicBezTo>
                        <a:pt x="400" y="1"/>
                        <a:pt x="0" y="401"/>
                        <a:pt x="0" y="910"/>
                      </a:cubicBezTo>
                      <a:cubicBezTo>
                        <a:pt x="0" y="1333"/>
                        <a:pt x="304" y="1697"/>
                        <a:pt x="703" y="1794"/>
                      </a:cubicBezTo>
                      <a:lnTo>
                        <a:pt x="703" y="12103"/>
                      </a:lnTo>
                      <a:cubicBezTo>
                        <a:pt x="824" y="12200"/>
                        <a:pt x="969" y="12297"/>
                        <a:pt x="1115" y="12394"/>
                      </a:cubicBezTo>
                      <a:lnTo>
                        <a:pt x="1115" y="1794"/>
                      </a:lnTo>
                      <a:cubicBezTo>
                        <a:pt x="1515" y="1697"/>
                        <a:pt x="1817" y="1333"/>
                        <a:pt x="1817" y="910"/>
                      </a:cubicBezTo>
                      <a:cubicBezTo>
                        <a:pt x="1817" y="401"/>
                        <a:pt x="140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483;p39">
                  <a:extLst>
                    <a:ext uri="{FF2B5EF4-FFF2-40B4-BE49-F238E27FC236}">
                      <a16:creationId xmlns:a16="http://schemas.microsoft.com/office/drawing/2014/main" id="{7CA4C5A1-7CF1-CE7D-3589-BED4FB360A5B}"/>
                    </a:ext>
                  </a:extLst>
                </p:cNvPr>
                <p:cNvSpPr/>
                <p:nvPr/>
              </p:nvSpPr>
              <p:spPr>
                <a:xfrm>
                  <a:off x="14490050" y="1866450"/>
                  <a:ext cx="45175" cy="5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21636" extrusionOk="0">
                      <a:moveTo>
                        <a:pt x="897" y="1"/>
                      </a:moveTo>
                      <a:cubicBezTo>
                        <a:pt x="401" y="1"/>
                        <a:pt x="1" y="412"/>
                        <a:pt x="1" y="910"/>
                      </a:cubicBezTo>
                      <a:cubicBezTo>
                        <a:pt x="1" y="1346"/>
                        <a:pt x="292" y="1696"/>
                        <a:pt x="692" y="1793"/>
                      </a:cubicBezTo>
                      <a:lnTo>
                        <a:pt x="692" y="21042"/>
                      </a:lnTo>
                      <a:lnTo>
                        <a:pt x="1285" y="21635"/>
                      </a:lnTo>
                      <a:cubicBezTo>
                        <a:pt x="1443" y="21624"/>
                        <a:pt x="1612" y="21587"/>
                        <a:pt x="1782" y="21551"/>
                      </a:cubicBezTo>
                      <a:lnTo>
                        <a:pt x="1115" y="20873"/>
                      </a:lnTo>
                      <a:lnTo>
                        <a:pt x="1115" y="1793"/>
                      </a:lnTo>
                      <a:cubicBezTo>
                        <a:pt x="1515" y="1696"/>
                        <a:pt x="1806" y="1346"/>
                        <a:pt x="1806" y="910"/>
                      </a:cubicBezTo>
                      <a:cubicBezTo>
                        <a:pt x="1806" y="412"/>
                        <a:pt x="1406" y="1"/>
                        <a:pt x="8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484;p39">
                  <a:extLst>
                    <a:ext uri="{FF2B5EF4-FFF2-40B4-BE49-F238E27FC236}">
                      <a16:creationId xmlns:a16="http://schemas.microsoft.com/office/drawing/2014/main" id="{25F6B146-D824-0693-0A0B-76EDE2260BB0}"/>
                    </a:ext>
                  </a:extLst>
                </p:cNvPr>
                <p:cNvSpPr/>
                <p:nvPr/>
              </p:nvSpPr>
              <p:spPr>
                <a:xfrm>
                  <a:off x="14009150" y="2062700"/>
                  <a:ext cx="252600" cy="14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" h="5900" extrusionOk="0">
                      <a:moveTo>
                        <a:pt x="4495" y="0"/>
                      </a:moveTo>
                      <a:lnTo>
                        <a:pt x="0" y="4495"/>
                      </a:lnTo>
                      <a:cubicBezTo>
                        <a:pt x="25" y="4640"/>
                        <a:pt x="61" y="4797"/>
                        <a:pt x="110" y="4979"/>
                      </a:cubicBezTo>
                      <a:lnTo>
                        <a:pt x="4495" y="594"/>
                      </a:lnTo>
                      <a:lnTo>
                        <a:pt x="8420" y="4519"/>
                      </a:lnTo>
                      <a:cubicBezTo>
                        <a:pt x="8335" y="4652"/>
                        <a:pt x="8286" y="4821"/>
                        <a:pt x="8286" y="4991"/>
                      </a:cubicBezTo>
                      <a:cubicBezTo>
                        <a:pt x="8286" y="5500"/>
                        <a:pt x="8698" y="5900"/>
                        <a:pt x="9195" y="5900"/>
                      </a:cubicBezTo>
                      <a:cubicBezTo>
                        <a:pt x="9691" y="5900"/>
                        <a:pt x="10103" y="5500"/>
                        <a:pt x="10103" y="4991"/>
                      </a:cubicBezTo>
                      <a:cubicBezTo>
                        <a:pt x="10103" y="4495"/>
                        <a:pt x="9691" y="4083"/>
                        <a:pt x="9195" y="4083"/>
                      </a:cubicBezTo>
                      <a:cubicBezTo>
                        <a:pt x="9026" y="4083"/>
                        <a:pt x="8856" y="4131"/>
                        <a:pt x="8722" y="4216"/>
                      </a:cubicBezTo>
                      <a:lnTo>
                        <a:pt x="44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485;p39">
                  <a:extLst>
                    <a:ext uri="{FF2B5EF4-FFF2-40B4-BE49-F238E27FC236}">
                      <a16:creationId xmlns:a16="http://schemas.microsoft.com/office/drawing/2014/main" id="{1CAAFD61-040B-796E-EAF4-97CF99A1B396}"/>
                    </a:ext>
                  </a:extLst>
                </p:cNvPr>
                <p:cNvSpPr/>
                <p:nvPr/>
              </p:nvSpPr>
              <p:spPr>
                <a:xfrm>
                  <a:off x="13760825" y="1839500"/>
                  <a:ext cx="45450" cy="3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3580" extrusionOk="0">
                      <a:moveTo>
                        <a:pt x="909" y="1"/>
                      </a:moveTo>
                      <a:cubicBezTo>
                        <a:pt x="412" y="1"/>
                        <a:pt x="0" y="413"/>
                        <a:pt x="0" y="909"/>
                      </a:cubicBezTo>
                      <a:cubicBezTo>
                        <a:pt x="0" y="1345"/>
                        <a:pt x="304" y="1697"/>
                        <a:pt x="703" y="1794"/>
                      </a:cubicBezTo>
                      <a:lnTo>
                        <a:pt x="703" y="13399"/>
                      </a:lnTo>
                      <a:cubicBezTo>
                        <a:pt x="837" y="13471"/>
                        <a:pt x="969" y="13531"/>
                        <a:pt x="1115" y="13580"/>
                      </a:cubicBezTo>
                      <a:lnTo>
                        <a:pt x="1115" y="1794"/>
                      </a:lnTo>
                      <a:cubicBezTo>
                        <a:pt x="1527" y="1697"/>
                        <a:pt x="1817" y="1345"/>
                        <a:pt x="1817" y="909"/>
                      </a:cubicBezTo>
                      <a:cubicBezTo>
                        <a:pt x="1817" y="413"/>
                        <a:pt x="1418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486;p39">
                  <a:extLst>
                    <a:ext uri="{FF2B5EF4-FFF2-40B4-BE49-F238E27FC236}">
                      <a16:creationId xmlns:a16="http://schemas.microsoft.com/office/drawing/2014/main" id="{2B8B7E00-5118-599B-2041-1EB519FB8F89}"/>
                    </a:ext>
                  </a:extLst>
                </p:cNvPr>
                <p:cNvSpPr/>
                <p:nvPr/>
              </p:nvSpPr>
              <p:spPr>
                <a:xfrm>
                  <a:off x="13604275" y="1924600"/>
                  <a:ext cx="45450" cy="20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8335" extrusionOk="0">
                      <a:moveTo>
                        <a:pt x="908" y="0"/>
                      </a:moveTo>
                      <a:cubicBezTo>
                        <a:pt x="399" y="0"/>
                        <a:pt x="0" y="412"/>
                        <a:pt x="0" y="909"/>
                      </a:cubicBezTo>
                      <a:cubicBezTo>
                        <a:pt x="0" y="1345"/>
                        <a:pt x="302" y="1696"/>
                        <a:pt x="703" y="1793"/>
                      </a:cubicBezTo>
                      <a:lnTo>
                        <a:pt x="703" y="8165"/>
                      </a:lnTo>
                      <a:cubicBezTo>
                        <a:pt x="835" y="8226"/>
                        <a:pt x="969" y="8286"/>
                        <a:pt x="1114" y="8334"/>
                      </a:cubicBezTo>
                      <a:lnTo>
                        <a:pt x="1114" y="1793"/>
                      </a:lnTo>
                      <a:cubicBezTo>
                        <a:pt x="1514" y="1696"/>
                        <a:pt x="1817" y="1345"/>
                        <a:pt x="1817" y="909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487;p39">
                  <a:extLst>
                    <a:ext uri="{FF2B5EF4-FFF2-40B4-BE49-F238E27FC236}">
                      <a16:creationId xmlns:a16="http://schemas.microsoft.com/office/drawing/2014/main" id="{094FC486-9F62-E4BF-D6BA-B1E1DD964A71}"/>
                    </a:ext>
                  </a:extLst>
                </p:cNvPr>
                <p:cNvSpPr/>
                <p:nvPr/>
              </p:nvSpPr>
              <p:spPr>
                <a:xfrm>
                  <a:off x="13523400" y="1578450"/>
                  <a:ext cx="155375" cy="56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5" h="22690" extrusionOk="0">
                      <a:moveTo>
                        <a:pt x="304" y="1"/>
                      </a:moveTo>
                      <a:lnTo>
                        <a:pt x="304" y="18934"/>
                      </a:lnTo>
                      <a:lnTo>
                        <a:pt x="0" y="18934"/>
                      </a:lnTo>
                      <a:cubicBezTo>
                        <a:pt x="97" y="19079"/>
                        <a:pt x="207" y="19213"/>
                        <a:pt x="328" y="19358"/>
                      </a:cubicBezTo>
                      <a:lnTo>
                        <a:pt x="727" y="19358"/>
                      </a:lnTo>
                      <a:lnTo>
                        <a:pt x="727" y="1006"/>
                      </a:lnTo>
                      <a:lnTo>
                        <a:pt x="5803" y="6082"/>
                      </a:lnTo>
                      <a:lnTo>
                        <a:pt x="5803" y="22605"/>
                      </a:lnTo>
                      <a:cubicBezTo>
                        <a:pt x="5936" y="22641"/>
                        <a:pt x="6070" y="22665"/>
                        <a:pt x="6215" y="22689"/>
                      </a:cubicBezTo>
                      <a:lnTo>
                        <a:pt x="6215" y="5912"/>
                      </a:lnTo>
                      <a:lnTo>
                        <a:pt x="30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488;p39">
                  <a:extLst>
                    <a:ext uri="{FF2B5EF4-FFF2-40B4-BE49-F238E27FC236}">
                      <a16:creationId xmlns:a16="http://schemas.microsoft.com/office/drawing/2014/main" id="{941C8570-116D-1907-D890-33AD9FC1BB56}"/>
                    </a:ext>
                  </a:extLst>
                </p:cNvPr>
                <p:cNvSpPr/>
                <p:nvPr/>
              </p:nvSpPr>
              <p:spPr>
                <a:xfrm>
                  <a:off x="13666325" y="1296500"/>
                  <a:ext cx="202050" cy="5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2" h="22847" extrusionOk="0">
                      <a:moveTo>
                        <a:pt x="7185" y="1"/>
                      </a:moveTo>
                      <a:cubicBezTo>
                        <a:pt x="6676" y="1"/>
                        <a:pt x="6276" y="413"/>
                        <a:pt x="6276" y="910"/>
                      </a:cubicBezTo>
                      <a:cubicBezTo>
                        <a:pt x="6276" y="1346"/>
                        <a:pt x="6566" y="1697"/>
                        <a:pt x="6967" y="1793"/>
                      </a:cubicBezTo>
                      <a:lnTo>
                        <a:pt x="6967" y="21829"/>
                      </a:lnTo>
                      <a:lnTo>
                        <a:pt x="1115" y="15979"/>
                      </a:lnTo>
                      <a:lnTo>
                        <a:pt x="1115" y="5198"/>
                      </a:lnTo>
                      <a:cubicBezTo>
                        <a:pt x="1516" y="5101"/>
                        <a:pt x="1818" y="4749"/>
                        <a:pt x="1818" y="4313"/>
                      </a:cubicBezTo>
                      <a:cubicBezTo>
                        <a:pt x="1818" y="3817"/>
                        <a:pt x="1419" y="3405"/>
                        <a:pt x="910" y="3405"/>
                      </a:cubicBezTo>
                      <a:cubicBezTo>
                        <a:pt x="413" y="3405"/>
                        <a:pt x="1" y="3817"/>
                        <a:pt x="1" y="4313"/>
                      </a:cubicBezTo>
                      <a:cubicBezTo>
                        <a:pt x="1" y="4749"/>
                        <a:pt x="304" y="5101"/>
                        <a:pt x="703" y="5198"/>
                      </a:cubicBezTo>
                      <a:lnTo>
                        <a:pt x="703" y="16160"/>
                      </a:lnTo>
                      <a:lnTo>
                        <a:pt x="7390" y="22847"/>
                      </a:lnTo>
                      <a:lnTo>
                        <a:pt x="7390" y="1793"/>
                      </a:lnTo>
                      <a:cubicBezTo>
                        <a:pt x="7790" y="1697"/>
                        <a:pt x="8081" y="1346"/>
                        <a:pt x="8081" y="910"/>
                      </a:cubicBezTo>
                      <a:cubicBezTo>
                        <a:pt x="8081" y="413"/>
                        <a:pt x="7681" y="1"/>
                        <a:pt x="718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489;p39">
                  <a:extLst>
                    <a:ext uri="{FF2B5EF4-FFF2-40B4-BE49-F238E27FC236}">
                      <a16:creationId xmlns:a16="http://schemas.microsoft.com/office/drawing/2014/main" id="{46829C8F-2869-2B6C-CA9A-57C046C3910B}"/>
                    </a:ext>
                  </a:extLst>
                </p:cNvPr>
                <p:cNvSpPr/>
                <p:nvPr/>
              </p:nvSpPr>
              <p:spPr>
                <a:xfrm>
                  <a:off x="13712975" y="1221400"/>
                  <a:ext cx="45450" cy="44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7832" extrusionOk="0">
                      <a:moveTo>
                        <a:pt x="1127" y="1"/>
                      </a:moveTo>
                      <a:cubicBezTo>
                        <a:pt x="982" y="110"/>
                        <a:pt x="837" y="207"/>
                        <a:pt x="703" y="315"/>
                      </a:cubicBezTo>
                      <a:lnTo>
                        <a:pt x="703" y="16039"/>
                      </a:lnTo>
                      <a:cubicBezTo>
                        <a:pt x="304" y="16136"/>
                        <a:pt x="0" y="16499"/>
                        <a:pt x="0" y="16924"/>
                      </a:cubicBezTo>
                      <a:cubicBezTo>
                        <a:pt x="0" y="17432"/>
                        <a:pt x="412" y="17832"/>
                        <a:pt x="909" y="17832"/>
                      </a:cubicBezTo>
                      <a:cubicBezTo>
                        <a:pt x="1418" y="17832"/>
                        <a:pt x="1817" y="17432"/>
                        <a:pt x="1817" y="16924"/>
                      </a:cubicBezTo>
                      <a:cubicBezTo>
                        <a:pt x="1817" y="16499"/>
                        <a:pt x="1527" y="16136"/>
                        <a:pt x="1127" y="16039"/>
                      </a:cubicBezTo>
                      <a:lnTo>
                        <a:pt x="112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490;p39">
                  <a:extLst>
                    <a:ext uri="{FF2B5EF4-FFF2-40B4-BE49-F238E27FC236}">
                      <a16:creationId xmlns:a16="http://schemas.microsoft.com/office/drawing/2014/main" id="{24983720-2727-45B7-B7F4-E91779B88A6F}"/>
                    </a:ext>
                  </a:extLst>
                </p:cNvPr>
                <p:cNvSpPr/>
                <p:nvPr/>
              </p:nvSpPr>
              <p:spPr>
                <a:xfrm>
                  <a:off x="13482525" y="1363450"/>
                  <a:ext cx="121150" cy="17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6" h="6857" extrusionOk="0">
                      <a:moveTo>
                        <a:pt x="4846" y="0"/>
                      </a:moveTo>
                      <a:cubicBezTo>
                        <a:pt x="4652" y="267"/>
                        <a:pt x="4494" y="593"/>
                        <a:pt x="4434" y="1005"/>
                      </a:cubicBezTo>
                      <a:lnTo>
                        <a:pt x="4434" y="5815"/>
                      </a:lnTo>
                      <a:lnTo>
                        <a:pt x="1659" y="5815"/>
                      </a:lnTo>
                      <a:cubicBezTo>
                        <a:pt x="1611" y="5487"/>
                        <a:pt x="1393" y="5221"/>
                        <a:pt x="1102" y="5112"/>
                      </a:cubicBezTo>
                      <a:cubicBezTo>
                        <a:pt x="776" y="5342"/>
                        <a:pt x="327" y="5778"/>
                        <a:pt x="0" y="6456"/>
                      </a:cubicBezTo>
                      <a:cubicBezTo>
                        <a:pt x="170" y="6699"/>
                        <a:pt x="448" y="6857"/>
                        <a:pt x="751" y="6857"/>
                      </a:cubicBezTo>
                      <a:cubicBezTo>
                        <a:pt x="1163" y="6857"/>
                        <a:pt x="1502" y="6590"/>
                        <a:pt x="1624" y="6238"/>
                      </a:cubicBezTo>
                      <a:lnTo>
                        <a:pt x="4846" y="6238"/>
                      </a:lnTo>
                      <a:lnTo>
                        <a:pt x="484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491;p39">
                  <a:extLst>
                    <a:ext uri="{FF2B5EF4-FFF2-40B4-BE49-F238E27FC236}">
                      <a16:creationId xmlns:a16="http://schemas.microsoft.com/office/drawing/2014/main" id="{3C688745-6897-F8BC-0CDB-560ADFDFA7ED}"/>
                    </a:ext>
                  </a:extLst>
                </p:cNvPr>
                <p:cNvSpPr/>
                <p:nvPr/>
              </p:nvSpPr>
              <p:spPr>
                <a:xfrm>
                  <a:off x="14724775" y="2011525"/>
                  <a:ext cx="45450" cy="3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8" h="12635" extrusionOk="0">
                      <a:moveTo>
                        <a:pt x="908" y="0"/>
                      </a:moveTo>
                      <a:cubicBezTo>
                        <a:pt x="400" y="0"/>
                        <a:pt x="0" y="412"/>
                        <a:pt x="0" y="908"/>
                      </a:cubicBezTo>
                      <a:cubicBezTo>
                        <a:pt x="0" y="1345"/>
                        <a:pt x="303" y="1708"/>
                        <a:pt x="703" y="1793"/>
                      </a:cubicBezTo>
                      <a:lnTo>
                        <a:pt x="703" y="12453"/>
                      </a:lnTo>
                      <a:lnTo>
                        <a:pt x="1115" y="12634"/>
                      </a:lnTo>
                      <a:lnTo>
                        <a:pt x="1115" y="1793"/>
                      </a:lnTo>
                      <a:cubicBezTo>
                        <a:pt x="1514" y="1708"/>
                        <a:pt x="1817" y="1345"/>
                        <a:pt x="1817" y="908"/>
                      </a:cubicBezTo>
                      <a:cubicBezTo>
                        <a:pt x="1817" y="412"/>
                        <a:pt x="1405" y="0"/>
                        <a:pt x="9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492;p39">
                  <a:extLst>
                    <a:ext uri="{FF2B5EF4-FFF2-40B4-BE49-F238E27FC236}">
                      <a16:creationId xmlns:a16="http://schemas.microsoft.com/office/drawing/2014/main" id="{36E26A7B-6E2E-0D3E-D188-497321B6D500}"/>
                    </a:ext>
                  </a:extLst>
                </p:cNvPr>
                <p:cNvSpPr/>
                <p:nvPr/>
              </p:nvSpPr>
              <p:spPr>
                <a:xfrm>
                  <a:off x="14541550" y="2159600"/>
                  <a:ext cx="156600" cy="23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4" h="9304" extrusionOk="0">
                      <a:moveTo>
                        <a:pt x="0" y="0"/>
                      </a:moveTo>
                      <a:lnTo>
                        <a:pt x="0" y="8335"/>
                      </a:lnTo>
                      <a:lnTo>
                        <a:pt x="969" y="9304"/>
                      </a:lnTo>
                      <a:cubicBezTo>
                        <a:pt x="1090" y="9231"/>
                        <a:pt x="1200" y="9147"/>
                        <a:pt x="1321" y="9050"/>
                      </a:cubicBezTo>
                      <a:lnTo>
                        <a:pt x="425" y="8165"/>
                      </a:lnTo>
                      <a:lnTo>
                        <a:pt x="425" y="412"/>
                      </a:lnTo>
                      <a:lnTo>
                        <a:pt x="5839" y="412"/>
                      </a:lnTo>
                      <a:lnTo>
                        <a:pt x="5839" y="6676"/>
                      </a:lnTo>
                      <a:cubicBezTo>
                        <a:pt x="5984" y="6579"/>
                        <a:pt x="6118" y="6469"/>
                        <a:pt x="6263" y="6361"/>
                      </a:cubicBezTo>
                      <a:lnTo>
                        <a:pt x="626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493;p39">
                  <a:extLst>
                    <a:ext uri="{FF2B5EF4-FFF2-40B4-BE49-F238E27FC236}">
                      <a16:creationId xmlns:a16="http://schemas.microsoft.com/office/drawing/2014/main" id="{91316246-C562-4E3D-7F54-3299002BB4C3}"/>
                    </a:ext>
                  </a:extLst>
                </p:cNvPr>
                <p:cNvSpPr/>
                <p:nvPr/>
              </p:nvSpPr>
              <p:spPr>
                <a:xfrm>
                  <a:off x="15435525" y="2199575"/>
                  <a:ext cx="140550" cy="2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2" h="8699" extrusionOk="0">
                      <a:moveTo>
                        <a:pt x="5621" y="0"/>
                      </a:moveTo>
                      <a:lnTo>
                        <a:pt x="0" y="5610"/>
                      </a:lnTo>
                      <a:lnTo>
                        <a:pt x="0" y="8698"/>
                      </a:lnTo>
                      <a:cubicBezTo>
                        <a:pt x="134" y="8614"/>
                        <a:pt x="267" y="8528"/>
                        <a:pt x="412" y="8420"/>
                      </a:cubicBezTo>
                      <a:lnTo>
                        <a:pt x="412" y="5779"/>
                      </a:lnTo>
                      <a:lnTo>
                        <a:pt x="5524" y="679"/>
                      </a:lnTo>
                      <a:cubicBezTo>
                        <a:pt x="5561" y="461"/>
                        <a:pt x="5585" y="231"/>
                        <a:pt x="56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494;p39">
                  <a:extLst>
                    <a:ext uri="{FF2B5EF4-FFF2-40B4-BE49-F238E27FC236}">
                      <a16:creationId xmlns:a16="http://schemas.microsoft.com/office/drawing/2014/main" id="{DF568153-DF37-3E90-564C-E68BBC0BEF22}"/>
                    </a:ext>
                  </a:extLst>
                </p:cNvPr>
                <p:cNvSpPr/>
                <p:nvPr/>
              </p:nvSpPr>
              <p:spPr>
                <a:xfrm>
                  <a:off x="15658400" y="2062700"/>
                  <a:ext cx="83925" cy="5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7" h="2218" extrusionOk="0">
                      <a:moveTo>
                        <a:pt x="2170" y="0"/>
                      </a:moveTo>
                      <a:lnTo>
                        <a:pt x="1" y="2169"/>
                      </a:lnTo>
                      <a:cubicBezTo>
                        <a:pt x="183" y="2193"/>
                        <a:pt x="364" y="2217"/>
                        <a:pt x="547" y="2217"/>
                      </a:cubicBezTo>
                      <a:lnTo>
                        <a:pt x="2170" y="594"/>
                      </a:lnTo>
                      <a:lnTo>
                        <a:pt x="3054" y="1466"/>
                      </a:lnTo>
                      <a:cubicBezTo>
                        <a:pt x="3163" y="1381"/>
                        <a:pt x="3260" y="1284"/>
                        <a:pt x="3357" y="1187"/>
                      </a:cubicBezTo>
                      <a:lnTo>
                        <a:pt x="21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495;p39">
                  <a:extLst>
                    <a:ext uri="{FF2B5EF4-FFF2-40B4-BE49-F238E27FC236}">
                      <a16:creationId xmlns:a16="http://schemas.microsoft.com/office/drawing/2014/main" id="{CF6C9A3A-B560-670F-E174-78439DFFA0ED}"/>
                    </a:ext>
                  </a:extLst>
                </p:cNvPr>
                <p:cNvSpPr/>
                <p:nvPr/>
              </p:nvSpPr>
              <p:spPr>
                <a:xfrm>
                  <a:off x="14023075" y="1306500"/>
                  <a:ext cx="175075" cy="6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3" h="27874" extrusionOk="0">
                      <a:moveTo>
                        <a:pt x="703" y="1"/>
                      </a:moveTo>
                      <a:lnTo>
                        <a:pt x="703" y="6118"/>
                      </a:lnTo>
                      <a:cubicBezTo>
                        <a:pt x="304" y="6215"/>
                        <a:pt x="1" y="6578"/>
                        <a:pt x="1" y="7003"/>
                      </a:cubicBezTo>
                      <a:cubicBezTo>
                        <a:pt x="1" y="7511"/>
                        <a:pt x="401" y="7911"/>
                        <a:pt x="910" y="7911"/>
                      </a:cubicBezTo>
                      <a:cubicBezTo>
                        <a:pt x="1406" y="7911"/>
                        <a:pt x="1818" y="7511"/>
                        <a:pt x="1818" y="7003"/>
                      </a:cubicBezTo>
                      <a:cubicBezTo>
                        <a:pt x="1818" y="6578"/>
                        <a:pt x="1515" y="6215"/>
                        <a:pt x="1115" y="6118"/>
                      </a:cubicBezTo>
                      <a:lnTo>
                        <a:pt x="1115" y="1006"/>
                      </a:lnTo>
                      <a:lnTo>
                        <a:pt x="5888" y="5779"/>
                      </a:lnTo>
                      <a:lnTo>
                        <a:pt x="5888" y="26081"/>
                      </a:lnTo>
                      <a:cubicBezTo>
                        <a:pt x="5489" y="26178"/>
                        <a:pt x="5185" y="26530"/>
                        <a:pt x="5185" y="26966"/>
                      </a:cubicBezTo>
                      <a:cubicBezTo>
                        <a:pt x="5185" y="27462"/>
                        <a:pt x="5597" y="27874"/>
                        <a:pt x="6094" y="27874"/>
                      </a:cubicBezTo>
                      <a:cubicBezTo>
                        <a:pt x="6603" y="27874"/>
                        <a:pt x="7002" y="27462"/>
                        <a:pt x="7002" y="26966"/>
                      </a:cubicBezTo>
                      <a:cubicBezTo>
                        <a:pt x="7002" y="26530"/>
                        <a:pt x="6712" y="26178"/>
                        <a:pt x="6300" y="26081"/>
                      </a:cubicBezTo>
                      <a:lnTo>
                        <a:pt x="6300" y="5609"/>
                      </a:lnTo>
                      <a:lnTo>
                        <a:pt x="7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496;p39">
                  <a:extLst>
                    <a:ext uri="{FF2B5EF4-FFF2-40B4-BE49-F238E27FC236}">
                      <a16:creationId xmlns:a16="http://schemas.microsoft.com/office/drawing/2014/main" id="{A2CBEE49-69E9-1514-4E93-1BD064CD7142}"/>
                    </a:ext>
                  </a:extLst>
                </p:cNvPr>
                <p:cNvSpPr/>
                <p:nvPr/>
              </p:nvSpPr>
              <p:spPr>
                <a:xfrm>
                  <a:off x="14023075" y="1003675"/>
                  <a:ext cx="417350" cy="37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4" h="14888" extrusionOk="0">
                      <a:moveTo>
                        <a:pt x="16693" y="0"/>
                      </a:moveTo>
                      <a:cubicBezTo>
                        <a:pt x="16560" y="0"/>
                        <a:pt x="16415" y="0"/>
                        <a:pt x="16281" y="12"/>
                      </a:cubicBezTo>
                      <a:lnTo>
                        <a:pt x="16281" y="3634"/>
                      </a:lnTo>
                      <a:lnTo>
                        <a:pt x="5610" y="14294"/>
                      </a:lnTo>
                      <a:lnTo>
                        <a:pt x="1685" y="10370"/>
                      </a:lnTo>
                      <a:cubicBezTo>
                        <a:pt x="1769" y="10236"/>
                        <a:pt x="1818" y="10066"/>
                        <a:pt x="1818" y="9897"/>
                      </a:cubicBezTo>
                      <a:cubicBezTo>
                        <a:pt x="1818" y="9388"/>
                        <a:pt x="1406" y="8989"/>
                        <a:pt x="910" y="8989"/>
                      </a:cubicBezTo>
                      <a:cubicBezTo>
                        <a:pt x="401" y="8989"/>
                        <a:pt x="1" y="9388"/>
                        <a:pt x="1" y="9897"/>
                      </a:cubicBezTo>
                      <a:cubicBezTo>
                        <a:pt x="1" y="10394"/>
                        <a:pt x="401" y="10806"/>
                        <a:pt x="910" y="10806"/>
                      </a:cubicBezTo>
                      <a:cubicBezTo>
                        <a:pt x="1079" y="10806"/>
                        <a:pt x="1249" y="10757"/>
                        <a:pt x="1382" y="10672"/>
                      </a:cubicBezTo>
                      <a:lnTo>
                        <a:pt x="5610" y="14887"/>
                      </a:lnTo>
                      <a:lnTo>
                        <a:pt x="16693" y="3804"/>
                      </a:lnTo>
                      <a:lnTo>
                        <a:pt x="166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497;p39">
                  <a:extLst>
                    <a:ext uri="{FF2B5EF4-FFF2-40B4-BE49-F238E27FC236}">
                      <a16:creationId xmlns:a16="http://schemas.microsoft.com/office/drawing/2014/main" id="{F9928040-B3AE-7AB9-DA36-CA5D9514E8E6}"/>
                    </a:ext>
                  </a:extLst>
                </p:cNvPr>
                <p:cNvSpPr/>
                <p:nvPr/>
              </p:nvSpPr>
              <p:spPr>
                <a:xfrm>
                  <a:off x="14784425" y="1082400"/>
                  <a:ext cx="154175" cy="95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38159" extrusionOk="0">
                      <a:moveTo>
                        <a:pt x="5257" y="1"/>
                      </a:moveTo>
                      <a:cubicBezTo>
                        <a:pt x="4761" y="1"/>
                        <a:pt x="4349" y="400"/>
                        <a:pt x="4349" y="909"/>
                      </a:cubicBezTo>
                      <a:cubicBezTo>
                        <a:pt x="4349" y="1333"/>
                        <a:pt x="4652" y="1697"/>
                        <a:pt x="5052" y="1794"/>
                      </a:cubicBezTo>
                      <a:lnTo>
                        <a:pt x="5052" y="16826"/>
                      </a:lnTo>
                      <a:lnTo>
                        <a:pt x="703" y="16826"/>
                      </a:lnTo>
                      <a:lnTo>
                        <a:pt x="703" y="36378"/>
                      </a:lnTo>
                      <a:cubicBezTo>
                        <a:pt x="304" y="36463"/>
                        <a:pt x="0" y="36826"/>
                        <a:pt x="0" y="37262"/>
                      </a:cubicBezTo>
                      <a:cubicBezTo>
                        <a:pt x="0" y="37758"/>
                        <a:pt x="400" y="38159"/>
                        <a:pt x="909" y="38159"/>
                      </a:cubicBezTo>
                      <a:cubicBezTo>
                        <a:pt x="1405" y="38159"/>
                        <a:pt x="1817" y="37758"/>
                        <a:pt x="1817" y="37262"/>
                      </a:cubicBezTo>
                      <a:cubicBezTo>
                        <a:pt x="1817" y="36826"/>
                        <a:pt x="1515" y="36463"/>
                        <a:pt x="1115" y="36378"/>
                      </a:cubicBezTo>
                      <a:lnTo>
                        <a:pt x="1115" y="17238"/>
                      </a:lnTo>
                      <a:lnTo>
                        <a:pt x="5464" y="17238"/>
                      </a:lnTo>
                      <a:lnTo>
                        <a:pt x="5464" y="1794"/>
                      </a:lnTo>
                      <a:cubicBezTo>
                        <a:pt x="5863" y="1697"/>
                        <a:pt x="6166" y="1333"/>
                        <a:pt x="6166" y="909"/>
                      </a:cubicBezTo>
                      <a:cubicBezTo>
                        <a:pt x="6166" y="400"/>
                        <a:pt x="5766" y="1"/>
                        <a:pt x="52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498;p39">
                  <a:extLst>
                    <a:ext uri="{FF2B5EF4-FFF2-40B4-BE49-F238E27FC236}">
                      <a16:creationId xmlns:a16="http://schemas.microsoft.com/office/drawing/2014/main" id="{C3AFB9FD-5B5A-BABA-CD0B-488E6EEF1064}"/>
                    </a:ext>
                  </a:extLst>
                </p:cNvPr>
                <p:cNvSpPr/>
                <p:nvPr/>
              </p:nvSpPr>
              <p:spPr>
                <a:xfrm>
                  <a:off x="14235075" y="1146600"/>
                  <a:ext cx="6411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6" h="13108" extrusionOk="0">
                      <a:moveTo>
                        <a:pt x="8831" y="1"/>
                      </a:moveTo>
                      <a:lnTo>
                        <a:pt x="0" y="8831"/>
                      </a:lnTo>
                      <a:lnTo>
                        <a:pt x="11314" y="8831"/>
                      </a:lnTo>
                      <a:lnTo>
                        <a:pt x="11314" y="4979"/>
                      </a:lnTo>
                      <a:cubicBezTo>
                        <a:pt x="11714" y="4895"/>
                        <a:pt x="12005" y="4531"/>
                        <a:pt x="12005" y="4095"/>
                      </a:cubicBezTo>
                      <a:cubicBezTo>
                        <a:pt x="12005" y="3598"/>
                        <a:pt x="11605" y="3186"/>
                        <a:pt x="11096" y="3186"/>
                      </a:cubicBezTo>
                      <a:cubicBezTo>
                        <a:pt x="10600" y="3186"/>
                        <a:pt x="10200" y="3598"/>
                        <a:pt x="10200" y="4095"/>
                      </a:cubicBezTo>
                      <a:cubicBezTo>
                        <a:pt x="10200" y="4531"/>
                        <a:pt x="10491" y="4895"/>
                        <a:pt x="10891" y="4979"/>
                      </a:cubicBezTo>
                      <a:lnTo>
                        <a:pt x="10891" y="8419"/>
                      </a:lnTo>
                      <a:lnTo>
                        <a:pt x="1006" y="8419"/>
                      </a:lnTo>
                      <a:lnTo>
                        <a:pt x="9001" y="424"/>
                      </a:lnTo>
                      <a:lnTo>
                        <a:pt x="25233" y="424"/>
                      </a:lnTo>
                      <a:lnTo>
                        <a:pt x="25233" y="11993"/>
                      </a:lnTo>
                      <a:lnTo>
                        <a:pt x="23767" y="11993"/>
                      </a:lnTo>
                      <a:cubicBezTo>
                        <a:pt x="23670" y="11593"/>
                        <a:pt x="23307" y="11291"/>
                        <a:pt x="22883" y="11291"/>
                      </a:cubicBezTo>
                      <a:cubicBezTo>
                        <a:pt x="22374" y="11291"/>
                        <a:pt x="21974" y="11690"/>
                        <a:pt x="21974" y="12199"/>
                      </a:cubicBezTo>
                      <a:cubicBezTo>
                        <a:pt x="21974" y="12696"/>
                        <a:pt x="22374" y="13108"/>
                        <a:pt x="22883" y="13108"/>
                      </a:cubicBezTo>
                      <a:cubicBezTo>
                        <a:pt x="23307" y="13108"/>
                        <a:pt x="23670" y="12805"/>
                        <a:pt x="23767" y="12405"/>
                      </a:cubicBezTo>
                      <a:lnTo>
                        <a:pt x="25645" y="12405"/>
                      </a:lnTo>
                      <a:lnTo>
                        <a:pt x="2564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499;p39">
                  <a:extLst>
                    <a:ext uri="{FF2B5EF4-FFF2-40B4-BE49-F238E27FC236}">
                      <a16:creationId xmlns:a16="http://schemas.microsoft.com/office/drawing/2014/main" id="{BC5C3ABA-49AB-A76A-1F27-051D5D8B5EAF}"/>
                    </a:ext>
                  </a:extLst>
                </p:cNvPr>
                <p:cNvSpPr/>
                <p:nvPr/>
              </p:nvSpPr>
              <p:spPr>
                <a:xfrm>
                  <a:off x="14073350" y="2133875"/>
                  <a:ext cx="164175" cy="27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7" h="10806" extrusionOk="0">
                      <a:moveTo>
                        <a:pt x="498" y="0"/>
                      </a:moveTo>
                      <a:lnTo>
                        <a:pt x="498" y="3852"/>
                      </a:lnTo>
                      <a:cubicBezTo>
                        <a:pt x="207" y="4009"/>
                        <a:pt x="0" y="4313"/>
                        <a:pt x="0" y="4664"/>
                      </a:cubicBezTo>
                      <a:cubicBezTo>
                        <a:pt x="0" y="5172"/>
                        <a:pt x="412" y="5573"/>
                        <a:pt x="909" y="5573"/>
                      </a:cubicBezTo>
                      <a:cubicBezTo>
                        <a:pt x="1406" y="5573"/>
                        <a:pt x="1818" y="5172"/>
                        <a:pt x="1818" y="4664"/>
                      </a:cubicBezTo>
                      <a:cubicBezTo>
                        <a:pt x="1818" y="4167"/>
                        <a:pt x="1418" y="3767"/>
                        <a:pt x="921" y="3756"/>
                      </a:cubicBezTo>
                      <a:lnTo>
                        <a:pt x="921" y="836"/>
                      </a:lnTo>
                      <a:lnTo>
                        <a:pt x="6143" y="4773"/>
                      </a:lnTo>
                      <a:lnTo>
                        <a:pt x="6143" y="10502"/>
                      </a:lnTo>
                      <a:cubicBezTo>
                        <a:pt x="6275" y="10599"/>
                        <a:pt x="6409" y="10709"/>
                        <a:pt x="6566" y="10806"/>
                      </a:cubicBezTo>
                      <a:lnTo>
                        <a:pt x="6566" y="4567"/>
                      </a:lnTo>
                      <a:lnTo>
                        <a:pt x="49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00;p39">
                  <a:extLst>
                    <a:ext uri="{FF2B5EF4-FFF2-40B4-BE49-F238E27FC236}">
                      <a16:creationId xmlns:a16="http://schemas.microsoft.com/office/drawing/2014/main" id="{40A35310-CE84-C2AE-B848-3E9D744CB02F}"/>
                    </a:ext>
                  </a:extLst>
                </p:cNvPr>
                <p:cNvSpPr/>
                <p:nvPr/>
              </p:nvSpPr>
              <p:spPr>
                <a:xfrm>
                  <a:off x="14945850" y="1048175"/>
                  <a:ext cx="163850" cy="83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4" h="33423" extrusionOk="0">
                      <a:moveTo>
                        <a:pt x="5306" y="1"/>
                      </a:moveTo>
                      <a:lnTo>
                        <a:pt x="0" y="5306"/>
                      </a:lnTo>
                      <a:lnTo>
                        <a:pt x="0" y="32732"/>
                      </a:lnTo>
                      <a:lnTo>
                        <a:pt x="3053" y="32732"/>
                      </a:lnTo>
                      <a:cubicBezTo>
                        <a:pt x="3150" y="33132"/>
                        <a:pt x="3501" y="33422"/>
                        <a:pt x="3937" y="33422"/>
                      </a:cubicBezTo>
                      <a:cubicBezTo>
                        <a:pt x="4434" y="33422"/>
                        <a:pt x="4846" y="33022"/>
                        <a:pt x="4846" y="32513"/>
                      </a:cubicBezTo>
                      <a:cubicBezTo>
                        <a:pt x="4846" y="32017"/>
                        <a:pt x="4434" y="31617"/>
                        <a:pt x="3937" y="31617"/>
                      </a:cubicBezTo>
                      <a:cubicBezTo>
                        <a:pt x="3501" y="31617"/>
                        <a:pt x="3150" y="31908"/>
                        <a:pt x="3053" y="32308"/>
                      </a:cubicBezTo>
                      <a:lnTo>
                        <a:pt x="412" y="32308"/>
                      </a:lnTo>
                      <a:lnTo>
                        <a:pt x="412" y="5476"/>
                      </a:lnTo>
                      <a:lnTo>
                        <a:pt x="5645" y="255"/>
                      </a:lnTo>
                      <a:lnTo>
                        <a:pt x="5645" y="4773"/>
                      </a:lnTo>
                      <a:cubicBezTo>
                        <a:pt x="5148" y="4773"/>
                        <a:pt x="4749" y="5185"/>
                        <a:pt x="4749" y="5682"/>
                      </a:cubicBezTo>
                      <a:cubicBezTo>
                        <a:pt x="4749" y="6178"/>
                        <a:pt x="5148" y="6590"/>
                        <a:pt x="5645" y="6590"/>
                      </a:cubicBezTo>
                      <a:cubicBezTo>
                        <a:pt x="6154" y="6590"/>
                        <a:pt x="6553" y="6178"/>
                        <a:pt x="6553" y="5682"/>
                      </a:cubicBezTo>
                      <a:cubicBezTo>
                        <a:pt x="6553" y="5331"/>
                        <a:pt x="6359" y="5016"/>
                        <a:pt x="6057" y="4870"/>
                      </a:cubicBezTo>
                      <a:lnTo>
                        <a:pt x="6057" y="170"/>
                      </a:lnTo>
                      <a:cubicBezTo>
                        <a:pt x="5815" y="110"/>
                        <a:pt x="5560" y="49"/>
                        <a:pt x="530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01;p39">
                  <a:extLst>
                    <a:ext uri="{FF2B5EF4-FFF2-40B4-BE49-F238E27FC236}">
                      <a16:creationId xmlns:a16="http://schemas.microsoft.com/office/drawing/2014/main" id="{A6A3209F-BBF3-99F1-6292-2560D73C98E9}"/>
                    </a:ext>
                  </a:extLst>
                </p:cNvPr>
                <p:cNvSpPr/>
                <p:nvPr/>
              </p:nvSpPr>
              <p:spPr>
                <a:xfrm>
                  <a:off x="15398900" y="1217475"/>
                  <a:ext cx="12125" cy="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" h="376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21" y="182"/>
                        <a:pt x="291" y="315"/>
                        <a:pt x="485" y="376"/>
                      </a:cubicBezTo>
                      <a:cubicBezTo>
                        <a:pt x="339" y="243"/>
                        <a:pt x="170" y="122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02;p39">
                  <a:extLst>
                    <a:ext uri="{FF2B5EF4-FFF2-40B4-BE49-F238E27FC236}">
                      <a16:creationId xmlns:a16="http://schemas.microsoft.com/office/drawing/2014/main" id="{7703FF77-AB83-A8F2-288C-92093BEF7636}"/>
                    </a:ext>
                  </a:extLst>
                </p:cNvPr>
                <p:cNvSpPr/>
                <p:nvPr/>
              </p:nvSpPr>
              <p:spPr>
                <a:xfrm>
                  <a:off x="14978225" y="1228375"/>
                  <a:ext cx="444925" cy="5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97" h="22629" extrusionOk="0">
                      <a:moveTo>
                        <a:pt x="17384" y="1"/>
                      </a:moveTo>
                      <a:lnTo>
                        <a:pt x="17384" y="6833"/>
                      </a:lnTo>
                      <a:lnTo>
                        <a:pt x="1" y="6833"/>
                      </a:lnTo>
                      <a:lnTo>
                        <a:pt x="1" y="22629"/>
                      </a:lnTo>
                      <a:lnTo>
                        <a:pt x="2291" y="22629"/>
                      </a:lnTo>
                      <a:lnTo>
                        <a:pt x="2291" y="12235"/>
                      </a:lnTo>
                      <a:cubicBezTo>
                        <a:pt x="2703" y="12138"/>
                        <a:pt x="2993" y="11775"/>
                        <a:pt x="2993" y="11351"/>
                      </a:cubicBezTo>
                      <a:cubicBezTo>
                        <a:pt x="2993" y="10854"/>
                        <a:pt x="2593" y="10443"/>
                        <a:pt x="2084" y="10443"/>
                      </a:cubicBezTo>
                      <a:cubicBezTo>
                        <a:pt x="1588" y="10443"/>
                        <a:pt x="1176" y="10854"/>
                        <a:pt x="1176" y="11351"/>
                      </a:cubicBezTo>
                      <a:cubicBezTo>
                        <a:pt x="1176" y="11775"/>
                        <a:pt x="1479" y="12138"/>
                        <a:pt x="1879" y="12235"/>
                      </a:cubicBezTo>
                      <a:lnTo>
                        <a:pt x="1879" y="22204"/>
                      </a:lnTo>
                      <a:lnTo>
                        <a:pt x="413" y="22204"/>
                      </a:lnTo>
                      <a:lnTo>
                        <a:pt x="413" y="7256"/>
                      </a:lnTo>
                      <a:lnTo>
                        <a:pt x="17796" y="7256"/>
                      </a:lnTo>
                      <a:lnTo>
                        <a:pt x="17796" y="388"/>
                      </a:lnTo>
                      <a:cubicBezTo>
                        <a:pt x="17675" y="255"/>
                        <a:pt x="17530" y="122"/>
                        <a:pt x="1738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03;p39">
                  <a:extLst>
                    <a:ext uri="{FF2B5EF4-FFF2-40B4-BE49-F238E27FC236}">
                      <a16:creationId xmlns:a16="http://schemas.microsoft.com/office/drawing/2014/main" id="{DC4964B9-7C4A-4F13-AAA5-36314307E7EF}"/>
                    </a:ext>
                  </a:extLst>
                </p:cNvPr>
                <p:cNvSpPr/>
                <p:nvPr/>
              </p:nvSpPr>
              <p:spPr>
                <a:xfrm>
                  <a:off x="15065150" y="1274100"/>
                  <a:ext cx="393725" cy="69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9" h="27838" extrusionOk="0">
                      <a:moveTo>
                        <a:pt x="15337" y="0"/>
                      </a:moveTo>
                      <a:lnTo>
                        <a:pt x="15337" y="19939"/>
                      </a:lnTo>
                      <a:lnTo>
                        <a:pt x="12599" y="19939"/>
                      </a:lnTo>
                      <a:lnTo>
                        <a:pt x="12599" y="7147"/>
                      </a:lnTo>
                      <a:lnTo>
                        <a:pt x="704" y="7147"/>
                      </a:lnTo>
                      <a:lnTo>
                        <a:pt x="704" y="26045"/>
                      </a:lnTo>
                      <a:cubicBezTo>
                        <a:pt x="292" y="26141"/>
                        <a:pt x="1" y="26505"/>
                        <a:pt x="1" y="26929"/>
                      </a:cubicBezTo>
                      <a:cubicBezTo>
                        <a:pt x="1" y="27438"/>
                        <a:pt x="400" y="27837"/>
                        <a:pt x="909" y="27837"/>
                      </a:cubicBezTo>
                      <a:cubicBezTo>
                        <a:pt x="1406" y="27837"/>
                        <a:pt x="1818" y="27438"/>
                        <a:pt x="1818" y="26929"/>
                      </a:cubicBezTo>
                      <a:cubicBezTo>
                        <a:pt x="1818" y="26505"/>
                        <a:pt x="1515" y="26141"/>
                        <a:pt x="1115" y="26045"/>
                      </a:cubicBezTo>
                      <a:lnTo>
                        <a:pt x="1115" y="7559"/>
                      </a:lnTo>
                      <a:lnTo>
                        <a:pt x="12175" y="7559"/>
                      </a:lnTo>
                      <a:lnTo>
                        <a:pt x="12175" y="20351"/>
                      </a:lnTo>
                      <a:lnTo>
                        <a:pt x="15749" y="20351"/>
                      </a:lnTo>
                      <a:lnTo>
                        <a:pt x="15749" y="570"/>
                      </a:lnTo>
                      <a:cubicBezTo>
                        <a:pt x="15663" y="388"/>
                        <a:pt x="15555" y="194"/>
                        <a:pt x="1543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04;p39">
                  <a:extLst>
                    <a:ext uri="{FF2B5EF4-FFF2-40B4-BE49-F238E27FC236}">
                      <a16:creationId xmlns:a16="http://schemas.microsoft.com/office/drawing/2014/main" id="{6CBE48A0-12FA-B91B-69E9-16DB39679C5F}"/>
                    </a:ext>
                  </a:extLst>
                </p:cNvPr>
                <p:cNvSpPr/>
                <p:nvPr/>
              </p:nvSpPr>
              <p:spPr>
                <a:xfrm>
                  <a:off x="14588775" y="1258350"/>
                  <a:ext cx="163875" cy="8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5" h="34185" extrusionOk="0">
                      <a:moveTo>
                        <a:pt x="2617" y="0"/>
                      </a:moveTo>
                      <a:cubicBezTo>
                        <a:pt x="2121" y="0"/>
                        <a:pt x="1709" y="412"/>
                        <a:pt x="1709" y="909"/>
                      </a:cubicBezTo>
                      <a:cubicBezTo>
                        <a:pt x="1709" y="1418"/>
                        <a:pt x="2121" y="1817"/>
                        <a:pt x="2617" y="1817"/>
                      </a:cubicBezTo>
                      <a:cubicBezTo>
                        <a:pt x="3042" y="1817"/>
                        <a:pt x="3405" y="1527"/>
                        <a:pt x="3502" y="1115"/>
                      </a:cubicBezTo>
                      <a:lnTo>
                        <a:pt x="6143" y="1115"/>
                      </a:lnTo>
                      <a:lnTo>
                        <a:pt x="6143" y="27959"/>
                      </a:lnTo>
                      <a:lnTo>
                        <a:pt x="910" y="33180"/>
                      </a:lnTo>
                      <a:lnTo>
                        <a:pt x="910" y="28661"/>
                      </a:lnTo>
                      <a:cubicBezTo>
                        <a:pt x="1406" y="28650"/>
                        <a:pt x="1806" y="28249"/>
                        <a:pt x="1806" y="27753"/>
                      </a:cubicBezTo>
                      <a:cubicBezTo>
                        <a:pt x="1806" y="27244"/>
                        <a:pt x="1406" y="26844"/>
                        <a:pt x="897" y="26844"/>
                      </a:cubicBezTo>
                      <a:cubicBezTo>
                        <a:pt x="401" y="26844"/>
                        <a:pt x="1" y="27244"/>
                        <a:pt x="1" y="27753"/>
                      </a:cubicBezTo>
                      <a:cubicBezTo>
                        <a:pt x="1" y="28104"/>
                        <a:pt x="195" y="28407"/>
                        <a:pt x="498" y="28564"/>
                      </a:cubicBezTo>
                      <a:lnTo>
                        <a:pt x="498" y="34185"/>
                      </a:lnTo>
                      <a:lnTo>
                        <a:pt x="6555" y="28128"/>
                      </a:lnTo>
                      <a:lnTo>
                        <a:pt x="6555" y="703"/>
                      </a:lnTo>
                      <a:lnTo>
                        <a:pt x="3502" y="703"/>
                      </a:lnTo>
                      <a:cubicBezTo>
                        <a:pt x="3405" y="304"/>
                        <a:pt x="3042" y="0"/>
                        <a:pt x="261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05;p39">
                  <a:extLst>
                    <a:ext uri="{FF2B5EF4-FFF2-40B4-BE49-F238E27FC236}">
                      <a16:creationId xmlns:a16="http://schemas.microsoft.com/office/drawing/2014/main" id="{3C76B5BB-574B-5AE7-3F5F-C71B91795940}"/>
                    </a:ext>
                  </a:extLst>
                </p:cNvPr>
                <p:cNvSpPr/>
                <p:nvPr/>
              </p:nvSpPr>
              <p:spPr>
                <a:xfrm>
                  <a:off x="14217825" y="1205350"/>
                  <a:ext cx="552400" cy="71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96" h="28541" extrusionOk="0">
                      <a:moveTo>
                        <a:pt x="21186" y="1"/>
                      </a:moveTo>
                      <a:cubicBezTo>
                        <a:pt x="20750" y="1"/>
                        <a:pt x="20399" y="303"/>
                        <a:pt x="20303" y="704"/>
                      </a:cubicBezTo>
                      <a:lnTo>
                        <a:pt x="15336" y="704"/>
                      </a:lnTo>
                      <a:lnTo>
                        <a:pt x="15336" y="20643"/>
                      </a:lnTo>
                      <a:lnTo>
                        <a:pt x="12598" y="20643"/>
                      </a:lnTo>
                      <a:lnTo>
                        <a:pt x="12598" y="7851"/>
                      </a:lnTo>
                      <a:lnTo>
                        <a:pt x="703" y="7851"/>
                      </a:lnTo>
                      <a:lnTo>
                        <a:pt x="703" y="26748"/>
                      </a:lnTo>
                      <a:cubicBezTo>
                        <a:pt x="303" y="26845"/>
                        <a:pt x="0" y="27208"/>
                        <a:pt x="0" y="27632"/>
                      </a:cubicBezTo>
                      <a:cubicBezTo>
                        <a:pt x="0" y="28140"/>
                        <a:pt x="399" y="28541"/>
                        <a:pt x="908" y="28541"/>
                      </a:cubicBezTo>
                      <a:cubicBezTo>
                        <a:pt x="1405" y="28541"/>
                        <a:pt x="1817" y="28140"/>
                        <a:pt x="1817" y="27632"/>
                      </a:cubicBezTo>
                      <a:cubicBezTo>
                        <a:pt x="1817" y="27208"/>
                        <a:pt x="1514" y="26845"/>
                        <a:pt x="1115" y="26748"/>
                      </a:cubicBezTo>
                      <a:lnTo>
                        <a:pt x="1115" y="8262"/>
                      </a:lnTo>
                      <a:lnTo>
                        <a:pt x="12174" y="8262"/>
                      </a:lnTo>
                      <a:lnTo>
                        <a:pt x="12174" y="21054"/>
                      </a:lnTo>
                      <a:lnTo>
                        <a:pt x="15748" y="21054"/>
                      </a:lnTo>
                      <a:lnTo>
                        <a:pt x="15748" y="1115"/>
                      </a:lnTo>
                      <a:lnTo>
                        <a:pt x="20303" y="1115"/>
                      </a:lnTo>
                      <a:cubicBezTo>
                        <a:pt x="20399" y="1515"/>
                        <a:pt x="20750" y="1818"/>
                        <a:pt x="21186" y="1818"/>
                      </a:cubicBezTo>
                      <a:cubicBezTo>
                        <a:pt x="21683" y="1818"/>
                        <a:pt x="22095" y="1406"/>
                        <a:pt x="22095" y="909"/>
                      </a:cubicBezTo>
                      <a:cubicBezTo>
                        <a:pt x="22095" y="413"/>
                        <a:pt x="21683" y="1"/>
                        <a:pt x="211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06;p39">
                  <a:extLst>
                    <a:ext uri="{FF2B5EF4-FFF2-40B4-BE49-F238E27FC236}">
                      <a16:creationId xmlns:a16="http://schemas.microsoft.com/office/drawing/2014/main" id="{8751A472-9C54-58DB-8206-4F3256B8C040}"/>
                    </a:ext>
                  </a:extLst>
                </p:cNvPr>
                <p:cNvSpPr/>
                <p:nvPr/>
              </p:nvSpPr>
              <p:spPr>
                <a:xfrm>
                  <a:off x="15147525" y="1129325"/>
                  <a:ext cx="159625" cy="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5" h="1819" extrusionOk="0">
                      <a:moveTo>
                        <a:pt x="909" y="1"/>
                      </a:moveTo>
                      <a:cubicBezTo>
                        <a:pt x="413" y="1"/>
                        <a:pt x="1" y="401"/>
                        <a:pt x="1" y="910"/>
                      </a:cubicBezTo>
                      <a:cubicBezTo>
                        <a:pt x="1" y="1406"/>
                        <a:pt x="413" y="1818"/>
                        <a:pt x="909" y="1818"/>
                      </a:cubicBezTo>
                      <a:cubicBezTo>
                        <a:pt x="1345" y="1818"/>
                        <a:pt x="1697" y="1516"/>
                        <a:pt x="1794" y="1115"/>
                      </a:cubicBezTo>
                      <a:lnTo>
                        <a:pt x="6384" y="1115"/>
                      </a:lnTo>
                      <a:cubicBezTo>
                        <a:pt x="6215" y="958"/>
                        <a:pt x="6033" y="813"/>
                        <a:pt x="5840" y="692"/>
                      </a:cubicBezTo>
                      <a:lnTo>
                        <a:pt x="1794" y="692"/>
                      </a:lnTo>
                      <a:cubicBezTo>
                        <a:pt x="1697" y="292"/>
                        <a:pt x="1345" y="1"/>
                        <a:pt x="9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07;p39">
                  <a:extLst>
                    <a:ext uri="{FF2B5EF4-FFF2-40B4-BE49-F238E27FC236}">
                      <a16:creationId xmlns:a16="http://schemas.microsoft.com/office/drawing/2014/main" id="{62A7C6DE-6BA7-4812-7C9F-B104DF3650A5}"/>
                    </a:ext>
                  </a:extLst>
                </p:cNvPr>
                <p:cNvSpPr/>
                <p:nvPr/>
              </p:nvSpPr>
              <p:spPr>
                <a:xfrm>
                  <a:off x="14983400" y="1201125"/>
                  <a:ext cx="396750" cy="1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0" h="6021" extrusionOk="0">
                      <a:moveTo>
                        <a:pt x="15445" y="0"/>
                      </a:moveTo>
                      <a:lnTo>
                        <a:pt x="15445" y="5597"/>
                      </a:lnTo>
                      <a:lnTo>
                        <a:pt x="1175" y="5597"/>
                      </a:lnTo>
                      <a:lnTo>
                        <a:pt x="1175" y="1939"/>
                      </a:lnTo>
                      <a:cubicBezTo>
                        <a:pt x="1551" y="1829"/>
                        <a:pt x="1817" y="1490"/>
                        <a:pt x="1817" y="1078"/>
                      </a:cubicBezTo>
                      <a:cubicBezTo>
                        <a:pt x="1817" y="582"/>
                        <a:pt x="1417" y="170"/>
                        <a:pt x="908" y="170"/>
                      </a:cubicBezTo>
                      <a:cubicBezTo>
                        <a:pt x="412" y="170"/>
                        <a:pt x="0" y="582"/>
                        <a:pt x="0" y="1078"/>
                      </a:cubicBezTo>
                      <a:cubicBezTo>
                        <a:pt x="0" y="1527"/>
                        <a:pt x="327" y="1902"/>
                        <a:pt x="763" y="1974"/>
                      </a:cubicBezTo>
                      <a:lnTo>
                        <a:pt x="763" y="6020"/>
                      </a:lnTo>
                      <a:lnTo>
                        <a:pt x="15869" y="6020"/>
                      </a:lnTo>
                      <a:lnTo>
                        <a:pt x="15869" y="194"/>
                      </a:lnTo>
                      <a:cubicBezTo>
                        <a:pt x="15724" y="133"/>
                        <a:pt x="15590" y="60"/>
                        <a:pt x="154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08;p39">
                  <a:extLst>
                    <a:ext uri="{FF2B5EF4-FFF2-40B4-BE49-F238E27FC236}">
                      <a16:creationId xmlns:a16="http://schemas.microsoft.com/office/drawing/2014/main" id="{CEF241D0-0824-E116-2C27-0AF2223D7200}"/>
                    </a:ext>
                  </a:extLst>
                </p:cNvPr>
                <p:cNvSpPr/>
                <p:nvPr/>
              </p:nvSpPr>
              <p:spPr>
                <a:xfrm>
                  <a:off x="14536700" y="1323475"/>
                  <a:ext cx="188100" cy="56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4" h="22447" extrusionOk="0">
                      <a:moveTo>
                        <a:pt x="6614" y="0"/>
                      </a:moveTo>
                      <a:cubicBezTo>
                        <a:pt x="6178" y="0"/>
                        <a:pt x="5827" y="303"/>
                        <a:pt x="5730" y="703"/>
                      </a:cubicBezTo>
                      <a:lnTo>
                        <a:pt x="4216" y="703"/>
                      </a:lnTo>
                      <a:lnTo>
                        <a:pt x="4216" y="16293"/>
                      </a:lnTo>
                      <a:lnTo>
                        <a:pt x="6953" y="16293"/>
                      </a:lnTo>
                      <a:lnTo>
                        <a:pt x="6953" y="22023"/>
                      </a:lnTo>
                      <a:lnTo>
                        <a:pt x="1115" y="22023"/>
                      </a:lnTo>
                      <a:lnTo>
                        <a:pt x="1115" y="19067"/>
                      </a:lnTo>
                      <a:cubicBezTo>
                        <a:pt x="1515" y="18982"/>
                        <a:pt x="1817" y="18618"/>
                        <a:pt x="1817" y="18182"/>
                      </a:cubicBezTo>
                      <a:cubicBezTo>
                        <a:pt x="1817" y="17686"/>
                        <a:pt x="1405" y="17286"/>
                        <a:pt x="909" y="17286"/>
                      </a:cubicBezTo>
                      <a:cubicBezTo>
                        <a:pt x="401" y="17286"/>
                        <a:pt x="0" y="17686"/>
                        <a:pt x="0" y="18182"/>
                      </a:cubicBezTo>
                      <a:cubicBezTo>
                        <a:pt x="0" y="18618"/>
                        <a:pt x="291" y="18982"/>
                        <a:pt x="703" y="19067"/>
                      </a:cubicBezTo>
                      <a:lnTo>
                        <a:pt x="703" y="22446"/>
                      </a:lnTo>
                      <a:lnTo>
                        <a:pt x="7365" y="22446"/>
                      </a:lnTo>
                      <a:lnTo>
                        <a:pt x="7365" y="15869"/>
                      </a:lnTo>
                      <a:lnTo>
                        <a:pt x="4628" y="15869"/>
                      </a:lnTo>
                      <a:lnTo>
                        <a:pt x="4628" y="1126"/>
                      </a:lnTo>
                      <a:lnTo>
                        <a:pt x="5730" y="1126"/>
                      </a:lnTo>
                      <a:cubicBezTo>
                        <a:pt x="5827" y="1527"/>
                        <a:pt x="6178" y="1817"/>
                        <a:pt x="6614" y="1817"/>
                      </a:cubicBezTo>
                      <a:cubicBezTo>
                        <a:pt x="7111" y="1817"/>
                        <a:pt x="7523" y="1417"/>
                        <a:pt x="7523" y="908"/>
                      </a:cubicBezTo>
                      <a:cubicBezTo>
                        <a:pt x="7523" y="412"/>
                        <a:pt x="7111" y="0"/>
                        <a:pt x="66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09;p39">
                  <a:extLst>
                    <a:ext uri="{FF2B5EF4-FFF2-40B4-BE49-F238E27FC236}">
                      <a16:creationId xmlns:a16="http://schemas.microsoft.com/office/drawing/2014/main" id="{9CD9B699-6F36-0F1C-26D9-ACBB1D8D27AA}"/>
                    </a:ext>
                  </a:extLst>
                </p:cNvPr>
                <p:cNvSpPr/>
                <p:nvPr/>
              </p:nvSpPr>
              <p:spPr>
                <a:xfrm>
                  <a:off x="14273550" y="1452775"/>
                  <a:ext cx="228950" cy="2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58" h="10237" extrusionOk="0">
                      <a:moveTo>
                        <a:pt x="0" y="0"/>
                      </a:moveTo>
                      <a:lnTo>
                        <a:pt x="0" y="10237"/>
                      </a:lnTo>
                      <a:lnTo>
                        <a:pt x="5766" y="10237"/>
                      </a:lnTo>
                      <a:lnTo>
                        <a:pt x="5766" y="6167"/>
                      </a:lnTo>
                      <a:cubicBezTo>
                        <a:pt x="6165" y="6070"/>
                        <a:pt x="6469" y="5718"/>
                        <a:pt x="6469" y="5282"/>
                      </a:cubicBezTo>
                      <a:cubicBezTo>
                        <a:pt x="6469" y="4786"/>
                        <a:pt x="6057" y="4374"/>
                        <a:pt x="5560" y="4374"/>
                      </a:cubicBezTo>
                      <a:cubicBezTo>
                        <a:pt x="5051" y="4374"/>
                        <a:pt x="4652" y="4786"/>
                        <a:pt x="4652" y="5282"/>
                      </a:cubicBezTo>
                      <a:cubicBezTo>
                        <a:pt x="4652" y="5718"/>
                        <a:pt x="4954" y="6070"/>
                        <a:pt x="5354" y="6167"/>
                      </a:cubicBezTo>
                      <a:lnTo>
                        <a:pt x="5354" y="9812"/>
                      </a:lnTo>
                      <a:lnTo>
                        <a:pt x="424" y="9812"/>
                      </a:lnTo>
                      <a:lnTo>
                        <a:pt x="424" y="412"/>
                      </a:lnTo>
                      <a:lnTo>
                        <a:pt x="8031" y="412"/>
                      </a:lnTo>
                      <a:lnTo>
                        <a:pt x="8031" y="3356"/>
                      </a:lnTo>
                      <a:cubicBezTo>
                        <a:pt x="7632" y="3453"/>
                        <a:pt x="7341" y="3804"/>
                        <a:pt x="7341" y="4240"/>
                      </a:cubicBezTo>
                      <a:cubicBezTo>
                        <a:pt x="7341" y="4737"/>
                        <a:pt x="7740" y="5149"/>
                        <a:pt x="8249" y="5149"/>
                      </a:cubicBezTo>
                      <a:cubicBezTo>
                        <a:pt x="8746" y="5149"/>
                        <a:pt x="9158" y="4737"/>
                        <a:pt x="9158" y="4240"/>
                      </a:cubicBezTo>
                      <a:cubicBezTo>
                        <a:pt x="9158" y="3804"/>
                        <a:pt x="8855" y="3453"/>
                        <a:pt x="8455" y="3356"/>
                      </a:cubicBezTo>
                      <a:lnTo>
                        <a:pt x="845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" name="Google Shape;510;p39">
              <a:extLst>
                <a:ext uri="{FF2B5EF4-FFF2-40B4-BE49-F238E27FC236}">
                  <a16:creationId xmlns:a16="http://schemas.microsoft.com/office/drawing/2014/main" id="{39A3A90D-8309-DEB2-E7C9-17C617E0293E}"/>
                </a:ext>
              </a:extLst>
            </p:cNvPr>
            <p:cNvGrpSpPr/>
            <p:nvPr/>
          </p:nvGrpSpPr>
          <p:grpSpPr>
            <a:xfrm>
              <a:off x="9278213" y="2786750"/>
              <a:ext cx="2901850" cy="1868675"/>
              <a:chOff x="777700" y="2340275"/>
              <a:chExt cx="2901850" cy="1868675"/>
            </a:xfrm>
          </p:grpSpPr>
          <p:sp>
            <p:nvSpPr>
              <p:cNvPr id="21" name="Google Shape;511;p39">
                <a:extLst>
                  <a:ext uri="{FF2B5EF4-FFF2-40B4-BE49-F238E27FC236}">
                    <a16:creationId xmlns:a16="http://schemas.microsoft.com/office/drawing/2014/main" id="{48CAE735-B170-DB3E-60ED-ABD64DB8F7EF}"/>
                  </a:ext>
                </a:extLst>
              </p:cNvPr>
              <p:cNvSpPr/>
              <p:nvPr/>
            </p:nvSpPr>
            <p:spPr>
              <a:xfrm>
                <a:off x="777700" y="2340275"/>
                <a:ext cx="2901850" cy="1868675"/>
              </a:xfrm>
              <a:custGeom>
                <a:avLst/>
                <a:gdLst/>
                <a:ahLst/>
                <a:cxnLst/>
                <a:rect l="l" t="t" r="r" b="b"/>
                <a:pathLst>
                  <a:path w="116074" h="74747" extrusionOk="0">
                    <a:moveTo>
                      <a:pt x="85243" y="12901"/>
                    </a:moveTo>
                    <a:cubicBezTo>
                      <a:pt x="85250" y="12913"/>
                      <a:pt x="85253" y="12920"/>
                      <a:pt x="85253" y="12920"/>
                    </a:cubicBezTo>
                    <a:lnTo>
                      <a:pt x="85267" y="12920"/>
                    </a:lnTo>
                    <a:cubicBezTo>
                      <a:pt x="85266" y="12919"/>
                      <a:pt x="85258" y="12912"/>
                      <a:pt x="85243" y="12901"/>
                    </a:cubicBezTo>
                    <a:close/>
                    <a:moveTo>
                      <a:pt x="22727" y="13663"/>
                    </a:moveTo>
                    <a:lnTo>
                      <a:pt x="22727" y="13663"/>
                    </a:lnTo>
                    <a:cubicBezTo>
                      <a:pt x="22725" y="13666"/>
                      <a:pt x="22723" y="13670"/>
                      <a:pt x="22721" y="13674"/>
                    </a:cubicBezTo>
                    <a:lnTo>
                      <a:pt x="22721" y="13674"/>
                    </a:lnTo>
                    <a:cubicBezTo>
                      <a:pt x="22727" y="13670"/>
                      <a:pt x="22727" y="13663"/>
                      <a:pt x="22727" y="13663"/>
                    </a:cubicBezTo>
                    <a:close/>
                    <a:moveTo>
                      <a:pt x="61147" y="32050"/>
                    </a:moveTo>
                    <a:lnTo>
                      <a:pt x="61147" y="32050"/>
                    </a:lnTo>
                    <a:cubicBezTo>
                      <a:pt x="61155" y="32055"/>
                      <a:pt x="61162" y="32060"/>
                      <a:pt x="61170" y="32063"/>
                    </a:cubicBezTo>
                    <a:cubicBezTo>
                      <a:pt x="61170" y="32063"/>
                      <a:pt x="61160" y="32053"/>
                      <a:pt x="61147" y="32050"/>
                    </a:cubicBezTo>
                    <a:close/>
                    <a:moveTo>
                      <a:pt x="51820" y="31606"/>
                    </a:moveTo>
                    <a:cubicBezTo>
                      <a:pt x="52248" y="31977"/>
                      <a:pt x="52677" y="32278"/>
                      <a:pt x="53048" y="32535"/>
                    </a:cubicBezTo>
                    <a:cubicBezTo>
                      <a:pt x="52562" y="32691"/>
                      <a:pt x="52119" y="32906"/>
                      <a:pt x="51763" y="33119"/>
                    </a:cubicBezTo>
                    <a:cubicBezTo>
                      <a:pt x="51805" y="32520"/>
                      <a:pt x="51820" y="32006"/>
                      <a:pt x="51820" y="31606"/>
                    </a:cubicBezTo>
                    <a:close/>
                    <a:moveTo>
                      <a:pt x="62869" y="1072"/>
                    </a:moveTo>
                    <a:cubicBezTo>
                      <a:pt x="63711" y="1072"/>
                      <a:pt x="64368" y="1700"/>
                      <a:pt x="64368" y="1700"/>
                    </a:cubicBezTo>
                    <a:lnTo>
                      <a:pt x="64596" y="1928"/>
                    </a:lnTo>
                    <a:cubicBezTo>
                      <a:pt x="64596" y="1928"/>
                      <a:pt x="65448" y="3043"/>
                      <a:pt x="67340" y="3043"/>
                    </a:cubicBezTo>
                    <a:cubicBezTo>
                      <a:pt x="67653" y="3043"/>
                      <a:pt x="67994" y="3012"/>
                      <a:pt x="68365" y="2941"/>
                    </a:cubicBezTo>
                    <a:cubicBezTo>
                      <a:pt x="68365" y="2941"/>
                      <a:pt x="66809" y="2856"/>
                      <a:pt x="65567" y="1643"/>
                    </a:cubicBezTo>
                    <a:cubicBezTo>
                      <a:pt x="66381" y="1428"/>
                      <a:pt x="67223" y="1314"/>
                      <a:pt x="68066" y="1314"/>
                    </a:cubicBezTo>
                    <a:cubicBezTo>
                      <a:pt x="71749" y="1314"/>
                      <a:pt x="74475" y="3356"/>
                      <a:pt x="74503" y="3370"/>
                    </a:cubicBezTo>
                    <a:lnTo>
                      <a:pt x="74703" y="3527"/>
                    </a:lnTo>
                    <a:cubicBezTo>
                      <a:pt x="75402" y="4112"/>
                      <a:pt x="76150" y="4276"/>
                      <a:pt x="76769" y="4276"/>
                    </a:cubicBezTo>
                    <a:cubicBezTo>
                      <a:pt x="77554" y="4276"/>
                      <a:pt x="78129" y="4013"/>
                      <a:pt x="78129" y="4012"/>
                    </a:cubicBezTo>
                    <a:lnTo>
                      <a:pt x="78129" y="4012"/>
                    </a:lnTo>
                    <a:cubicBezTo>
                      <a:pt x="78087" y="4015"/>
                      <a:pt x="78044" y="4016"/>
                      <a:pt x="78002" y="4016"/>
                    </a:cubicBezTo>
                    <a:cubicBezTo>
                      <a:pt x="77236" y="4016"/>
                      <a:pt x="76515" y="3663"/>
                      <a:pt x="75974" y="3284"/>
                    </a:cubicBezTo>
                    <a:cubicBezTo>
                      <a:pt x="76317" y="3255"/>
                      <a:pt x="76659" y="3227"/>
                      <a:pt x="77016" y="3227"/>
                    </a:cubicBezTo>
                    <a:cubicBezTo>
                      <a:pt x="82183" y="3227"/>
                      <a:pt x="86881" y="7524"/>
                      <a:pt x="86923" y="7566"/>
                    </a:cubicBezTo>
                    <a:lnTo>
                      <a:pt x="87138" y="7766"/>
                    </a:lnTo>
                    <a:lnTo>
                      <a:pt x="87423" y="7696"/>
                    </a:lnTo>
                    <a:cubicBezTo>
                      <a:pt x="87551" y="7667"/>
                      <a:pt x="87694" y="7638"/>
                      <a:pt x="87823" y="7638"/>
                    </a:cubicBezTo>
                    <a:cubicBezTo>
                      <a:pt x="89350" y="7638"/>
                      <a:pt x="90492" y="9793"/>
                      <a:pt x="90507" y="9808"/>
                    </a:cubicBezTo>
                    <a:lnTo>
                      <a:pt x="90621" y="10037"/>
                    </a:lnTo>
                    <a:lnTo>
                      <a:pt x="90878" y="10094"/>
                    </a:lnTo>
                    <a:cubicBezTo>
                      <a:pt x="94104" y="10679"/>
                      <a:pt x="95745" y="12963"/>
                      <a:pt x="96502" y="14504"/>
                    </a:cubicBezTo>
                    <a:cubicBezTo>
                      <a:pt x="95862" y="14175"/>
                      <a:pt x="95259" y="14013"/>
                      <a:pt x="94700" y="14013"/>
                    </a:cubicBezTo>
                    <a:cubicBezTo>
                      <a:pt x="94362" y="14013"/>
                      <a:pt x="94039" y="14072"/>
                      <a:pt x="93733" y="14190"/>
                    </a:cubicBezTo>
                    <a:cubicBezTo>
                      <a:pt x="91963" y="14904"/>
                      <a:pt x="91520" y="17388"/>
                      <a:pt x="91462" y="17759"/>
                    </a:cubicBezTo>
                    <a:cubicBezTo>
                      <a:pt x="90720" y="20229"/>
                      <a:pt x="86923" y="21200"/>
                      <a:pt x="86894" y="21200"/>
                    </a:cubicBezTo>
                    <a:lnTo>
                      <a:pt x="86837" y="21214"/>
                    </a:lnTo>
                    <a:lnTo>
                      <a:pt x="86795" y="21229"/>
                    </a:lnTo>
                    <a:cubicBezTo>
                      <a:pt x="85082" y="21999"/>
                      <a:pt x="83954" y="23127"/>
                      <a:pt x="83411" y="24554"/>
                    </a:cubicBezTo>
                    <a:cubicBezTo>
                      <a:pt x="82812" y="26168"/>
                      <a:pt x="83140" y="27767"/>
                      <a:pt x="83383" y="28580"/>
                    </a:cubicBezTo>
                    <a:cubicBezTo>
                      <a:pt x="83183" y="28680"/>
                      <a:pt x="82954" y="28837"/>
                      <a:pt x="82769" y="29094"/>
                    </a:cubicBezTo>
                    <a:cubicBezTo>
                      <a:pt x="82427" y="29522"/>
                      <a:pt x="82269" y="30079"/>
                      <a:pt x="82284" y="30778"/>
                    </a:cubicBezTo>
                    <a:cubicBezTo>
                      <a:pt x="82170" y="30767"/>
                      <a:pt x="82061" y="30763"/>
                      <a:pt x="81957" y="30763"/>
                    </a:cubicBezTo>
                    <a:cubicBezTo>
                      <a:pt x="81785" y="30763"/>
                      <a:pt x="81627" y="30775"/>
                      <a:pt x="81484" y="30793"/>
                    </a:cubicBezTo>
                    <a:cubicBezTo>
                      <a:pt x="81770" y="29680"/>
                      <a:pt x="82069" y="27895"/>
                      <a:pt x="81228" y="27310"/>
                    </a:cubicBezTo>
                    <a:cubicBezTo>
                      <a:pt x="81199" y="27267"/>
                      <a:pt x="81170" y="27224"/>
                      <a:pt x="81127" y="27181"/>
                    </a:cubicBezTo>
                    <a:cubicBezTo>
                      <a:pt x="81013" y="26453"/>
                      <a:pt x="80913" y="25725"/>
                      <a:pt x="80856" y="25011"/>
                    </a:cubicBezTo>
                    <a:cubicBezTo>
                      <a:pt x="80856" y="24969"/>
                      <a:pt x="80842" y="24811"/>
                      <a:pt x="80813" y="24583"/>
                    </a:cubicBezTo>
                    <a:cubicBezTo>
                      <a:pt x="80470" y="19986"/>
                      <a:pt x="81156" y="15903"/>
                      <a:pt x="81156" y="15846"/>
                    </a:cubicBezTo>
                    <a:lnTo>
                      <a:pt x="81170" y="15818"/>
                    </a:lnTo>
                    <a:cubicBezTo>
                      <a:pt x="81370" y="13819"/>
                      <a:pt x="81926" y="12578"/>
                      <a:pt x="82754" y="12235"/>
                    </a:cubicBezTo>
                    <a:cubicBezTo>
                      <a:pt x="82940" y="12158"/>
                      <a:pt x="83133" y="12126"/>
                      <a:pt x="83327" y="12126"/>
                    </a:cubicBezTo>
                    <a:cubicBezTo>
                      <a:pt x="84202" y="12126"/>
                      <a:pt x="85087" y="12778"/>
                      <a:pt x="85243" y="12901"/>
                    </a:cubicBezTo>
                    <a:lnTo>
                      <a:pt x="85243" y="12901"/>
                    </a:lnTo>
                    <a:cubicBezTo>
                      <a:pt x="85138" y="12705"/>
                      <a:pt x="84248" y="11123"/>
                      <a:pt x="82976" y="11123"/>
                    </a:cubicBezTo>
                    <a:cubicBezTo>
                      <a:pt x="82813" y="11123"/>
                      <a:pt x="82644" y="11149"/>
                      <a:pt x="82469" y="11207"/>
                    </a:cubicBezTo>
                    <a:cubicBezTo>
                      <a:pt x="82255" y="10551"/>
                      <a:pt x="81812" y="9694"/>
                      <a:pt x="80971" y="9180"/>
                    </a:cubicBezTo>
                    <a:cubicBezTo>
                      <a:pt x="80476" y="8876"/>
                      <a:pt x="79917" y="8729"/>
                      <a:pt x="79291" y="8729"/>
                    </a:cubicBezTo>
                    <a:cubicBezTo>
                      <a:pt x="78978" y="8729"/>
                      <a:pt x="78648" y="8766"/>
                      <a:pt x="78300" y="8838"/>
                    </a:cubicBezTo>
                    <a:cubicBezTo>
                      <a:pt x="78030" y="8181"/>
                      <a:pt x="77358" y="7167"/>
                      <a:pt x="75831" y="6853"/>
                    </a:cubicBezTo>
                    <a:lnTo>
                      <a:pt x="75831" y="6853"/>
                    </a:lnTo>
                    <a:cubicBezTo>
                      <a:pt x="75832" y="6853"/>
                      <a:pt x="77202" y="7467"/>
                      <a:pt x="77415" y="9095"/>
                    </a:cubicBezTo>
                    <a:cubicBezTo>
                      <a:pt x="76928" y="8887"/>
                      <a:pt x="75710" y="8450"/>
                      <a:pt x="74054" y="8450"/>
                    </a:cubicBezTo>
                    <a:cubicBezTo>
                      <a:pt x="72752" y="8450"/>
                      <a:pt x="71180" y="8719"/>
                      <a:pt x="69478" y="9580"/>
                    </a:cubicBezTo>
                    <a:cubicBezTo>
                      <a:pt x="69107" y="9422"/>
                      <a:pt x="68323" y="9123"/>
                      <a:pt x="67352" y="8908"/>
                    </a:cubicBezTo>
                    <a:cubicBezTo>
                      <a:pt x="69097" y="6980"/>
                      <a:pt x="70875" y="6719"/>
                      <a:pt x="71685" y="6719"/>
                    </a:cubicBezTo>
                    <a:cubicBezTo>
                      <a:pt x="71948" y="6719"/>
                      <a:pt x="72109" y="6746"/>
                      <a:pt x="72134" y="6753"/>
                    </a:cubicBezTo>
                    <a:cubicBezTo>
                      <a:pt x="74446" y="6925"/>
                      <a:pt x="76031" y="7952"/>
                      <a:pt x="76031" y="7952"/>
                    </a:cubicBezTo>
                    <a:cubicBezTo>
                      <a:pt x="75717" y="7439"/>
                      <a:pt x="75203" y="7010"/>
                      <a:pt x="74661" y="6681"/>
                    </a:cubicBezTo>
                    <a:cubicBezTo>
                      <a:pt x="76773" y="6325"/>
                      <a:pt x="76031" y="4426"/>
                      <a:pt x="76031" y="4426"/>
                    </a:cubicBezTo>
                    <a:lnTo>
                      <a:pt x="76031" y="4426"/>
                    </a:lnTo>
                    <a:cubicBezTo>
                      <a:pt x="76074" y="5739"/>
                      <a:pt x="74931" y="6182"/>
                      <a:pt x="74004" y="6325"/>
                    </a:cubicBezTo>
                    <a:cubicBezTo>
                      <a:pt x="73133" y="5911"/>
                      <a:pt x="72333" y="5711"/>
                      <a:pt x="72333" y="5711"/>
                    </a:cubicBezTo>
                    <a:cubicBezTo>
                      <a:pt x="72297" y="5704"/>
                      <a:pt x="72067" y="5663"/>
                      <a:pt x="71697" y="5663"/>
                    </a:cubicBezTo>
                    <a:cubicBezTo>
                      <a:pt x="71344" y="5663"/>
                      <a:pt x="70864" y="5700"/>
                      <a:pt x="70306" y="5840"/>
                    </a:cubicBezTo>
                    <a:cubicBezTo>
                      <a:pt x="69998" y="5146"/>
                      <a:pt x="69232" y="4012"/>
                      <a:pt x="67519" y="4012"/>
                    </a:cubicBezTo>
                    <a:cubicBezTo>
                      <a:pt x="67009" y="4012"/>
                      <a:pt x="66415" y="4113"/>
                      <a:pt x="65724" y="4355"/>
                    </a:cubicBezTo>
                    <a:cubicBezTo>
                      <a:pt x="65724" y="4355"/>
                      <a:pt x="66217" y="4234"/>
                      <a:pt x="66853" y="4234"/>
                    </a:cubicBezTo>
                    <a:cubicBezTo>
                      <a:pt x="67852" y="4234"/>
                      <a:pt x="69207" y="4533"/>
                      <a:pt x="69564" y="6068"/>
                    </a:cubicBezTo>
                    <a:cubicBezTo>
                      <a:pt x="68508" y="6468"/>
                      <a:pt x="67295" y="7239"/>
                      <a:pt x="66124" y="8709"/>
                    </a:cubicBezTo>
                    <a:cubicBezTo>
                      <a:pt x="66038" y="8695"/>
                      <a:pt x="65967" y="8695"/>
                      <a:pt x="65881" y="8680"/>
                    </a:cubicBezTo>
                    <a:cubicBezTo>
                      <a:pt x="65652" y="8663"/>
                      <a:pt x="65428" y="8654"/>
                      <a:pt x="65208" y="8654"/>
                    </a:cubicBezTo>
                    <a:cubicBezTo>
                      <a:pt x="62705" y="8654"/>
                      <a:pt x="60750" y="9766"/>
                      <a:pt x="59543" y="11878"/>
                    </a:cubicBezTo>
                    <a:cubicBezTo>
                      <a:pt x="59129" y="12349"/>
                      <a:pt x="57159" y="15047"/>
                      <a:pt x="60100" y="22042"/>
                    </a:cubicBezTo>
                    <a:cubicBezTo>
                      <a:pt x="59628" y="22256"/>
                      <a:pt x="59186" y="22584"/>
                      <a:pt x="58815" y="23070"/>
                    </a:cubicBezTo>
                    <a:cubicBezTo>
                      <a:pt x="58358" y="23669"/>
                      <a:pt x="58044" y="24354"/>
                      <a:pt x="57858" y="25026"/>
                    </a:cubicBezTo>
                    <a:cubicBezTo>
                      <a:pt x="57759" y="24940"/>
                      <a:pt x="57658" y="24868"/>
                      <a:pt x="57559" y="24783"/>
                    </a:cubicBezTo>
                    <a:cubicBezTo>
                      <a:pt x="57258" y="24541"/>
                      <a:pt x="56973" y="24297"/>
                      <a:pt x="56773" y="24097"/>
                    </a:cubicBezTo>
                    <a:cubicBezTo>
                      <a:pt x="56516" y="23798"/>
                      <a:pt x="56217" y="23570"/>
                      <a:pt x="55931" y="23341"/>
                    </a:cubicBezTo>
                    <a:cubicBezTo>
                      <a:pt x="55732" y="23199"/>
                      <a:pt x="55545" y="23056"/>
                      <a:pt x="55389" y="22898"/>
                    </a:cubicBezTo>
                    <a:cubicBezTo>
                      <a:pt x="55317" y="22841"/>
                      <a:pt x="55260" y="22784"/>
                      <a:pt x="55203" y="22727"/>
                    </a:cubicBezTo>
                    <a:cubicBezTo>
                      <a:pt x="54989" y="22513"/>
                      <a:pt x="54775" y="22299"/>
                      <a:pt x="54390" y="22099"/>
                    </a:cubicBezTo>
                    <a:cubicBezTo>
                      <a:pt x="54289" y="22042"/>
                      <a:pt x="54175" y="21985"/>
                      <a:pt x="54061" y="21942"/>
                    </a:cubicBezTo>
                    <a:cubicBezTo>
                      <a:pt x="53947" y="21899"/>
                      <a:pt x="53819" y="21857"/>
                      <a:pt x="53775" y="21800"/>
                    </a:cubicBezTo>
                    <a:cubicBezTo>
                      <a:pt x="53747" y="21785"/>
                      <a:pt x="53718" y="21743"/>
                      <a:pt x="53690" y="21699"/>
                    </a:cubicBezTo>
                    <a:lnTo>
                      <a:pt x="53690" y="21685"/>
                    </a:lnTo>
                    <a:cubicBezTo>
                      <a:pt x="53690" y="21528"/>
                      <a:pt x="53619" y="21371"/>
                      <a:pt x="53490" y="21271"/>
                    </a:cubicBezTo>
                    <a:cubicBezTo>
                      <a:pt x="53263" y="20865"/>
                      <a:pt x="52782" y="20326"/>
                      <a:pt x="51871" y="20326"/>
                    </a:cubicBezTo>
                    <a:cubicBezTo>
                      <a:pt x="51178" y="20326"/>
                      <a:pt x="50235" y="20638"/>
                      <a:pt x="48965" y="21556"/>
                    </a:cubicBezTo>
                    <a:cubicBezTo>
                      <a:pt x="48908" y="21585"/>
                      <a:pt x="48865" y="21628"/>
                      <a:pt x="48807" y="21671"/>
                    </a:cubicBezTo>
                    <a:cubicBezTo>
                      <a:pt x="48722" y="21743"/>
                      <a:pt x="48622" y="21828"/>
                      <a:pt x="48508" y="21899"/>
                    </a:cubicBezTo>
                    <a:cubicBezTo>
                      <a:pt x="48508" y="21899"/>
                      <a:pt x="49957" y="21177"/>
                      <a:pt x="51161" y="21177"/>
                    </a:cubicBezTo>
                    <a:cubicBezTo>
                      <a:pt x="51828" y="21177"/>
                      <a:pt x="52419" y="21398"/>
                      <a:pt x="52648" y="22085"/>
                    </a:cubicBezTo>
                    <a:cubicBezTo>
                      <a:pt x="52677" y="22127"/>
                      <a:pt x="52705" y="22156"/>
                      <a:pt x="52734" y="22184"/>
                    </a:cubicBezTo>
                    <a:cubicBezTo>
                      <a:pt x="52747" y="22199"/>
                      <a:pt x="52762" y="22228"/>
                      <a:pt x="52776" y="22242"/>
                    </a:cubicBezTo>
                    <a:cubicBezTo>
                      <a:pt x="52848" y="22356"/>
                      <a:pt x="52947" y="22499"/>
                      <a:pt x="53061" y="22599"/>
                    </a:cubicBezTo>
                    <a:cubicBezTo>
                      <a:pt x="53261" y="22770"/>
                      <a:pt x="53490" y="22856"/>
                      <a:pt x="53661" y="22927"/>
                    </a:cubicBezTo>
                    <a:cubicBezTo>
                      <a:pt x="53747" y="22970"/>
                      <a:pt x="53832" y="22999"/>
                      <a:pt x="53889" y="23027"/>
                    </a:cubicBezTo>
                    <a:cubicBezTo>
                      <a:pt x="54133" y="23170"/>
                      <a:pt x="54275" y="23298"/>
                      <a:pt x="54460" y="23484"/>
                    </a:cubicBezTo>
                    <a:cubicBezTo>
                      <a:pt x="54518" y="23555"/>
                      <a:pt x="54590" y="23612"/>
                      <a:pt x="54660" y="23684"/>
                    </a:cubicBezTo>
                    <a:cubicBezTo>
                      <a:pt x="54860" y="23869"/>
                      <a:pt x="55075" y="24027"/>
                      <a:pt x="55275" y="24183"/>
                    </a:cubicBezTo>
                    <a:cubicBezTo>
                      <a:pt x="55545" y="24398"/>
                      <a:pt x="55789" y="24583"/>
                      <a:pt x="56002" y="24811"/>
                    </a:cubicBezTo>
                    <a:cubicBezTo>
                      <a:pt x="56245" y="25083"/>
                      <a:pt x="56560" y="25340"/>
                      <a:pt x="56887" y="25611"/>
                    </a:cubicBezTo>
                    <a:cubicBezTo>
                      <a:pt x="57487" y="26096"/>
                      <a:pt x="58172" y="26638"/>
                      <a:pt x="58286" y="27181"/>
                    </a:cubicBezTo>
                    <a:cubicBezTo>
                      <a:pt x="58343" y="27396"/>
                      <a:pt x="58343" y="27653"/>
                      <a:pt x="58343" y="27923"/>
                    </a:cubicBezTo>
                    <a:cubicBezTo>
                      <a:pt x="58343" y="28237"/>
                      <a:pt x="58330" y="28566"/>
                      <a:pt x="58415" y="28909"/>
                    </a:cubicBezTo>
                    <a:cubicBezTo>
                      <a:pt x="58530" y="29451"/>
                      <a:pt x="58758" y="29794"/>
                      <a:pt x="58958" y="30108"/>
                    </a:cubicBezTo>
                    <a:cubicBezTo>
                      <a:pt x="59072" y="30279"/>
                      <a:pt x="59171" y="30436"/>
                      <a:pt x="59257" y="30636"/>
                    </a:cubicBezTo>
                    <a:cubicBezTo>
                      <a:pt x="59300" y="30721"/>
                      <a:pt x="59358" y="30864"/>
                      <a:pt x="59415" y="31022"/>
                    </a:cubicBezTo>
                    <a:cubicBezTo>
                      <a:pt x="59685" y="31692"/>
                      <a:pt x="60014" y="32548"/>
                      <a:pt x="60557" y="32920"/>
                    </a:cubicBezTo>
                    <a:cubicBezTo>
                      <a:pt x="60371" y="33248"/>
                      <a:pt x="60256" y="33576"/>
                      <a:pt x="60186" y="33848"/>
                    </a:cubicBezTo>
                    <a:cubicBezTo>
                      <a:pt x="59789" y="33668"/>
                      <a:pt x="59412" y="33593"/>
                      <a:pt x="59064" y="33593"/>
                    </a:cubicBezTo>
                    <a:cubicBezTo>
                      <a:pt x="58447" y="33593"/>
                      <a:pt x="57917" y="33827"/>
                      <a:pt x="57515" y="34119"/>
                    </a:cubicBezTo>
                    <a:cubicBezTo>
                      <a:pt x="57045" y="33405"/>
                      <a:pt x="56488" y="32906"/>
                      <a:pt x="55846" y="32606"/>
                    </a:cubicBezTo>
                    <a:cubicBezTo>
                      <a:pt x="55603" y="32506"/>
                      <a:pt x="55360" y="32421"/>
                      <a:pt x="55089" y="32363"/>
                    </a:cubicBezTo>
                    <a:cubicBezTo>
                      <a:pt x="51249" y="31007"/>
                      <a:pt x="49279" y="28310"/>
                      <a:pt x="49279" y="28309"/>
                    </a:cubicBezTo>
                    <a:lnTo>
                      <a:pt x="49279" y="28309"/>
                    </a:lnTo>
                    <a:cubicBezTo>
                      <a:pt x="49736" y="29337"/>
                      <a:pt x="50393" y="30207"/>
                      <a:pt x="51063" y="30907"/>
                    </a:cubicBezTo>
                    <a:cubicBezTo>
                      <a:pt x="51063" y="32177"/>
                      <a:pt x="50707" y="33877"/>
                      <a:pt x="50707" y="33877"/>
                    </a:cubicBezTo>
                    <a:lnTo>
                      <a:pt x="50663" y="34033"/>
                    </a:lnTo>
                    <a:cubicBezTo>
                      <a:pt x="50221" y="35803"/>
                      <a:pt x="48865" y="35860"/>
                      <a:pt x="48665" y="35860"/>
                    </a:cubicBezTo>
                    <a:cubicBezTo>
                      <a:pt x="48272" y="35820"/>
                      <a:pt x="47923" y="35799"/>
                      <a:pt x="47620" y="35799"/>
                    </a:cubicBezTo>
                    <a:cubicBezTo>
                      <a:pt x="47074" y="35799"/>
                      <a:pt x="46676" y="35866"/>
                      <a:pt x="46438" y="36003"/>
                    </a:cubicBezTo>
                    <a:cubicBezTo>
                      <a:pt x="45088" y="36592"/>
                      <a:pt x="44143" y="36777"/>
                      <a:pt x="43488" y="36777"/>
                    </a:cubicBezTo>
                    <a:cubicBezTo>
                      <a:pt x="42460" y="36777"/>
                      <a:pt x="42148" y="36321"/>
                      <a:pt x="42113" y="36260"/>
                    </a:cubicBezTo>
                    <a:cubicBezTo>
                      <a:pt x="41428" y="34505"/>
                      <a:pt x="43084" y="32548"/>
                      <a:pt x="43883" y="31749"/>
                    </a:cubicBezTo>
                    <a:cubicBezTo>
                      <a:pt x="44512" y="32539"/>
                      <a:pt x="45180" y="32800"/>
                      <a:pt x="45786" y="32800"/>
                    </a:cubicBezTo>
                    <a:cubicBezTo>
                      <a:pt x="46954" y="32800"/>
                      <a:pt x="47894" y="31835"/>
                      <a:pt x="47894" y="31835"/>
                    </a:cubicBezTo>
                    <a:lnTo>
                      <a:pt x="47894" y="31835"/>
                    </a:lnTo>
                    <a:cubicBezTo>
                      <a:pt x="47469" y="32038"/>
                      <a:pt x="47071" y="32117"/>
                      <a:pt x="46709" y="32117"/>
                    </a:cubicBezTo>
                    <a:cubicBezTo>
                      <a:pt x="45418" y="32117"/>
                      <a:pt x="44582" y="31107"/>
                      <a:pt x="44582" y="31107"/>
                    </a:cubicBezTo>
                    <a:lnTo>
                      <a:pt x="44425" y="30736"/>
                    </a:lnTo>
                    <a:cubicBezTo>
                      <a:pt x="43069" y="27780"/>
                      <a:pt x="44325" y="25825"/>
                      <a:pt x="44382" y="25740"/>
                    </a:cubicBezTo>
                    <a:lnTo>
                      <a:pt x="44468" y="25625"/>
                    </a:lnTo>
                    <a:lnTo>
                      <a:pt x="44468" y="25468"/>
                    </a:lnTo>
                    <a:cubicBezTo>
                      <a:pt x="44654" y="21057"/>
                      <a:pt x="45752" y="18145"/>
                      <a:pt x="47652" y="17045"/>
                    </a:cubicBezTo>
                    <a:cubicBezTo>
                      <a:pt x="48314" y="16662"/>
                      <a:pt x="49015" y="16533"/>
                      <a:pt x="49659" y="16533"/>
                    </a:cubicBezTo>
                    <a:cubicBezTo>
                      <a:pt x="50889" y="16533"/>
                      <a:pt x="51918" y="17004"/>
                      <a:pt x="52106" y="17089"/>
                    </a:cubicBezTo>
                    <a:cubicBezTo>
                      <a:pt x="50749" y="18016"/>
                      <a:pt x="50335" y="19701"/>
                      <a:pt x="50335" y="19701"/>
                    </a:cubicBezTo>
                    <a:cubicBezTo>
                      <a:pt x="51135" y="18616"/>
                      <a:pt x="52134" y="17988"/>
                      <a:pt x="53090" y="17616"/>
                    </a:cubicBezTo>
                    <a:cubicBezTo>
                      <a:pt x="54206" y="17183"/>
                      <a:pt x="55274" y="17100"/>
                      <a:pt x="55923" y="17100"/>
                    </a:cubicBezTo>
                    <a:cubicBezTo>
                      <a:pt x="56319" y="17100"/>
                      <a:pt x="56560" y="17131"/>
                      <a:pt x="56560" y="17131"/>
                    </a:cubicBezTo>
                    <a:cubicBezTo>
                      <a:pt x="55602" y="16688"/>
                      <a:pt x="54782" y="16509"/>
                      <a:pt x="54082" y="16509"/>
                    </a:cubicBezTo>
                    <a:cubicBezTo>
                      <a:pt x="53656" y="16509"/>
                      <a:pt x="53274" y="16575"/>
                      <a:pt x="52934" y="16689"/>
                    </a:cubicBezTo>
                    <a:lnTo>
                      <a:pt x="52905" y="16546"/>
                    </a:lnTo>
                    <a:cubicBezTo>
                      <a:pt x="52305" y="13020"/>
                      <a:pt x="52690" y="10336"/>
                      <a:pt x="54089" y="8566"/>
                    </a:cubicBezTo>
                    <a:cubicBezTo>
                      <a:pt x="55046" y="7338"/>
                      <a:pt x="56288" y="6839"/>
                      <a:pt x="57059" y="6624"/>
                    </a:cubicBezTo>
                    <a:lnTo>
                      <a:pt x="57059" y="6624"/>
                    </a:lnTo>
                    <a:cubicBezTo>
                      <a:pt x="56959" y="8352"/>
                      <a:pt x="58615" y="9323"/>
                      <a:pt x="58615" y="9323"/>
                    </a:cubicBezTo>
                    <a:cubicBezTo>
                      <a:pt x="57587" y="8252"/>
                      <a:pt x="58101" y="6482"/>
                      <a:pt x="58101" y="6482"/>
                    </a:cubicBezTo>
                    <a:lnTo>
                      <a:pt x="58216" y="6168"/>
                    </a:lnTo>
                    <a:cubicBezTo>
                      <a:pt x="58815" y="4669"/>
                      <a:pt x="61056" y="4083"/>
                      <a:pt x="61071" y="4083"/>
                    </a:cubicBezTo>
                    <a:lnTo>
                      <a:pt x="61870" y="3883"/>
                    </a:lnTo>
                    <a:lnTo>
                      <a:pt x="61370" y="3242"/>
                    </a:lnTo>
                    <a:cubicBezTo>
                      <a:pt x="60856" y="2585"/>
                      <a:pt x="60999" y="2185"/>
                      <a:pt x="61156" y="1971"/>
                    </a:cubicBezTo>
                    <a:lnTo>
                      <a:pt x="61328" y="1814"/>
                    </a:lnTo>
                    <a:cubicBezTo>
                      <a:pt x="61813" y="1314"/>
                      <a:pt x="62341" y="1072"/>
                      <a:pt x="62869" y="1072"/>
                    </a:cubicBezTo>
                    <a:close/>
                    <a:moveTo>
                      <a:pt x="57544" y="1171"/>
                    </a:moveTo>
                    <a:cubicBezTo>
                      <a:pt x="58701" y="1171"/>
                      <a:pt x="59600" y="1428"/>
                      <a:pt x="60128" y="1643"/>
                    </a:cubicBezTo>
                    <a:cubicBezTo>
                      <a:pt x="60056" y="1799"/>
                      <a:pt x="59999" y="1985"/>
                      <a:pt x="59971" y="2185"/>
                    </a:cubicBezTo>
                    <a:cubicBezTo>
                      <a:pt x="59929" y="2542"/>
                      <a:pt x="59986" y="2913"/>
                      <a:pt x="60142" y="3270"/>
                    </a:cubicBezTo>
                    <a:cubicBezTo>
                      <a:pt x="59329" y="3584"/>
                      <a:pt x="58001" y="4255"/>
                      <a:pt x="57373" y="5469"/>
                    </a:cubicBezTo>
                    <a:cubicBezTo>
                      <a:pt x="56617" y="5596"/>
                      <a:pt x="54704" y="6068"/>
                      <a:pt x="53261" y="7895"/>
                    </a:cubicBezTo>
                    <a:cubicBezTo>
                      <a:pt x="52762" y="8537"/>
                      <a:pt x="52363" y="9280"/>
                      <a:pt x="52091" y="10108"/>
                    </a:cubicBezTo>
                    <a:cubicBezTo>
                      <a:pt x="51006" y="9837"/>
                      <a:pt x="48765" y="9037"/>
                      <a:pt x="50178" y="7039"/>
                    </a:cubicBezTo>
                    <a:lnTo>
                      <a:pt x="50178" y="7039"/>
                    </a:lnTo>
                    <a:cubicBezTo>
                      <a:pt x="50177" y="7039"/>
                      <a:pt x="47395" y="9237"/>
                      <a:pt x="51877" y="10793"/>
                    </a:cubicBezTo>
                    <a:cubicBezTo>
                      <a:pt x="51535" y="12220"/>
                      <a:pt x="51477" y="13891"/>
                      <a:pt x="51720" y="15804"/>
                    </a:cubicBezTo>
                    <a:cubicBezTo>
                      <a:pt x="51188" y="15632"/>
                      <a:pt x="50462" y="15463"/>
                      <a:pt x="49654" y="15463"/>
                    </a:cubicBezTo>
                    <a:cubicBezTo>
                      <a:pt x="48855" y="15463"/>
                      <a:pt x="47975" y="15628"/>
                      <a:pt x="47123" y="16118"/>
                    </a:cubicBezTo>
                    <a:cubicBezTo>
                      <a:pt x="44882" y="17417"/>
                      <a:pt x="43626" y="20500"/>
                      <a:pt x="43411" y="25283"/>
                    </a:cubicBezTo>
                    <a:cubicBezTo>
                      <a:pt x="43097" y="25839"/>
                      <a:pt x="42113" y="27923"/>
                      <a:pt x="43297" y="30822"/>
                    </a:cubicBezTo>
                    <a:cubicBezTo>
                      <a:pt x="42441" y="31635"/>
                      <a:pt x="40128" y="34162"/>
                      <a:pt x="41142" y="36688"/>
                    </a:cubicBezTo>
                    <a:cubicBezTo>
                      <a:pt x="41156" y="36745"/>
                      <a:pt x="41413" y="37303"/>
                      <a:pt x="42227" y="37617"/>
                    </a:cubicBezTo>
                    <a:cubicBezTo>
                      <a:pt x="42412" y="37702"/>
                      <a:pt x="42612" y="37745"/>
                      <a:pt x="42827" y="37788"/>
                    </a:cubicBezTo>
                    <a:cubicBezTo>
                      <a:pt x="42427" y="39101"/>
                      <a:pt x="41213" y="40600"/>
                      <a:pt x="40114" y="41028"/>
                    </a:cubicBezTo>
                    <a:cubicBezTo>
                      <a:pt x="39585" y="41243"/>
                      <a:pt x="38957" y="41314"/>
                      <a:pt x="38287" y="41399"/>
                    </a:cubicBezTo>
                    <a:cubicBezTo>
                      <a:pt x="37815" y="41456"/>
                      <a:pt x="37316" y="41513"/>
                      <a:pt x="36845" y="41628"/>
                    </a:cubicBezTo>
                    <a:cubicBezTo>
                      <a:pt x="36545" y="41700"/>
                      <a:pt x="36231" y="41742"/>
                      <a:pt x="35931" y="41799"/>
                    </a:cubicBezTo>
                    <a:cubicBezTo>
                      <a:pt x="35617" y="41842"/>
                      <a:pt x="35303" y="41885"/>
                      <a:pt x="34975" y="41970"/>
                    </a:cubicBezTo>
                    <a:cubicBezTo>
                      <a:pt x="34747" y="41528"/>
                      <a:pt x="34332" y="41071"/>
                      <a:pt x="34090" y="40900"/>
                    </a:cubicBezTo>
                    <a:cubicBezTo>
                      <a:pt x="33790" y="40685"/>
                      <a:pt x="33462" y="40615"/>
                      <a:pt x="33190" y="40557"/>
                    </a:cubicBezTo>
                    <a:cubicBezTo>
                      <a:pt x="32862" y="40486"/>
                      <a:pt x="32676" y="40443"/>
                      <a:pt x="32505" y="40272"/>
                    </a:cubicBezTo>
                    <a:cubicBezTo>
                      <a:pt x="31578" y="39344"/>
                      <a:pt x="31448" y="38259"/>
                      <a:pt x="32048" y="36774"/>
                    </a:cubicBezTo>
                    <a:cubicBezTo>
                      <a:pt x="32405" y="35889"/>
                      <a:pt x="32990" y="35061"/>
                      <a:pt x="33618" y="34176"/>
                    </a:cubicBezTo>
                    <a:cubicBezTo>
                      <a:pt x="34004" y="33620"/>
                      <a:pt x="34404" y="33062"/>
                      <a:pt x="34747" y="32478"/>
                    </a:cubicBezTo>
                    <a:lnTo>
                      <a:pt x="34832" y="32735"/>
                    </a:lnTo>
                    <a:cubicBezTo>
                      <a:pt x="34918" y="32948"/>
                      <a:pt x="35017" y="33148"/>
                      <a:pt x="35118" y="33348"/>
                    </a:cubicBezTo>
                    <a:cubicBezTo>
                      <a:pt x="35318" y="33776"/>
                      <a:pt x="35503" y="34176"/>
                      <a:pt x="35560" y="34590"/>
                    </a:cubicBezTo>
                    <a:cubicBezTo>
                      <a:pt x="35731" y="35832"/>
                      <a:pt x="35004" y="38388"/>
                      <a:pt x="35004" y="38388"/>
                    </a:cubicBezTo>
                    <a:cubicBezTo>
                      <a:pt x="35089" y="38287"/>
                      <a:pt x="35160" y="38201"/>
                      <a:pt x="35232" y="38116"/>
                    </a:cubicBezTo>
                    <a:cubicBezTo>
                      <a:pt x="36060" y="37103"/>
                      <a:pt x="36845" y="36146"/>
                      <a:pt x="36616" y="34448"/>
                    </a:cubicBezTo>
                    <a:cubicBezTo>
                      <a:pt x="36531" y="33862"/>
                      <a:pt x="36302" y="33376"/>
                      <a:pt x="36074" y="32891"/>
                    </a:cubicBezTo>
                    <a:cubicBezTo>
                      <a:pt x="35974" y="32691"/>
                      <a:pt x="35889" y="32520"/>
                      <a:pt x="35817" y="32320"/>
                    </a:cubicBezTo>
                    <a:cubicBezTo>
                      <a:pt x="35717" y="32078"/>
                      <a:pt x="35660" y="31792"/>
                      <a:pt x="35617" y="31492"/>
                    </a:cubicBezTo>
                    <a:cubicBezTo>
                      <a:pt x="35575" y="31292"/>
                      <a:pt x="35546" y="31079"/>
                      <a:pt x="35489" y="30864"/>
                    </a:cubicBezTo>
                    <a:cubicBezTo>
                      <a:pt x="35645" y="30379"/>
                      <a:pt x="35746" y="29851"/>
                      <a:pt x="35746" y="29308"/>
                    </a:cubicBezTo>
                    <a:cubicBezTo>
                      <a:pt x="35746" y="29094"/>
                      <a:pt x="35746" y="28880"/>
                      <a:pt x="35717" y="28666"/>
                    </a:cubicBezTo>
                    <a:cubicBezTo>
                      <a:pt x="35774" y="28595"/>
                      <a:pt x="35817" y="28538"/>
                      <a:pt x="35860" y="28481"/>
                    </a:cubicBezTo>
                    <a:cubicBezTo>
                      <a:pt x="36317" y="27895"/>
                      <a:pt x="36787" y="27295"/>
                      <a:pt x="36917" y="26396"/>
                    </a:cubicBezTo>
                    <a:cubicBezTo>
                      <a:pt x="37044" y="25525"/>
                      <a:pt x="36845" y="24712"/>
                      <a:pt x="36660" y="23926"/>
                    </a:cubicBezTo>
                    <a:cubicBezTo>
                      <a:pt x="36488" y="23227"/>
                      <a:pt x="36317" y="22571"/>
                      <a:pt x="36374" y="21885"/>
                    </a:cubicBezTo>
                    <a:cubicBezTo>
                      <a:pt x="36502" y="20557"/>
                      <a:pt x="37359" y="18745"/>
                      <a:pt x="38443" y="18145"/>
                    </a:cubicBezTo>
                    <a:cubicBezTo>
                      <a:pt x="38729" y="17988"/>
                      <a:pt x="39186" y="17974"/>
                      <a:pt x="39629" y="17945"/>
                    </a:cubicBezTo>
                    <a:cubicBezTo>
                      <a:pt x="39886" y="17945"/>
                      <a:pt x="40143" y="17930"/>
                      <a:pt x="40385" y="17902"/>
                    </a:cubicBezTo>
                    <a:cubicBezTo>
                      <a:pt x="41085" y="17803"/>
                      <a:pt x="41641" y="17631"/>
                      <a:pt x="42326" y="17102"/>
                    </a:cubicBezTo>
                    <a:cubicBezTo>
                      <a:pt x="42441" y="17003"/>
                      <a:pt x="42570" y="16903"/>
                      <a:pt x="42684" y="16817"/>
                    </a:cubicBezTo>
                    <a:cubicBezTo>
                      <a:pt x="43787" y="15935"/>
                      <a:pt x="44742" y="15173"/>
                      <a:pt x="46157" y="15173"/>
                    </a:cubicBezTo>
                    <a:cubicBezTo>
                      <a:pt x="46207" y="15173"/>
                      <a:pt x="46258" y="15174"/>
                      <a:pt x="46310" y="15176"/>
                    </a:cubicBezTo>
                    <a:cubicBezTo>
                      <a:pt x="46310" y="15176"/>
                      <a:pt x="47433" y="14389"/>
                      <a:pt x="48858" y="14389"/>
                    </a:cubicBezTo>
                    <a:cubicBezTo>
                      <a:pt x="49570" y="14389"/>
                      <a:pt x="50359" y="14586"/>
                      <a:pt x="51120" y="15176"/>
                    </a:cubicBezTo>
                    <a:cubicBezTo>
                      <a:pt x="51120" y="15176"/>
                      <a:pt x="50273" y="13465"/>
                      <a:pt x="48443" y="13465"/>
                    </a:cubicBezTo>
                    <a:cubicBezTo>
                      <a:pt x="47851" y="13465"/>
                      <a:pt x="47155" y="13645"/>
                      <a:pt x="46352" y="14119"/>
                    </a:cubicBezTo>
                    <a:cubicBezTo>
                      <a:pt x="46285" y="14117"/>
                      <a:pt x="46218" y="14115"/>
                      <a:pt x="46152" y="14115"/>
                    </a:cubicBezTo>
                    <a:cubicBezTo>
                      <a:pt x="44449" y="14115"/>
                      <a:pt x="43282" y="14995"/>
                      <a:pt x="42155" y="15875"/>
                    </a:cubicBezTo>
                    <a:cubicBezTo>
                      <a:pt x="41927" y="15789"/>
                      <a:pt x="41698" y="15703"/>
                      <a:pt x="41527" y="15604"/>
                    </a:cubicBezTo>
                    <a:cubicBezTo>
                      <a:pt x="39728" y="14561"/>
                      <a:pt x="38915" y="13534"/>
                      <a:pt x="38972" y="12392"/>
                    </a:cubicBezTo>
                    <a:cubicBezTo>
                      <a:pt x="39029" y="11236"/>
                      <a:pt x="39471" y="10351"/>
                      <a:pt x="40400" y="9523"/>
                    </a:cubicBezTo>
                    <a:cubicBezTo>
                      <a:pt x="40885" y="9080"/>
                      <a:pt x="41527" y="8680"/>
                      <a:pt x="42212" y="8252"/>
                    </a:cubicBezTo>
                    <a:cubicBezTo>
                      <a:pt x="43925" y="7195"/>
                      <a:pt x="45853" y="5982"/>
                      <a:pt x="45867" y="3784"/>
                    </a:cubicBezTo>
                    <a:lnTo>
                      <a:pt x="45867" y="3784"/>
                    </a:lnTo>
                    <a:cubicBezTo>
                      <a:pt x="45867" y="3785"/>
                      <a:pt x="45082" y="5983"/>
                      <a:pt x="41641" y="7353"/>
                    </a:cubicBezTo>
                    <a:cubicBezTo>
                      <a:pt x="40857" y="7667"/>
                      <a:pt x="40242" y="8223"/>
                      <a:pt x="39686" y="8723"/>
                    </a:cubicBezTo>
                    <a:cubicBezTo>
                      <a:pt x="38544" y="9736"/>
                      <a:pt x="37987" y="10893"/>
                      <a:pt x="37916" y="12334"/>
                    </a:cubicBezTo>
                    <a:cubicBezTo>
                      <a:pt x="37802" y="14419"/>
                      <a:pt x="39614" y="15732"/>
                      <a:pt x="40984" y="16531"/>
                    </a:cubicBezTo>
                    <a:cubicBezTo>
                      <a:pt x="41042" y="16560"/>
                      <a:pt x="41085" y="16575"/>
                      <a:pt x="41127" y="16603"/>
                    </a:cubicBezTo>
                    <a:cubicBezTo>
                      <a:pt x="40857" y="16731"/>
                      <a:pt x="40585" y="16788"/>
                      <a:pt x="40228" y="16845"/>
                    </a:cubicBezTo>
                    <a:cubicBezTo>
                      <a:pt x="40042" y="16874"/>
                      <a:pt x="39829" y="16874"/>
                      <a:pt x="39600" y="16889"/>
                    </a:cubicBezTo>
                    <a:cubicBezTo>
                      <a:pt x="39058" y="16903"/>
                      <a:pt x="38443" y="16931"/>
                      <a:pt x="37930" y="17203"/>
                    </a:cubicBezTo>
                    <a:cubicBezTo>
                      <a:pt x="37016" y="17717"/>
                      <a:pt x="36274" y="18758"/>
                      <a:pt x="35817" y="19872"/>
                    </a:cubicBezTo>
                    <a:cubicBezTo>
                      <a:pt x="35089" y="20229"/>
                      <a:pt x="34604" y="20429"/>
                      <a:pt x="33790" y="20443"/>
                    </a:cubicBezTo>
                    <a:cubicBezTo>
                      <a:pt x="33772" y="20443"/>
                      <a:pt x="33754" y="20443"/>
                      <a:pt x="33737" y="20443"/>
                    </a:cubicBezTo>
                    <a:cubicBezTo>
                      <a:pt x="32907" y="20443"/>
                      <a:pt x="31937" y="20104"/>
                      <a:pt x="30763" y="19586"/>
                    </a:cubicBezTo>
                    <a:cubicBezTo>
                      <a:pt x="30177" y="19329"/>
                      <a:pt x="29580" y="19222"/>
                      <a:pt x="28993" y="19222"/>
                    </a:cubicBezTo>
                    <a:cubicBezTo>
                      <a:pt x="26164" y="19222"/>
                      <a:pt x="23568" y="21699"/>
                      <a:pt x="23568" y="21699"/>
                    </a:cubicBezTo>
                    <a:cubicBezTo>
                      <a:pt x="23568" y="21699"/>
                      <a:pt x="26631" y="20377"/>
                      <a:pt x="29028" y="20377"/>
                    </a:cubicBezTo>
                    <a:cubicBezTo>
                      <a:pt x="29471" y="20377"/>
                      <a:pt x="29890" y="20422"/>
                      <a:pt x="30264" y="20529"/>
                    </a:cubicBezTo>
                    <a:cubicBezTo>
                      <a:pt x="31689" y="20938"/>
                      <a:pt x="32737" y="21514"/>
                      <a:pt x="33768" y="21514"/>
                    </a:cubicBezTo>
                    <a:cubicBezTo>
                      <a:pt x="33780" y="21514"/>
                      <a:pt x="33792" y="21514"/>
                      <a:pt x="33804" y="21514"/>
                    </a:cubicBezTo>
                    <a:cubicBezTo>
                      <a:pt x="34446" y="21499"/>
                      <a:pt x="34932" y="21385"/>
                      <a:pt x="35403" y="21214"/>
                    </a:cubicBezTo>
                    <a:lnTo>
                      <a:pt x="35403" y="21214"/>
                    </a:lnTo>
                    <a:cubicBezTo>
                      <a:pt x="35360" y="21414"/>
                      <a:pt x="35331" y="21600"/>
                      <a:pt x="35318" y="21785"/>
                    </a:cubicBezTo>
                    <a:cubicBezTo>
                      <a:pt x="35246" y="22641"/>
                      <a:pt x="35432" y="23427"/>
                      <a:pt x="35617" y="24183"/>
                    </a:cubicBezTo>
                    <a:cubicBezTo>
                      <a:pt x="35803" y="24897"/>
                      <a:pt x="35974" y="25568"/>
                      <a:pt x="35874" y="26239"/>
                    </a:cubicBezTo>
                    <a:cubicBezTo>
                      <a:pt x="35803" y="26638"/>
                      <a:pt x="35645" y="26952"/>
                      <a:pt x="35432" y="27267"/>
                    </a:cubicBezTo>
                    <a:cubicBezTo>
                      <a:pt x="35132" y="26368"/>
                      <a:pt x="34575" y="25582"/>
                      <a:pt x="33690" y="25254"/>
                    </a:cubicBezTo>
                    <a:cubicBezTo>
                      <a:pt x="33162" y="25068"/>
                      <a:pt x="32619" y="25040"/>
                      <a:pt x="32091" y="24997"/>
                    </a:cubicBezTo>
                    <a:cubicBezTo>
                      <a:pt x="31763" y="24982"/>
                      <a:pt x="31463" y="24969"/>
                      <a:pt x="31178" y="24912"/>
                    </a:cubicBezTo>
                    <a:cubicBezTo>
                      <a:pt x="30864" y="24855"/>
                      <a:pt x="30535" y="24712"/>
                      <a:pt x="30179" y="24554"/>
                    </a:cubicBezTo>
                    <a:cubicBezTo>
                      <a:pt x="29793" y="24383"/>
                      <a:pt x="29393" y="24212"/>
                      <a:pt x="28936" y="24126"/>
                    </a:cubicBezTo>
                    <a:cubicBezTo>
                      <a:pt x="28683" y="24080"/>
                      <a:pt x="28274" y="24035"/>
                      <a:pt x="27808" y="24035"/>
                    </a:cubicBezTo>
                    <a:cubicBezTo>
                      <a:pt x="26987" y="24035"/>
                      <a:pt x="25986" y="24173"/>
                      <a:pt x="25339" y="24683"/>
                    </a:cubicBezTo>
                    <a:cubicBezTo>
                      <a:pt x="24925" y="24683"/>
                      <a:pt x="24396" y="24683"/>
                      <a:pt x="24183" y="24668"/>
                    </a:cubicBezTo>
                    <a:cubicBezTo>
                      <a:pt x="24022" y="24664"/>
                      <a:pt x="23861" y="24659"/>
                      <a:pt x="23696" y="24659"/>
                    </a:cubicBezTo>
                    <a:cubicBezTo>
                      <a:pt x="23304" y="24659"/>
                      <a:pt x="22897" y="24689"/>
                      <a:pt x="22455" y="24840"/>
                    </a:cubicBezTo>
                    <a:cubicBezTo>
                      <a:pt x="21842" y="25040"/>
                      <a:pt x="21313" y="25311"/>
                      <a:pt x="20871" y="25654"/>
                    </a:cubicBezTo>
                    <a:cubicBezTo>
                      <a:pt x="20386" y="25540"/>
                      <a:pt x="19914" y="24740"/>
                      <a:pt x="19558" y="24154"/>
                    </a:cubicBezTo>
                    <a:cubicBezTo>
                      <a:pt x="19457" y="23969"/>
                      <a:pt x="19358" y="23798"/>
                      <a:pt x="19257" y="23655"/>
                    </a:cubicBezTo>
                    <a:cubicBezTo>
                      <a:pt x="18901" y="23113"/>
                      <a:pt x="18159" y="21756"/>
                      <a:pt x="19029" y="20800"/>
                    </a:cubicBezTo>
                    <a:lnTo>
                      <a:pt x="19229" y="20572"/>
                    </a:lnTo>
                    <a:cubicBezTo>
                      <a:pt x="20199" y="19501"/>
                      <a:pt x="21199" y="18402"/>
                      <a:pt x="21798" y="17032"/>
                    </a:cubicBezTo>
                    <a:lnTo>
                      <a:pt x="21842" y="16917"/>
                    </a:lnTo>
                    <a:cubicBezTo>
                      <a:pt x="22084" y="16360"/>
                      <a:pt x="22341" y="15775"/>
                      <a:pt x="22512" y="15161"/>
                    </a:cubicBezTo>
                    <a:cubicBezTo>
                      <a:pt x="22584" y="14933"/>
                      <a:pt x="22598" y="14662"/>
                      <a:pt x="22626" y="14376"/>
                    </a:cubicBezTo>
                    <a:cubicBezTo>
                      <a:pt x="22641" y="14156"/>
                      <a:pt x="22668" y="13788"/>
                      <a:pt x="22721" y="13674"/>
                    </a:cubicBezTo>
                    <a:lnTo>
                      <a:pt x="22721" y="13674"/>
                    </a:lnTo>
                    <a:cubicBezTo>
                      <a:pt x="22719" y="13675"/>
                      <a:pt x="22716" y="13676"/>
                      <a:pt x="22712" y="13676"/>
                    </a:cubicBezTo>
                    <a:cubicBezTo>
                      <a:pt x="22712" y="13676"/>
                      <a:pt x="21014" y="18088"/>
                      <a:pt x="18444" y="19858"/>
                    </a:cubicBezTo>
                    <a:lnTo>
                      <a:pt x="18244" y="20087"/>
                    </a:lnTo>
                    <a:cubicBezTo>
                      <a:pt x="17302" y="21128"/>
                      <a:pt x="17344" y="22685"/>
                      <a:pt x="18372" y="24240"/>
                    </a:cubicBezTo>
                    <a:cubicBezTo>
                      <a:pt x="18458" y="24354"/>
                      <a:pt x="18543" y="24526"/>
                      <a:pt x="18644" y="24683"/>
                    </a:cubicBezTo>
                    <a:cubicBezTo>
                      <a:pt x="19000" y="25297"/>
                      <a:pt x="19457" y="26067"/>
                      <a:pt x="20100" y="26467"/>
                    </a:cubicBezTo>
                    <a:cubicBezTo>
                      <a:pt x="19743" y="26967"/>
                      <a:pt x="19472" y="27552"/>
                      <a:pt x="19314" y="28224"/>
                    </a:cubicBezTo>
                    <a:cubicBezTo>
                      <a:pt x="19200" y="28694"/>
                      <a:pt x="19172" y="29151"/>
                      <a:pt x="19158" y="29608"/>
                    </a:cubicBezTo>
                    <a:cubicBezTo>
                      <a:pt x="19114" y="30251"/>
                      <a:pt x="19072" y="30864"/>
                      <a:pt x="18787" y="31393"/>
                    </a:cubicBezTo>
                    <a:cubicBezTo>
                      <a:pt x="18686" y="31578"/>
                      <a:pt x="18558" y="31749"/>
                      <a:pt x="18429" y="31935"/>
                    </a:cubicBezTo>
                    <a:cubicBezTo>
                      <a:pt x="18201" y="32263"/>
                      <a:pt x="17959" y="32606"/>
                      <a:pt x="17816" y="33034"/>
                    </a:cubicBezTo>
                    <a:cubicBezTo>
                      <a:pt x="17801" y="33077"/>
                      <a:pt x="17787" y="33134"/>
                      <a:pt x="17773" y="33177"/>
                    </a:cubicBezTo>
                    <a:cubicBezTo>
                      <a:pt x="17430" y="32820"/>
                      <a:pt x="17002" y="32491"/>
                      <a:pt x="16459" y="32135"/>
                    </a:cubicBezTo>
                    <a:cubicBezTo>
                      <a:pt x="15903" y="31764"/>
                      <a:pt x="15304" y="31492"/>
                      <a:pt x="14718" y="31235"/>
                    </a:cubicBezTo>
                    <a:cubicBezTo>
                      <a:pt x="14061" y="30936"/>
                      <a:pt x="13476" y="30578"/>
                      <a:pt x="12890" y="30236"/>
                    </a:cubicBezTo>
                    <a:cubicBezTo>
                      <a:pt x="11463" y="29408"/>
                      <a:pt x="11306" y="27638"/>
                      <a:pt x="11306" y="27638"/>
                    </a:cubicBezTo>
                    <a:lnTo>
                      <a:pt x="11306" y="27638"/>
                    </a:lnTo>
                    <a:cubicBezTo>
                      <a:pt x="10593" y="28737"/>
                      <a:pt x="11377" y="30407"/>
                      <a:pt x="12234" y="31079"/>
                    </a:cubicBezTo>
                    <a:cubicBezTo>
                      <a:pt x="12877" y="31578"/>
                      <a:pt x="13590" y="31892"/>
                      <a:pt x="14289" y="32206"/>
                    </a:cubicBezTo>
                    <a:cubicBezTo>
                      <a:pt x="14860" y="32463"/>
                      <a:pt x="15389" y="32706"/>
                      <a:pt x="15875" y="33020"/>
                    </a:cubicBezTo>
                    <a:cubicBezTo>
                      <a:pt x="17230" y="33934"/>
                      <a:pt x="17673" y="34448"/>
                      <a:pt x="17730" y="35847"/>
                    </a:cubicBezTo>
                    <a:cubicBezTo>
                      <a:pt x="17744" y="35946"/>
                      <a:pt x="17730" y="36146"/>
                      <a:pt x="17715" y="36361"/>
                    </a:cubicBezTo>
                    <a:cubicBezTo>
                      <a:pt x="17658" y="37445"/>
                      <a:pt x="17601" y="40942"/>
                      <a:pt x="18686" y="41186"/>
                    </a:cubicBezTo>
                    <a:cubicBezTo>
                      <a:pt x="18686" y="41186"/>
                      <a:pt x="18159" y="39187"/>
                      <a:pt x="18787" y="36418"/>
                    </a:cubicBezTo>
                    <a:cubicBezTo>
                      <a:pt x="18844" y="36161"/>
                      <a:pt x="18800" y="35946"/>
                      <a:pt x="18800" y="35803"/>
                    </a:cubicBezTo>
                    <a:cubicBezTo>
                      <a:pt x="18772" y="35276"/>
                      <a:pt x="18701" y="34832"/>
                      <a:pt x="18558" y="34448"/>
                    </a:cubicBezTo>
                    <a:cubicBezTo>
                      <a:pt x="18615" y="34276"/>
                      <a:pt x="18644" y="34105"/>
                      <a:pt x="18686" y="33947"/>
                    </a:cubicBezTo>
                    <a:cubicBezTo>
                      <a:pt x="18715" y="33748"/>
                      <a:pt x="18758" y="33548"/>
                      <a:pt x="18815" y="33376"/>
                    </a:cubicBezTo>
                    <a:cubicBezTo>
                      <a:pt x="18915" y="33091"/>
                      <a:pt x="19101" y="32834"/>
                      <a:pt x="19301" y="32548"/>
                    </a:cubicBezTo>
                    <a:cubicBezTo>
                      <a:pt x="19443" y="32349"/>
                      <a:pt x="19586" y="32149"/>
                      <a:pt x="19714" y="31920"/>
                    </a:cubicBezTo>
                    <a:cubicBezTo>
                      <a:pt x="20129" y="31178"/>
                      <a:pt x="20171" y="30407"/>
                      <a:pt x="20214" y="29665"/>
                    </a:cubicBezTo>
                    <a:cubicBezTo>
                      <a:pt x="20243" y="29251"/>
                      <a:pt x="20257" y="28852"/>
                      <a:pt x="20357" y="28481"/>
                    </a:cubicBezTo>
                    <a:cubicBezTo>
                      <a:pt x="20671" y="27095"/>
                      <a:pt x="21427" y="26296"/>
                      <a:pt x="22784" y="25839"/>
                    </a:cubicBezTo>
                    <a:cubicBezTo>
                      <a:pt x="23067" y="25748"/>
                      <a:pt x="23344" y="25721"/>
                      <a:pt x="23634" y="25721"/>
                    </a:cubicBezTo>
                    <a:cubicBezTo>
                      <a:pt x="23797" y="25721"/>
                      <a:pt x="23965" y="25729"/>
                      <a:pt x="24139" y="25740"/>
                    </a:cubicBezTo>
                    <a:cubicBezTo>
                      <a:pt x="24297" y="25740"/>
                      <a:pt x="24468" y="25753"/>
                      <a:pt x="24653" y="25753"/>
                    </a:cubicBezTo>
                    <a:cubicBezTo>
                      <a:pt x="24583" y="25997"/>
                      <a:pt x="24568" y="26239"/>
                      <a:pt x="24611" y="26482"/>
                    </a:cubicBezTo>
                    <a:cubicBezTo>
                      <a:pt x="24725" y="27167"/>
                      <a:pt x="25224" y="27824"/>
                      <a:pt x="25982" y="28281"/>
                    </a:cubicBezTo>
                    <a:cubicBezTo>
                      <a:pt x="26667" y="28694"/>
                      <a:pt x="27251" y="28766"/>
                      <a:pt x="28009" y="28766"/>
                    </a:cubicBezTo>
                    <a:cubicBezTo>
                      <a:pt x="28009" y="28766"/>
                      <a:pt x="25596" y="27638"/>
                      <a:pt x="25667" y="26311"/>
                    </a:cubicBezTo>
                    <a:cubicBezTo>
                      <a:pt x="25681" y="26067"/>
                      <a:pt x="25696" y="25839"/>
                      <a:pt x="25896" y="25611"/>
                    </a:cubicBezTo>
                    <a:cubicBezTo>
                      <a:pt x="26194" y="25252"/>
                      <a:pt x="27020" y="25102"/>
                      <a:pt x="27803" y="25102"/>
                    </a:cubicBezTo>
                    <a:cubicBezTo>
                      <a:pt x="28143" y="25102"/>
                      <a:pt x="28474" y="25130"/>
                      <a:pt x="28751" y="25182"/>
                    </a:cubicBezTo>
                    <a:cubicBezTo>
                      <a:pt x="29079" y="25239"/>
                      <a:pt x="29408" y="25382"/>
                      <a:pt x="29764" y="25540"/>
                    </a:cubicBezTo>
                    <a:cubicBezTo>
                      <a:pt x="30150" y="25696"/>
                      <a:pt x="30550" y="25868"/>
                      <a:pt x="30992" y="25953"/>
                    </a:cubicBezTo>
                    <a:cubicBezTo>
                      <a:pt x="31334" y="26025"/>
                      <a:pt x="31692" y="26039"/>
                      <a:pt x="32019" y="26067"/>
                    </a:cubicBezTo>
                    <a:cubicBezTo>
                      <a:pt x="32491" y="26096"/>
                      <a:pt x="32948" y="26125"/>
                      <a:pt x="33319" y="26254"/>
                    </a:cubicBezTo>
                    <a:cubicBezTo>
                      <a:pt x="34275" y="26596"/>
                      <a:pt x="34703" y="28066"/>
                      <a:pt x="34690" y="29294"/>
                    </a:cubicBezTo>
                    <a:cubicBezTo>
                      <a:pt x="34661" y="30835"/>
                      <a:pt x="33733" y="32164"/>
                      <a:pt x="32748" y="33563"/>
                    </a:cubicBezTo>
                    <a:cubicBezTo>
                      <a:pt x="32120" y="34448"/>
                      <a:pt x="31463" y="35375"/>
                      <a:pt x="31064" y="36374"/>
                    </a:cubicBezTo>
                    <a:cubicBezTo>
                      <a:pt x="30678" y="37303"/>
                      <a:pt x="30550" y="38144"/>
                      <a:pt x="30649" y="38902"/>
                    </a:cubicBezTo>
                    <a:cubicBezTo>
                      <a:pt x="30164" y="38844"/>
                      <a:pt x="29793" y="38658"/>
                      <a:pt x="29364" y="38245"/>
                    </a:cubicBezTo>
                    <a:cubicBezTo>
                      <a:pt x="29179" y="38059"/>
                      <a:pt x="29022" y="37874"/>
                      <a:pt x="28865" y="37702"/>
                    </a:cubicBezTo>
                    <a:cubicBezTo>
                      <a:pt x="28780" y="37602"/>
                      <a:pt x="28708" y="37503"/>
                      <a:pt x="28622" y="37417"/>
                    </a:cubicBezTo>
                    <a:cubicBezTo>
                      <a:pt x="28422" y="36431"/>
                      <a:pt x="28722" y="35261"/>
                      <a:pt x="29265" y="34219"/>
                    </a:cubicBezTo>
                    <a:cubicBezTo>
                      <a:pt x="30164" y="32463"/>
                      <a:pt x="29122" y="29151"/>
                      <a:pt x="29122" y="29151"/>
                    </a:cubicBezTo>
                    <a:cubicBezTo>
                      <a:pt x="28979" y="29636"/>
                      <a:pt x="28979" y="30122"/>
                      <a:pt x="28979" y="30593"/>
                    </a:cubicBezTo>
                    <a:cubicBezTo>
                      <a:pt x="28979" y="30907"/>
                      <a:pt x="28979" y="31193"/>
                      <a:pt x="28936" y="31463"/>
                    </a:cubicBezTo>
                    <a:cubicBezTo>
                      <a:pt x="28822" y="32249"/>
                      <a:pt x="28593" y="33049"/>
                      <a:pt x="28279" y="33820"/>
                    </a:cubicBezTo>
                    <a:cubicBezTo>
                      <a:pt x="27894" y="34775"/>
                      <a:pt x="27651" y="35732"/>
                      <a:pt x="27680" y="36688"/>
                    </a:cubicBezTo>
                    <a:cubicBezTo>
                      <a:pt x="27523" y="36603"/>
                      <a:pt x="27366" y="36532"/>
                      <a:pt x="27166" y="36475"/>
                    </a:cubicBezTo>
                    <a:cubicBezTo>
                      <a:pt x="26202" y="36154"/>
                      <a:pt x="24709" y="35772"/>
                      <a:pt x="23120" y="35772"/>
                    </a:cubicBezTo>
                    <a:cubicBezTo>
                      <a:pt x="22025" y="35772"/>
                      <a:pt x="20885" y="35953"/>
                      <a:pt x="19843" y="36460"/>
                    </a:cubicBezTo>
                    <a:cubicBezTo>
                      <a:pt x="19843" y="36460"/>
                      <a:pt x="20279" y="36369"/>
                      <a:pt x="21094" y="36369"/>
                    </a:cubicBezTo>
                    <a:cubicBezTo>
                      <a:pt x="22273" y="36369"/>
                      <a:pt x="24246" y="36559"/>
                      <a:pt x="26838" y="37488"/>
                    </a:cubicBezTo>
                    <a:cubicBezTo>
                      <a:pt x="27280" y="37645"/>
                      <a:pt x="27523" y="37817"/>
                      <a:pt x="27765" y="38074"/>
                    </a:cubicBezTo>
                    <a:cubicBezTo>
                      <a:pt x="27866" y="38173"/>
                      <a:pt x="27965" y="38273"/>
                      <a:pt x="28066" y="38401"/>
                    </a:cubicBezTo>
                    <a:cubicBezTo>
                      <a:pt x="28222" y="38573"/>
                      <a:pt x="28394" y="38773"/>
                      <a:pt x="28622" y="39001"/>
                    </a:cubicBezTo>
                    <a:cubicBezTo>
                      <a:pt x="29364" y="39743"/>
                      <a:pt x="30093" y="39958"/>
                      <a:pt x="31006" y="40000"/>
                    </a:cubicBezTo>
                    <a:cubicBezTo>
                      <a:pt x="31092" y="40186"/>
                      <a:pt x="31206" y="40358"/>
                      <a:pt x="31334" y="40529"/>
                    </a:cubicBezTo>
                    <a:cubicBezTo>
                      <a:pt x="30649" y="43141"/>
                      <a:pt x="28165" y="45839"/>
                      <a:pt x="25453" y="45839"/>
                    </a:cubicBezTo>
                    <a:lnTo>
                      <a:pt x="25325" y="45839"/>
                    </a:lnTo>
                    <a:cubicBezTo>
                      <a:pt x="23740" y="45782"/>
                      <a:pt x="22255" y="45225"/>
                      <a:pt x="20842" y="44640"/>
                    </a:cubicBezTo>
                    <a:lnTo>
                      <a:pt x="20643" y="44568"/>
                    </a:lnTo>
                    <a:cubicBezTo>
                      <a:pt x="19000" y="43883"/>
                      <a:pt x="17445" y="43255"/>
                      <a:pt x="16331" y="41928"/>
                    </a:cubicBezTo>
                    <a:cubicBezTo>
                      <a:pt x="15446" y="40885"/>
                      <a:pt x="15246" y="39800"/>
                      <a:pt x="15717" y="38544"/>
                    </a:cubicBezTo>
                    <a:cubicBezTo>
                      <a:pt x="15789" y="38331"/>
                      <a:pt x="15917" y="38144"/>
                      <a:pt x="15989" y="37916"/>
                    </a:cubicBezTo>
                    <a:cubicBezTo>
                      <a:pt x="16702" y="35675"/>
                      <a:pt x="15732" y="34676"/>
                      <a:pt x="15732" y="34676"/>
                    </a:cubicBezTo>
                    <a:lnTo>
                      <a:pt x="15732" y="34676"/>
                    </a:lnTo>
                    <a:cubicBezTo>
                      <a:pt x="15589" y="35019"/>
                      <a:pt x="15932" y="36032"/>
                      <a:pt x="15018" y="37459"/>
                    </a:cubicBezTo>
                    <a:cubicBezTo>
                      <a:pt x="15003" y="37503"/>
                      <a:pt x="14975" y="37545"/>
                      <a:pt x="14961" y="37573"/>
                    </a:cubicBezTo>
                    <a:cubicBezTo>
                      <a:pt x="14504" y="37503"/>
                      <a:pt x="13219" y="37160"/>
                      <a:pt x="13204" y="35932"/>
                    </a:cubicBezTo>
                    <a:lnTo>
                      <a:pt x="13204" y="35932"/>
                    </a:lnTo>
                    <a:cubicBezTo>
                      <a:pt x="13204" y="35933"/>
                      <a:pt x="12577" y="38230"/>
                      <a:pt x="14575" y="38601"/>
                    </a:cubicBezTo>
                    <a:cubicBezTo>
                      <a:pt x="14204" y="39986"/>
                      <a:pt x="14461" y="41256"/>
                      <a:pt x="15361" y="42427"/>
                    </a:cubicBezTo>
                    <a:cubicBezTo>
                      <a:pt x="15089" y="42627"/>
                      <a:pt x="14790" y="42813"/>
                      <a:pt x="14575" y="42884"/>
                    </a:cubicBezTo>
                    <a:cubicBezTo>
                      <a:pt x="14542" y="42893"/>
                      <a:pt x="14505" y="42898"/>
                      <a:pt x="14465" y="42898"/>
                    </a:cubicBezTo>
                    <a:cubicBezTo>
                      <a:pt x="13779" y="42898"/>
                      <a:pt x="12148" y="41590"/>
                      <a:pt x="11891" y="41443"/>
                    </a:cubicBezTo>
                    <a:lnTo>
                      <a:pt x="11891" y="41443"/>
                    </a:lnTo>
                    <a:cubicBezTo>
                      <a:pt x="11891" y="41443"/>
                      <a:pt x="13433" y="43984"/>
                      <a:pt x="14318" y="43984"/>
                    </a:cubicBezTo>
                    <a:cubicBezTo>
                      <a:pt x="14489" y="43984"/>
                      <a:pt x="14689" y="43955"/>
                      <a:pt x="14875" y="43898"/>
                    </a:cubicBezTo>
                    <a:cubicBezTo>
                      <a:pt x="15289" y="43769"/>
                      <a:pt x="15717" y="43512"/>
                      <a:pt x="16088" y="43213"/>
                    </a:cubicBezTo>
                    <a:cubicBezTo>
                      <a:pt x="17302" y="44340"/>
                      <a:pt x="18787" y="44954"/>
                      <a:pt x="20243" y="45554"/>
                    </a:cubicBezTo>
                    <a:lnTo>
                      <a:pt x="20443" y="45625"/>
                    </a:lnTo>
                    <a:cubicBezTo>
                      <a:pt x="20842" y="45796"/>
                      <a:pt x="21242" y="45954"/>
                      <a:pt x="21656" y="46110"/>
                    </a:cubicBezTo>
                    <a:cubicBezTo>
                      <a:pt x="21042" y="47039"/>
                      <a:pt x="21042" y="48508"/>
                      <a:pt x="21071" y="49165"/>
                    </a:cubicBezTo>
                    <a:cubicBezTo>
                      <a:pt x="19800" y="49879"/>
                      <a:pt x="18844" y="51492"/>
                      <a:pt x="18486" y="53476"/>
                    </a:cubicBezTo>
                    <a:cubicBezTo>
                      <a:pt x="18486" y="53476"/>
                      <a:pt x="20129" y="50893"/>
                      <a:pt x="21627" y="50065"/>
                    </a:cubicBezTo>
                    <a:cubicBezTo>
                      <a:pt x="21829" y="49955"/>
                      <a:pt x="21945" y="49892"/>
                      <a:pt x="22061" y="49892"/>
                    </a:cubicBezTo>
                    <a:cubicBezTo>
                      <a:pt x="22217" y="49892"/>
                      <a:pt x="22374" y="50004"/>
                      <a:pt x="22740" y="50265"/>
                    </a:cubicBezTo>
                    <a:cubicBezTo>
                      <a:pt x="22940" y="50421"/>
                      <a:pt x="23169" y="50564"/>
                      <a:pt x="23397" y="50722"/>
                    </a:cubicBezTo>
                    <a:cubicBezTo>
                      <a:pt x="23854" y="51021"/>
                      <a:pt x="24326" y="51335"/>
                      <a:pt x="24668" y="51664"/>
                    </a:cubicBezTo>
                    <a:cubicBezTo>
                      <a:pt x="25510" y="52320"/>
                      <a:pt x="25938" y="53619"/>
                      <a:pt x="25938" y="53619"/>
                    </a:cubicBezTo>
                    <a:cubicBezTo>
                      <a:pt x="26039" y="51992"/>
                      <a:pt x="25396" y="50878"/>
                      <a:pt x="25396" y="50878"/>
                    </a:cubicBezTo>
                    <a:cubicBezTo>
                      <a:pt x="24982" y="50507"/>
                      <a:pt x="24482" y="50164"/>
                      <a:pt x="23983" y="49837"/>
                    </a:cubicBezTo>
                    <a:cubicBezTo>
                      <a:pt x="23768" y="49679"/>
                      <a:pt x="23555" y="49551"/>
                      <a:pt x="23355" y="49408"/>
                    </a:cubicBezTo>
                    <a:cubicBezTo>
                      <a:pt x="22869" y="49051"/>
                      <a:pt x="22527" y="48822"/>
                      <a:pt x="22127" y="48822"/>
                    </a:cubicBezTo>
                    <a:cubicBezTo>
                      <a:pt x="22112" y="47838"/>
                      <a:pt x="22298" y="46795"/>
                      <a:pt x="22740" y="46468"/>
                    </a:cubicBezTo>
                    <a:cubicBezTo>
                      <a:pt x="23555" y="46710"/>
                      <a:pt x="24396" y="46867"/>
                      <a:pt x="25281" y="46896"/>
                    </a:cubicBezTo>
                    <a:cubicBezTo>
                      <a:pt x="25339" y="46896"/>
                      <a:pt x="25396" y="46909"/>
                      <a:pt x="25453" y="46909"/>
                    </a:cubicBezTo>
                    <a:cubicBezTo>
                      <a:pt x="28565" y="46909"/>
                      <a:pt x="31235" y="44155"/>
                      <a:pt x="32191" y="41342"/>
                    </a:cubicBezTo>
                    <a:cubicBezTo>
                      <a:pt x="32463" y="41485"/>
                      <a:pt x="32733" y="41542"/>
                      <a:pt x="32962" y="41599"/>
                    </a:cubicBezTo>
                    <a:cubicBezTo>
                      <a:pt x="33176" y="41642"/>
                      <a:pt x="33348" y="41685"/>
                      <a:pt x="33490" y="41770"/>
                    </a:cubicBezTo>
                    <a:cubicBezTo>
                      <a:pt x="33618" y="41871"/>
                      <a:pt x="33862" y="42156"/>
                      <a:pt x="33989" y="42370"/>
                    </a:cubicBezTo>
                    <a:cubicBezTo>
                      <a:pt x="33618" y="42598"/>
                      <a:pt x="33276" y="42927"/>
                      <a:pt x="33005" y="43398"/>
                    </a:cubicBezTo>
                    <a:cubicBezTo>
                      <a:pt x="32847" y="43670"/>
                      <a:pt x="32777" y="43926"/>
                      <a:pt x="32720" y="44169"/>
                    </a:cubicBezTo>
                    <a:cubicBezTo>
                      <a:pt x="32662" y="44383"/>
                      <a:pt x="32605" y="44568"/>
                      <a:pt x="32520" y="44697"/>
                    </a:cubicBezTo>
                    <a:cubicBezTo>
                      <a:pt x="32405" y="44882"/>
                      <a:pt x="32177" y="45011"/>
                      <a:pt x="31934" y="45168"/>
                    </a:cubicBezTo>
                    <a:cubicBezTo>
                      <a:pt x="31705" y="45297"/>
                      <a:pt x="31448" y="45453"/>
                      <a:pt x="31235" y="45668"/>
                    </a:cubicBezTo>
                    <a:cubicBezTo>
                      <a:pt x="30664" y="46239"/>
                      <a:pt x="30578" y="46981"/>
                      <a:pt x="30521" y="47623"/>
                    </a:cubicBezTo>
                    <a:cubicBezTo>
                      <a:pt x="30435" y="48394"/>
                      <a:pt x="30364" y="48851"/>
                      <a:pt x="29821" y="49108"/>
                    </a:cubicBezTo>
                    <a:cubicBezTo>
                      <a:pt x="29693" y="49180"/>
                      <a:pt x="29550" y="49222"/>
                      <a:pt x="29379" y="49265"/>
                    </a:cubicBezTo>
                    <a:cubicBezTo>
                      <a:pt x="28979" y="49380"/>
                      <a:pt x="28465" y="49522"/>
                      <a:pt x="28123" y="50036"/>
                    </a:cubicBezTo>
                    <a:cubicBezTo>
                      <a:pt x="27666" y="50707"/>
                      <a:pt x="27695" y="51563"/>
                      <a:pt x="27737" y="52248"/>
                    </a:cubicBezTo>
                    <a:cubicBezTo>
                      <a:pt x="27752" y="52705"/>
                      <a:pt x="27837" y="53177"/>
                      <a:pt x="27937" y="53619"/>
                    </a:cubicBezTo>
                    <a:cubicBezTo>
                      <a:pt x="28009" y="54047"/>
                      <a:pt x="28094" y="54447"/>
                      <a:pt x="28108" y="54818"/>
                    </a:cubicBezTo>
                    <a:cubicBezTo>
                      <a:pt x="27495" y="55246"/>
                      <a:pt x="26880" y="55461"/>
                      <a:pt x="26281" y="55461"/>
                    </a:cubicBezTo>
                    <a:cubicBezTo>
                      <a:pt x="25653" y="55461"/>
                      <a:pt x="25281" y="55204"/>
                      <a:pt x="25268" y="55204"/>
                    </a:cubicBezTo>
                    <a:lnTo>
                      <a:pt x="25039" y="55033"/>
                    </a:lnTo>
                    <a:cubicBezTo>
                      <a:pt x="25039" y="55033"/>
                      <a:pt x="22984" y="53605"/>
                      <a:pt x="22655" y="51892"/>
                    </a:cubicBezTo>
                    <a:lnTo>
                      <a:pt x="22655" y="51892"/>
                    </a:lnTo>
                    <a:cubicBezTo>
                      <a:pt x="22655" y="51893"/>
                      <a:pt x="22384" y="54005"/>
                      <a:pt x="23812" y="55446"/>
                    </a:cubicBezTo>
                    <a:cubicBezTo>
                      <a:pt x="22727" y="55760"/>
                      <a:pt x="21713" y="55932"/>
                      <a:pt x="20799" y="55932"/>
                    </a:cubicBezTo>
                    <a:cubicBezTo>
                      <a:pt x="18087" y="55932"/>
                      <a:pt x="17102" y="54533"/>
                      <a:pt x="17059" y="54475"/>
                    </a:cubicBezTo>
                    <a:lnTo>
                      <a:pt x="16902" y="54233"/>
                    </a:lnTo>
                    <a:lnTo>
                      <a:pt x="16431" y="54233"/>
                    </a:lnTo>
                    <a:cubicBezTo>
                      <a:pt x="11805" y="54233"/>
                      <a:pt x="8379" y="52648"/>
                      <a:pt x="6224" y="49522"/>
                    </a:cubicBezTo>
                    <a:cubicBezTo>
                      <a:pt x="6010" y="49208"/>
                      <a:pt x="5825" y="48894"/>
                      <a:pt x="5653" y="48580"/>
                    </a:cubicBezTo>
                    <a:lnTo>
                      <a:pt x="5653" y="48580"/>
                    </a:lnTo>
                    <a:cubicBezTo>
                      <a:pt x="6082" y="48908"/>
                      <a:pt x="6595" y="49123"/>
                      <a:pt x="7195" y="49123"/>
                    </a:cubicBezTo>
                    <a:cubicBezTo>
                      <a:pt x="7637" y="49123"/>
                      <a:pt x="8122" y="49022"/>
                      <a:pt x="8680" y="48765"/>
                    </a:cubicBezTo>
                    <a:cubicBezTo>
                      <a:pt x="9137" y="48565"/>
                      <a:pt x="9521" y="48280"/>
                      <a:pt x="9893" y="48009"/>
                    </a:cubicBezTo>
                    <a:cubicBezTo>
                      <a:pt x="10307" y="47724"/>
                      <a:pt x="10678" y="47452"/>
                      <a:pt x="11120" y="47281"/>
                    </a:cubicBezTo>
                    <a:cubicBezTo>
                      <a:pt x="11306" y="47210"/>
                      <a:pt x="11520" y="47124"/>
                      <a:pt x="11735" y="47039"/>
                    </a:cubicBezTo>
                    <a:cubicBezTo>
                      <a:pt x="12410" y="46754"/>
                      <a:pt x="13294" y="46390"/>
                      <a:pt x="13950" y="46390"/>
                    </a:cubicBezTo>
                    <a:cubicBezTo>
                      <a:pt x="14083" y="46390"/>
                      <a:pt x="14207" y="46405"/>
                      <a:pt x="14318" y="46439"/>
                    </a:cubicBezTo>
                    <a:cubicBezTo>
                      <a:pt x="14418" y="46468"/>
                      <a:pt x="14647" y="46767"/>
                      <a:pt x="14790" y="46953"/>
                    </a:cubicBezTo>
                    <a:cubicBezTo>
                      <a:pt x="15079" y="47344"/>
                      <a:pt x="15626" y="48048"/>
                      <a:pt x="16361" y="48048"/>
                    </a:cubicBezTo>
                    <a:cubicBezTo>
                      <a:pt x="16457" y="48048"/>
                      <a:pt x="16557" y="48036"/>
                      <a:pt x="16659" y="48009"/>
                    </a:cubicBezTo>
                    <a:cubicBezTo>
                      <a:pt x="16760" y="48152"/>
                      <a:pt x="16874" y="48295"/>
                      <a:pt x="17030" y="48394"/>
                    </a:cubicBezTo>
                    <a:cubicBezTo>
                      <a:pt x="17430" y="48680"/>
                      <a:pt x="17858" y="48822"/>
                      <a:pt x="18301" y="48822"/>
                    </a:cubicBezTo>
                    <a:cubicBezTo>
                      <a:pt x="18558" y="48822"/>
                      <a:pt x="18844" y="48765"/>
                      <a:pt x="19114" y="48651"/>
                    </a:cubicBezTo>
                    <a:cubicBezTo>
                      <a:pt x="19114" y="48651"/>
                      <a:pt x="17987" y="47766"/>
                      <a:pt x="17645" y="47524"/>
                    </a:cubicBezTo>
                    <a:cubicBezTo>
                      <a:pt x="16731" y="46881"/>
                      <a:pt x="16202" y="45211"/>
                      <a:pt x="16217" y="44326"/>
                    </a:cubicBezTo>
                    <a:lnTo>
                      <a:pt x="16217" y="44326"/>
                    </a:lnTo>
                    <a:cubicBezTo>
                      <a:pt x="16217" y="44327"/>
                      <a:pt x="16017" y="45754"/>
                      <a:pt x="16259" y="46953"/>
                    </a:cubicBezTo>
                    <a:cubicBezTo>
                      <a:pt x="16131" y="46896"/>
                      <a:pt x="15945" y="46724"/>
                      <a:pt x="15631" y="46296"/>
                    </a:cubicBezTo>
                    <a:cubicBezTo>
                      <a:pt x="15346" y="45925"/>
                      <a:pt x="15047" y="45539"/>
                      <a:pt x="14632" y="45411"/>
                    </a:cubicBezTo>
                    <a:cubicBezTo>
                      <a:pt x="14421" y="45350"/>
                      <a:pt x="14201" y="45323"/>
                      <a:pt x="13975" y="45323"/>
                    </a:cubicBezTo>
                    <a:cubicBezTo>
                      <a:pt x="13099" y="45323"/>
                      <a:pt x="12140" y="45724"/>
                      <a:pt x="11335" y="46053"/>
                    </a:cubicBezTo>
                    <a:cubicBezTo>
                      <a:pt x="11120" y="46139"/>
                      <a:pt x="10920" y="46224"/>
                      <a:pt x="10749" y="46296"/>
                    </a:cubicBezTo>
                    <a:cubicBezTo>
                      <a:pt x="10178" y="46510"/>
                      <a:pt x="9721" y="46839"/>
                      <a:pt x="9279" y="47153"/>
                    </a:cubicBezTo>
                    <a:cubicBezTo>
                      <a:pt x="8922" y="47395"/>
                      <a:pt x="8594" y="47638"/>
                      <a:pt x="8237" y="47795"/>
                    </a:cubicBezTo>
                    <a:cubicBezTo>
                      <a:pt x="7855" y="47969"/>
                      <a:pt x="7521" y="48050"/>
                      <a:pt x="7222" y="48050"/>
                    </a:cubicBezTo>
                    <a:cubicBezTo>
                      <a:pt x="6123" y="48050"/>
                      <a:pt x="5497" y="46952"/>
                      <a:pt x="4711" y="45325"/>
                    </a:cubicBezTo>
                    <a:cubicBezTo>
                      <a:pt x="4582" y="45069"/>
                      <a:pt x="4468" y="44825"/>
                      <a:pt x="4340" y="44583"/>
                    </a:cubicBezTo>
                    <a:lnTo>
                      <a:pt x="4340" y="44568"/>
                    </a:lnTo>
                    <a:lnTo>
                      <a:pt x="4325" y="44568"/>
                    </a:lnTo>
                    <a:lnTo>
                      <a:pt x="4226" y="44440"/>
                    </a:lnTo>
                    <a:cubicBezTo>
                      <a:pt x="2084" y="41985"/>
                      <a:pt x="2084" y="39301"/>
                      <a:pt x="2370" y="37659"/>
                    </a:cubicBezTo>
                    <a:lnTo>
                      <a:pt x="2370" y="37659"/>
                    </a:lnTo>
                    <a:cubicBezTo>
                      <a:pt x="2684" y="38087"/>
                      <a:pt x="3126" y="38487"/>
                      <a:pt x="3668" y="38830"/>
                    </a:cubicBezTo>
                    <a:cubicBezTo>
                      <a:pt x="4468" y="39344"/>
                      <a:pt x="5553" y="39743"/>
                      <a:pt x="6524" y="39743"/>
                    </a:cubicBezTo>
                    <a:cubicBezTo>
                      <a:pt x="7637" y="39743"/>
                      <a:pt x="8551" y="38902"/>
                      <a:pt x="8950" y="38630"/>
                    </a:cubicBezTo>
                    <a:lnTo>
                      <a:pt x="8950" y="38630"/>
                    </a:lnTo>
                    <a:cubicBezTo>
                      <a:pt x="8950" y="38630"/>
                      <a:pt x="8213" y="38968"/>
                      <a:pt x="7168" y="38968"/>
                    </a:cubicBezTo>
                    <a:cubicBezTo>
                      <a:pt x="6318" y="38968"/>
                      <a:pt x="5264" y="38744"/>
                      <a:pt x="4239" y="37931"/>
                    </a:cubicBezTo>
                    <a:cubicBezTo>
                      <a:pt x="3583" y="37417"/>
                      <a:pt x="2827" y="36745"/>
                      <a:pt x="2840" y="36003"/>
                    </a:cubicBezTo>
                    <a:lnTo>
                      <a:pt x="2855" y="35975"/>
                    </a:lnTo>
                    <a:lnTo>
                      <a:pt x="2855" y="35946"/>
                    </a:lnTo>
                    <a:lnTo>
                      <a:pt x="2855" y="35889"/>
                    </a:lnTo>
                    <a:lnTo>
                      <a:pt x="2840" y="35875"/>
                    </a:lnTo>
                    <a:lnTo>
                      <a:pt x="2827" y="35832"/>
                    </a:lnTo>
                    <a:cubicBezTo>
                      <a:pt x="2541" y="33662"/>
                      <a:pt x="3526" y="31264"/>
                      <a:pt x="4068" y="30179"/>
                    </a:cubicBezTo>
                    <a:cubicBezTo>
                      <a:pt x="4311" y="30321"/>
                      <a:pt x="4611" y="30393"/>
                      <a:pt x="4953" y="30393"/>
                    </a:cubicBezTo>
                    <a:cubicBezTo>
                      <a:pt x="5039" y="30393"/>
                      <a:pt x="5139" y="30393"/>
                      <a:pt x="5225" y="30379"/>
                    </a:cubicBezTo>
                    <a:cubicBezTo>
                      <a:pt x="6809" y="30264"/>
                      <a:pt x="7195" y="28809"/>
                      <a:pt x="7195" y="28808"/>
                    </a:cubicBezTo>
                    <a:lnTo>
                      <a:pt x="7195" y="28808"/>
                    </a:lnTo>
                    <a:cubicBezTo>
                      <a:pt x="7087" y="28997"/>
                      <a:pt x="6138" y="29543"/>
                      <a:pt x="5360" y="29543"/>
                    </a:cubicBezTo>
                    <a:cubicBezTo>
                      <a:pt x="5314" y="29543"/>
                      <a:pt x="5269" y="29541"/>
                      <a:pt x="5225" y="29537"/>
                    </a:cubicBezTo>
                    <a:cubicBezTo>
                      <a:pt x="4810" y="29493"/>
                      <a:pt x="4511" y="29294"/>
                      <a:pt x="4382" y="28922"/>
                    </a:cubicBezTo>
                    <a:cubicBezTo>
                      <a:pt x="3497" y="25283"/>
                      <a:pt x="5796" y="24069"/>
                      <a:pt x="5895" y="24027"/>
                    </a:cubicBezTo>
                    <a:lnTo>
                      <a:pt x="6196" y="23884"/>
                    </a:lnTo>
                    <a:lnTo>
                      <a:pt x="6196" y="23555"/>
                    </a:lnTo>
                    <a:cubicBezTo>
                      <a:pt x="6196" y="21271"/>
                      <a:pt x="7837" y="20357"/>
                      <a:pt x="8750" y="20015"/>
                    </a:cubicBezTo>
                    <a:cubicBezTo>
                      <a:pt x="8750" y="20201"/>
                      <a:pt x="8765" y="20372"/>
                      <a:pt x="8808" y="20543"/>
                    </a:cubicBezTo>
                    <a:cubicBezTo>
                      <a:pt x="9079" y="21685"/>
                      <a:pt x="9950" y="22356"/>
                      <a:pt x="10850" y="22913"/>
                    </a:cubicBezTo>
                    <a:cubicBezTo>
                      <a:pt x="10850" y="22913"/>
                      <a:pt x="9793" y="21699"/>
                      <a:pt x="9850" y="20286"/>
                    </a:cubicBezTo>
                    <a:cubicBezTo>
                      <a:pt x="9850" y="20058"/>
                      <a:pt x="9822" y="19715"/>
                      <a:pt x="9850" y="19401"/>
                    </a:cubicBezTo>
                    <a:cubicBezTo>
                      <a:pt x="9879" y="19144"/>
                      <a:pt x="9893" y="18916"/>
                      <a:pt x="9879" y="18688"/>
                    </a:cubicBezTo>
                    <a:cubicBezTo>
                      <a:pt x="10406" y="16931"/>
                      <a:pt x="12734" y="16817"/>
                      <a:pt x="12833" y="16817"/>
                    </a:cubicBezTo>
                    <a:lnTo>
                      <a:pt x="13290" y="16803"/>
                    </a:lnTo>
                    <a:lnTo>
                      <a:pt x="13347" y="16360"/>
                    </a:lnTo>
                    <a:cubicBezTo>
                      <a:pt x="14261" y="9608"/>
                      <a:pt x="24897" y="8581"/>
                      <a:pt x="25011" y="8581"/>
                    </a:cubicBezTo>
                    <a:lnTo>
                      <a:pt x="25296" y="8552"/>
                    </a:lnTo>
                    <a:lnTo>
                      <a:pt x="25439" y="8295"/>
                    </a:lnTo>
                    <a:cubicBezTo>
                      <a:pt x="27381" y="4526"/>
                      <a:pt x="31620" y="3727"/>
                      <a:pt x="34817" y="3727"/>
                    </a:cubicBezTo>
                    <a:cubicBezTo>
                      <a:pt x="36288" y="3727"/>
                      <a:pt x="37330" y="3912"/>
                      <a:pt x="37330" y="3912"/>
                    </a:cubicBezTo>
                    <a:lnTo>
                      <a:pt x="37558" y="3955"/>
                    </a:lnTo>
                    <a:lnTo>
                      <a:pt x="37745" y="3813"/>
                    </a:lnTo>
                    <a:cubicBezTo>
                      <a:pt x="40185" y="1985"/>
                      <a:pt x="42056" y="1599"/>
                      <a:pt x="43198" y="1599"/>
                    </a:cubicBezTo>
                    <a:cubicBezTo>
                      <a:pt x="44197" y="1599"/>
                      <a:pt x="44753" y="1900"/>
                      <a:pt x="44753" y="1900"/>
                    </a:cubicBezTo>
                    <a:lnTo>
                      <a:pt x="44939" y="1999"/>
                    </a:lnTo>
                    <a:lnTo>
                      <a:pt x="45153" y="1942"/>
                    </a:lnTo>
                    <a:cubicBezTo>
                      <a:pt x="46681" y="1542"/>
                      <a:pt x="48023" y="1329"/>
                      <a:pt x="49150" y="1329"/>
                    </a:cubicBezTo>
                    <a:cubicBezTo>
                      <a:pt x="51463" y="1329"/>
                      <a:pt x="52062" y="2227"/>
                      <a:pt x="52119" y="2313"/>
                    </a:cubicBezTo>
                    <a:lnTo>
                      <a:pt x="52334" y="2870"/>
                    </a:lnTo>
                    <a:lnTo>
                      <a:pt x="52876" y="2542"/>
                    </a:lnTo>
                    <a:cubicBezTo>
                      <a:pt x="54418" y="1628"/>
                      <a:pt x="55989" y="1171"/>
                      <a:pt x="57544" y="1171"/>
                    </a:cubicBezTo>
                    <a:close/>
                    <a:moveTo>
                      <a:pt x="74074" y="9515"/>
                    </a:moveTo>
                    <a:cubicBezTo>
                      <a:pt x="75883" y="9515"/>
                      <a:pt x="77073" y="10102"/>
                      <a:pt x="77158" y="10136"/>
                    </a:cubicBezTo>
                    <a:lnTo>
                      <a:pt x="77373" y="10250"/>
                    </a:lnTo>
                    <a:cubicBezTo>
                      <a:pt x="77373" y="10250"/>
                      <a:pt x="79771" y="10579"/>
                      <a:pt x="78801" y="13220"/>
                    </a:cubicBezTo>
                    <a:cubicBezTo>
                      <a:pt x="78801" y="13220"/>
                      <a:pt x="80470" y="10922"/>
                      <a:pt x="78943" y="9808"/>
                    </a:cubicBezTo>
                    <a:cubicBezTo>
                      <a:pt x="79057" y="9797"/>
                      <a:pt x="79167" y="9791"/>
                      <a:pt x="79274" y="9791"/>
                    </a:cubicBezTo>
                    <a:cubicBezTo>
                      <a:pt x="79708" y="9791"/>
                      <a:pt x="80093" y="9885"/>
                      <a:pt x="80413" y="10079"/>
                    </a:cubicBezTo>
                    <a:cubicBezTo>
                      <a:pt x="81098" y="10507"/>
                      <a:pt x="81399" y="11293"/>
                      <a:pt x="81542" y="11792"/>
                    </a:cubicBezTo>
                    <a:cubicBezTo>
                      <a:pt x="80784" y="12549"/>
                      <a:pt x="80299" y="13848"/>
                      <a:pt x="80114" y="15690"/>
                    </a:cubicBezTo>
                    <a:cubicBezTo>
                      <a:pt x="80057" y="15960"/>
                      <a:pt x="79657" y="18516"/>
                      <a:pt x="79657" y="21828"/>
                    </a:cubicBezTo>
                    <a:cubicBezTo>
                      <a:pt x="79382" y="21612"/>
                      <a:pt x="79043" y="21476"/>
                      <a:pt x="78628" y="21476"/>
                    </a:cubicBezTo>
                    <a:cubicBezTo>
                      <a:pt x="78138" y="21476"/>
                      <a:pt x="77542" y="21664"/>
                      <a:pt x="76816" y="22127"/>
                    </a:cubicBezTo>
                    <a:cubicBezTo>
                      <a:pt x="76816" y="22127"/>
                      <a:pt x="77139" y="21972"/>
                      <a:pt x="77577" y="21972"/>
                    </a:cubicBezTo>
                    <a:cubicBezTo>
                      <a:pt x="78361" y="21972"/>
                      <a:pt x="79512" y="22472"/>
                      <a:pt x="79814" y="25268"/>
                    </a:cubicBezTo>
                    <a:cubicBezTo>
                      <a:pt x="79814" y="25340"/>
                      <a:pt x="79829" y="25397"/>
                      <a:pt x="79829" y="25468"/>
                    </a:cubicBezTo>
                    <a:lnTo>
                      <a:pt x="79829" y="25496"/>
                    </a:lnTo>
                    <a:cubicBezTo>
                      <a:pt x="79871" y="25868"/>
                      <a:pt x="79914" y="26239"/>
                      <a:pt x="79971" y="26625"/>
                    </a:cubicBezTo>
                    <a:cubicBezTo>
                      <a:pt x="79891" y="26617"/>
                      <a:pt x="79809" y="26613"/>
                      <a:pt x="79724" y="26613"/>
                    </a:cubicBezTo>
                    <a:cubicBezTo>
                      <a:pt x="78140" y="26613"/>
                      <a:pt x="75812" y="28014"/>
                      <a:pt x="72776" y="30793"/>
                    </a:cubicBezTo>
                    <a:cubicBezTo>
                      <a:pt x="72126" y="30360"/>
                      <a:pt x="71258" y="30081"/>
                      <a:pt x="70099" y="30081"/>
                    </a:cubicBezTo>
                    <a:cubicBezTo>
                      <a:pt x="69806" y="30081"/>
                      <a:pt x="69495" y="30099"/>
                      <a:pt x="69164" y="30136"/>
                    </a:cubicBezTo>
                    <a:cubicBezTo>
                      <a:pt x="69164" y="30136"/>
                      <a:pt x="73119" y="30679"/>
                      <a:pt x="74732" y="35261"/>
                    </a:cubicBezTo>
                    <a:cubicBezTo>
                      <a:pt x="74732" y="35261"/>
                      <a:pt x="74889" y="33034"/>
                      <a:pt x="73590" y="31492"/>
                    </a:cubicBezTo>
                    <a:cubicBezTo>
                      <a:pt x="77250" y="28154"/>
                      <a:pt x="79014" y="27667"/>
                      <a:pt x="79743" y="27667"/>
                    </a:cubicBezTo>
                    <a:cubicBezTo>
                      <a:pt x="79821" y="27667"/>
                      <a:pt x="79887" y="27673"/>
                      <a:pt x="79943" y="27681"/>
                    </a:cubicBezTo>
                    <a:cubicBezTo>
                      <a:pt x="80213" y="27723"/>
                      <a:pt x="80328" y="27852"/>
                      <a:pt x="80342" y="27895"/>
                    </a:cubicBezTo>
                    <a:lnTo>
                      <a:pt x="80613" y="28180"/>
                    </a:lnTo>
                    <a:cubicBezTo>
                      <a:pt x="80828" y="28409"/>
                      <a:pt x="80699" y="29765"/>
                      <a:pt x="80328" y="30978"/>
                    </a:cubicBezTo>
                    <a:lnTo>
                      <a:pt x="80328" y="31007"/>
                    </a:lnTo>
                    <a:cubicBezTo>
                      <a:pt x="79757" y="33319"/>
                      <a:pt x="78557" y="35032"/>
                      <a:pt x="76745" y="36089"/>
                    </a:cubicBezTo>
                    <a:cubicBezTo>
                      <a:pt x="75025" y="37097"/>
                      <a:pt x="72984" y="37387"/>
                      <a:pt x="71208" y="37387"/>
                    </a:cubicBezTo>
                    <a:cubicBezTo>
                      <a:pt x="69313" y="37387"/>
                      <a:pt x="67720" y="37057"/>
                      <a:pt x="67137" y="36917"/>
                    </a:cubicBezTo>
                    <a:cubicBezTo>
                      <a:pt x="67137" y="36917"/>
                      <a:pt x="66924" y="36860"/>
                      <a:pt x="66823" y="36846"/>
                    </a:cubicBezTo>
                    <a:lnTo>
                      <a:pt x="66609" y="36774"/>
                    </a:lnTo>
                    <a:lnTo>
                      <a:pt x="66595" y="36789"/>
                    </a:lnTo>
                    <a:cubicBezTo>
                      <a:pt x="66010" y="36660"/>
                      <a:pt x="65710" y="36374"/>
                      <a:pt x="65296" y="35718"/>
                    </a:cubicBezTo>
                    <a:cubicBezTo>
                      <a:pt x="64996" y="35232"/>
                      <a:pt x="64796" y="34876"/>
                      <a:pt x="64639" y="34433"/>
                    </a:cubicBezTo>
                    <a:cubicBezTo>
                      <a:pt x="64554" y="34191"/>
                      <a:pt x="64510" y="33934"/>
                      <a:pt x="64482" y="33648"/>
                    </a:cubicBezTo>
                    <a:cubicBezTo>
                      <a:pt x="64440" y="33376"/>
                      <a:pt x="64411" y="33091"/>
                      <a:pt x="64311" y="32792"/>
                    </a:cubicBezTo>
                    <a:lnTo>
                      <a:pt x="64311" y="32792"/>
                    </a:lnTo>
                    <a:cubicBezTo>
                      <a:pt x="64310" y="32792"/>
                      <a:pt x="63412" y="34990"/>
                      <a:pt x="64396" y="36275"/>
                    </a:cubicBezTo>
                    <a:cubicBezTo>
                      <a:pt x="64868" y="36888"/>
                      <a:pt x="65196" y="37345"/>
                      <a:pt x="65724" y="37602"/>
                    </a:cubicBezTo>
                    <a:cubicBezTo>
                      <a:pt x="63497" y="39429"/>
                      <a:pt x="60085" y="40543"/>
                      <a:pt x="59514" y="40729"/>
                    </a:cubicBezTo>
                    <a:cubicBezTo>
                      <a:pt x="57245" y="40586"/>
                      <a:pt x="54133" y="39001"/>
                      <a:pt x="54133" y="39001"/>
                    </a:cubicBezTo>
                    <a:lnTo>
                      <a:pt x="54133" y="39001"/>
                    </a:lnTo>
                    <a:cubicBezTo>
                      <a:pt x="54247" y="39115"/>
                      <a:pt x="56845" y="41685"/>
                      <a:pt x="59557" y="41799"/>
                    </a:cubicBezTo>
                    <a:lnTo>
                      <a:pt x="59643" y="41799"/>
                    </a:lnTo>
                    <a:lnTo>
                      <a:pt x="59729" y="41770"/>
                    </a:lnTo>
                    <a:cubicBezTo>
                      <a:pt x="59914" y="41713"/>
                      <a:pt x="64383" y="40386"/>
                      <a:pt x="66924" y="37959"/>
                    </a:cubicBezTo>
                    <a:cubicBezTo>
                      <a:pt x="67580" y="38118"/>
                      <a:pt x="69220" y="38455"/>
                      <a:pt x="71188" y="38455"/>
                    </a:cubicBezTo>
                    <a:cubicBezTo>
                      <a:pt x="73114" y="38455"/>
                      <a:pt x="75353" y="38132"/>
                      <a:pt x="77288" y="37002"/>
                    </a:cubicBezTo>
                    <a:cubicBezTo>
                      <a:pt x="79200" y="35889"/>
                      <a:pt x="80514" y="34147"/>
                      <a:pt x="81199" y="31835"/>
                    </a:cubicBezTo>
                    <a:cubicBezTo>
                      <a:pt x="81493" y="31765"/>
                      <a:pt x="81765" y="31734"/>
                      <a:pt x="82017" y="31734"/>
                    </a:cubicBezTo>
                    <a:cubicBezTo>
                      <a:pt x="84349" y="31734"/>
                      <a:pt x="84896" y="34433"/>
                      <a:pt x="84896" y="34433"/>
                    </a:cubicBezTo>
                    <a:cubicBezTo>
                      <a:pt x="84768" y="32535"/>
                      <a:pt x="84125" y="31578"/>
                      <a:pt x="83383" y="31136"/>
                    </a:cubicBezTo>
                    <a:cubicBezTo>
                      <a:pt x="83297" y="30521"/>
                      <a:pt x="83369" y="30051"/>
                      <a:pt x="83597" y="29765"/>
                    </a:cubicBezTo>
                    <a:cubicBezTo>
                      <a:pt x="83811" y="29480"/>
                      <a:pt x="84111" y="29436"/>
                      <a:pt x="84111" y="29436"/>
                    </a:cubicBezTo>
                    <a:lnTo>
                      <a:pt x="84882" y="29394"/>
                    </a:lnTo>
                    <a:lnTo>
                      <a:pt x="84568" y="28680"/>
                    </a:lnTo>
                    <a:cubicBezTo>
                      <a:pt x="84553" y="28666"/>
                      <a:pt x="83711" y="26796"/>
                      <a:pt x="84410" y="24925"/>
                    </a:cubicBezTo>
                    <a:cubicBezTo>
                      <a:pt x="84839" y="23783"/>
                      <a:pt x="85781" y="22870"/>
                      <a:pt x="87195" y="22228"/>
                    </a:cubicBezTo>
                    <a:cubicBezTo>
                      <a:pt x="87437" y="22156"/>
                      <a:pt x="88394" y="21885"/>
                      <a:pt x="89450" y="21328"/>
                    </a:cubicBezTo>
                    <a:cubicBezTo>
                      <a:pt x="89450" y="21328"/>
                      <a:pt x="90463" y="20835"/>
                      <a:pt x="91636" y="20835"/>
                    </a:cubicBezTo>
                    <a:cubicBezTo>
                      <a:pt x="92408" y="20835"/>
                      <a:pt x="93249" y="21048"/>
                      <a:pt x="93918" y="21756"/>
                    </a:cubicBezTo>
                    <a:cubicBezTo>
                      <a:pt x="93918" y="21756"/>
                      <a:pt x="93276" y="20029"/>
                      <a:pt x="91434" y="19843"/>
                    </a:cubicBezTo>
                    <a:cubicBezTo>
                      <a:pt x="91906" y="19329"/>
                      <a:pt x="92290" y="18730"/>
                      <a:pt x="92490" y="18016"/>
                    </a:cubicBezTo>
                    <a:lnTo>
                      <a:pt x="92505" y="17945"/>
                    </a:lnTo>
                    <a:cubicBezTo>
                      <a:pt x="92591" y="17317"/>
                      <a:pt x="93048" y="15604"/>
                      <a:pt x="94133" y="15176"/>
                    </a:cubicBezTo>
                    <a:cubicBezTo>
                      <a:pt x="94312" y="15106"/>
                      <a:pt x="94505" y="15071"/>
                      <a:pt x="94713" y="15071"/>
                    </a:cubicBezTo>
                    <a:cubicBezTo>
                      <a:pt x="95400" y="15071"/>
                      <a:pt x="96240" y="15454"/>
                      <a:pt x="97216" y="16232"/>
                    </a:cubicBezTo>
                    <a:cubicBezTo>
                      <a:pt x="97473" y="16575"/>
                      <a:pt x="99228" y="19072"/>
                      <a:pt x="96345" y="22171"/>
                    </a:cubicBezTo>
                    <a:cubicBezTo>
                      <a:pt x="93918" y="24783"/>
                      <a:pt x="96245" y="28837"/>
                      <a:pt x="96245" y="28837"/>
                    </a:cubicBezTo>
                    <a:cubicBezTo>
                      <a:pt x="95688" y="24541"/>
                      <a:pt x="97116" y="22898"/>
                      <a:pt x="97130" y="22885"/>
                    </a:cubicBezTo>
                    <a:cubicBezTo>
                      <a:pt x="99614" y="20100"/>
                      <a:pt x="99100" y="17660"/>
                      <a:pt x="98529" y="16404"/>
                    </a:cubicBezTo>
                    <a:lnTo>
                      <a:pt x="98529" y="16404"/>
                    </a:lnTo>
                    <a:cubicBezTo>
                      <a:pt x="100728" y="16775"/>
                      <a:pt x="101056" y="19373"/>
                      <a:pt x="101070" y="19487"/>
                    </a:cubicBezTo>
                    <a:lnTo>
                      <a:pt x="101113" y="19843"/>
                    </a:lnTo>
                    <a:lnTo>
                      <a:pt x="101455" y="19944"/>
                    </a:lnTo>
                    <a:cubicBezTo>
                      <a:pt x="105881" y="21128"/>
                      <a:pt x="106052" y="26867"/>
                      <a:pt x="106052" y="26924"/>
                    </a:cubicBezTo>
                    <a:lnTo>
                      <a:pt x="106052" y="27253"/>
                    </a:lnTo>
                    <a:lnTo>
                      <a:pt x="106366" y="27396"/>
                    </a:lnTo>
                    <a:cubicBezTo>
                      <a:pt x="112733" y="30165"/>
                      <a:pt x="113961" y="37959"/>
                      <a:pt x="113975" y="38045"/>
                    </a:cubicBezTo>
                    <a:cubicBezTo>
                      <a:pt x="114960" y="44597"/>
                      <a:pt x="112634" y="46510"/>
                      <a:pt x="112105" y="46852"/>
                    </a:cubicBezTo>
                    <a:cubicBezTo>
                      <a:pt x="111848" y="46881"/>
                      <a:pt x="111619" y="46953"/>
                      <a:pt x="111420" y="47010"/>
                    </a:cubicBezTo>
                    <a:cubicBezTo>
                      <a:pt x="111142" y="47082"/>
                      <a:pt x="110916" y="47144"/>
                      <a:pt x="110645" y="47144"/>
                    </a:cubicBezTo>
                    <a:cubicBezTo>
                      <a:pt x="110596" y="47144"/>
                      <a:pt x="110545" y="47142"/>
                      <a:pt x="110492" y="47138"/>
                    </a:cubicBezTo>
                    <a:cubicBezTo>
                      <a:pt x="109764" y="47081"/>
                      <a:pt x="108850" y="46867"/>
                      <a:pt x="108507" y="46595"/>
                    </a:cubicBezTo>
                    <a:cubicBezTo>
                      <a:pt x="108180" y="46338"/>
                      <a:pt x="108079" y="45882"/>
                      <a:pt x="107980" y="45368"/>
                    </a:cubicBezTo>
                    <a:cubicBezTo>
                      <a:pt x="107822" y="44726"/>
                      <a:pt x="107666" y="43984"/>
                      <a:pt x="106980" y="43498"/>
                    </a:cubicBezTo>
                    <a:cubicBezTo>
                      <a:pt x="106724" y="43312"/>
                      <a:pt x="106423" y="43241"/>
                      <a:pt x="106166" y="43169"/>
                    </a:cubicBezTo>
                    <a:cubicBezTo>
                      <a:pt x="105966" y="43112"/>
                      <a:pt x="105766" y="43070"/>
                      <a:pt x="105681" y="42984"/>
                    </a:cubicBezTo>
                    <a:cubicBezTo>
                      <a:pt x="105553" y="42870"/>
                      <a:pt x="105452" y="42570"/>
                      <a:pt x="105382" y="42299"/>
                    </a:cubicBezTo>
                    <a:cubicBezTo>
                      <a:pt x="105310" y="42113"/>
                      <a:pt x="105253" y="41913"/>
                      <a:pt x="105167" y="41728"/>
                    </a:cubicBezTo>
                    <a:cubicBezTo>
                      <a:pt x="104682" y="40714"/>
                      <a:pt x="103625" y="40286"/>
                      <a:pt x="102797" y="39943"/>
                    </a:cubicBezTo>
                    <a:cubicBezTo>
                      <a:pt x="102626" y="39872"/>
                      <a:pt x="102455" y="39815"/>
                      <a:pt x="102298" y="39743"/>
                    </a:cubicBezTo>
                    <a:lnTo>
                      <a:pt x="102298" y="39743"/>
                    </a:lnTo>
                    <a:cubicBezTo>
                      <a:pt x="102299" y="39744"/>
                      <a:pt x="104154" y="40843"/>
                      <a:pt x="104211" y="42185"/>
                    </a:cubicBezTo>
                    <a:cubicBezTo>
                      <a:pt x="104211" y="42313"/>
                      <a:pt x="104310" y="42456"/>
                      <a:pt x="104354" y="42613"/>
                    </a:cubicBezTo>
                    <a:cubicBezTo>
                      <a:pt x="104482" y="43013"/>
                      <a:pt x="104624" y="43455"/>
                      <a:pt x="104967" y="43769"/>
                    </a:cubicBezTo>
                    <a:cubicBezTo>
                      <a:pt x="105253" y="44026"/>
                      <a:pt x="105595" y="44112"/>
                      <a:pt x="105896" y="44197"/>
                    </a:cubicBezTo>
                    <a:cubicBezTo>
                      <a:pt x="106081" y="44241"/>
                      <a:pt x="106267" y="44298"/>
                      <a:pt x="106366" y="44368"/>
                    </a:cubicBezTo>
                    <a:cubicBezTo>
                      <a:pt x="106709" y="44612"/>
                      <a:pt x="106823" y="45069"/>
                      <a:pt x="106937" y="45611"/>
                    </a:cubicBezTo>
                    <a:cubicBezTo>
                      <a:pt x="107066" y="46224"/>
                      <a:pt x="107223" y="46924"/>
                      <a:pt x="107837" y="47423"/>
                    </a:cubicBezTo>
                    <a:cubicBezTo>
                      <a:pt x="108579" y="48023"/>
                      <a:pt x="110106" y="48181"/>
                      <a:pt x="110407" y="48194"/>
                    </a:cubicBezTo>
                    <a:cubicBezTo>
                      <a:pt x="110477" y="48209"/>
                      <a:pt x="110563" y="48209"/>
                      <a:pt x="110635" y="48209"/>
                    </a:cubicBezTo>
                    <a:cubicBezTo>
                      <a:pt x="110991" y="48209"/>
                      <a:pt x="111292" y="48137"/>
                      <a:pt x="111562" y="48066"/>
                    </a:cubicBezTo>
                    <a:lnTo>
                      <a:pt x="111562" y="48066"/>
                    </a:lnTo>
                    <a:cubicBezTo>
                      <a:pt x="110949" y="51121"/>
                      <a:pt x="109507" y="52663"/>
                      <a:pt x="107237" y="52663"/>
                    </a:cubicBezTo>
                    <a:cubicBezTo>
                      <a:pt x="105110" y="52663"/>
                      <a:pt x="102997" y="51293"/>
                      <a:pt x="102968" y="51293"/>
                    </a:cubicBezTo>
                    <a:lnTo>
                      <a:pt x="101756" y="50493"/>
                    </a:lnTo>
                    <a:cubicBezTo>
                      <a:pt x="100342" y="48965"/>
                      <a:pt x="100870" y="47610"/>
                      <a:pt x="100871" y="47610"/>
                    </a:cubicBezTo>
                    <a:lnTo>
                      <a:pt x="100871" y="47610"/>
                    </a:lnTo>
                    <a:cubicBezTo>
                      <a:pt x="100100" y="49037"/>
                      <a:pt x="100370" y="50151"/>
                      <a:pt x="100970" y="50964"/>
                    </a:cubicBezTo>
                    <a:cubicBezTo>
                      <a:pt x="99657" y="50522"/>
                      <a:pt x="99329" y="49694"/>
                      <a:pt x="99257" y="49393"/>
                    </a:cubicBezTo>
                    <a:cubicBezTo>
                      <a:pt x="99257" y="49194"/>
                      <a:pt x="99285" y="48965"/>
                      <a:pt x="99314" y="48737"/>
                    </a:cubicBezTo>
                    <a:cubicBezTo>
                      <a:pt x="99386" y="48280"/>
                      <a:pt x="99457" y="47752"/>
                      <a:pt x="99329" y="47224"/>
                    </a:cubicBezTo>
                    <a:cubicBezTo>
                      <a:pt x="99158" y="46553"/>
                      <a:pt x="98686" y="45839"/>
                      <a:pt x="98044" y="45325"/>
                    </a:cubicBezTo>
                    <a:cubicBezTo>
                      <a:pt x="97016" y="44483"/>
                      <a:pt x="95646" y="44412"/>
                      <a:pt x="94332" y="44412"/>
                    </a:cubicBezTo>
                    <a:cubicBezTo>
                      <a:pt x="94332" y="44412"/>
                      <a:pt x="96616" y="45525"/>
                      <a:pt x="97373" y="46139"/>
                    </a:cubicBezTo>
                    <a:cubicBezTo>
                      <a:pt x="97829" y="46525"/>
                      <a:pt x="98187" y="47024"/>
                      <a:pt x="98286" y="47467"/>
                    </a:cubicBezTo>
                    <a:cubicBezTo>
                      <a:pt x="98372" y="47809"/>
                      <a:pt x="98315" y="48194"/>
                      <a:pt x="98272" y="48594"/>
                    </a:cubicBezTo>
                    <a:cubicBezTo>
                      <a:pt x="98244" y="48765"/>
                      <a:pt x="98215" y="48951"/>
                      <a:pt x="98200" y="49136"/>
                    </a:cubicBezTo>
                    <a:cubicBezTo>
                      <a:pt x="97135" y="50546"/>
                      <a:pt x="95594" y="50838"/>
                      <a:pt x="94504" y="50838"/>
                    </a:cubicBezTo>
                    <a:cubicBezTo>
                      <a:pt x="93784" y="50838"/>
                      <a:pt x="93261" y="50710"/>
                      <a:pt x="93204" y="50693"/>
                    </a:cubicBezTo>
                    <a:cubicBezTo>
                      <a:pt x="93166" y="50683"/>
                      <a:pt x="93126" y="50679"/>
                      <a:pt x="93086" y="50679"/>
                    </a:cubicBezTo>
                    <a:cubicBezTo>
                      <a:pt x="92947" y="50679"/>
                      <a:pt x="92804" y="50736"/>
                      <a:pt x="92705" y="50836"/>
                    </a:cubicBezTo>
                    <a:cubicBezTo>
                      <a:pt x="89924" y="53587"/>
                      <a:pt x="87680" y="54246"/>
                      <a:pt x="86168" y="54246"/>
                    </a:cubicBezTo>
                    <a:cubicBezTo>
                      <a:pt x="84841" y="54246"/>
                      <a:pt x="84077" y="53737"/>
                      <a:pt x="84011" y="53691"/>
                    </a:cubicBezTo>
                    <a:lnTo>
                      <a:pt x="83997" y="53691"/>
                    </a:lnTo>
                    <a:cubicBezTo>
                      <a:pt x="84125" y="53462"/>
                      <a:pt x="84268" y="53219"/>
                      <a:pt x="84382" y="53034"/>
                    </a:cubicBezTo>
                    <a:cubicBezTo>
                      <a:pt x="84539" y="52777"/>
                      <a:pt x="84682" y="52520"/>
                      <a:pt x="84782" y="52306"/>
                    </a:cubicBezTo>
                    <a:cubicBezTo>
                      <a:pt x="85153" y="51550"/>
                      <a:pt x="85438" y="50950"/>
                      <a:pt x="86038" y="50408"/>
                    </a:cubicBezTo>
                    <a:cubicBezTo>
                      <a:pt x="86681" y="49837"/>
                      <a:pt x="87651" y="49336"/>
                      <a:pt x="88594" y="49066"/>
                    </a:cubicBezTo>
                    <a:cubicBezTo>
                      <a:pt x="88594" y="49380"/>
                      <a:pt x="88607" y="49694"/>
                      <a:pt x="88636" y="49964"/>
                    </a:cubicBezTo>
                    <a:cubicBezTo>
                      <a:pt x="88708" y="50650"/>
                      <a:pt x="88908" y="51064"/>
                      <a:pt x="89407" y="51578"/>
                    </a:cubicBezTo>
                    <a:cubicBezTo>
                      <a:pt x="89407" y="51578"/>
                      <a:pt x="89079" y="49265"/>
                      <a:pt x="89692" y="48337"/>
                    </a:cubicBezTo>
                    <a:cubicBezTo>
                      <a:pt x="89907" y="48009"/>
                      <a:pt x="89835" y="47852"/>
                      <a:pt x="90135" y="47552"/>
                    </a:cubicBezTo>
                    <a:lnTo>
                      <a:pt x="90307" y="47381"/>
                    </a:lnTo>
                    <a:cubicBezTo>
                      <a:pt x="90834" y="46839"/>
                      <a:pt x="90992" y="46453"/>
                      <a:pt x="91006" y="45697"/>
                    </a:cubicBezTo>
                    <a:lnTo>
                      <a:pt x="91006" y="45554"/>
                    </a:lnTo>
                    <a:cubicBezTo>
                      <a:pt x="91006" y="45025"/>
                      <a:pt x="91021" y="44740"/>
                      <a:pt x="91220" y="44454"/>
                    </a:cubicBezTo>
                    <a:cubicBezTo>
                      <a:pt x="91449" y="44155"/>
                      <a:pt x="91777" y="43955"/>
                      <a:pt x="92134" y="43727"/>
                    </a:cubicBezTo>
                    <a:cubicBezTo>
                      <a:pt x="92705" y="43384"/>
                      <a:pt x="93362" y="42984"/>
                      <a:pt x="93647" y="42128"/>
                    </a:cubicBezTo>
                    <a:lnTo>
                      <a:pt x="93704" y="41942"/>
                    </a:lnTo>
                    <a:cubicBezTo>
                      <a:pt x="93861" y="41456"/>
                      <a:pt x="94004" y="41028"/>
                      <a:pt x="94260" y="40615"/>
                    </a:cubicBezTo>
                    <a:cubicBezTo>
                      <a:pt x="94361" y="40443"/>
                      <a:pt x="94517" y="40272"/>
                      <a:pt x="94675" y="40086"/>
                    </a:cubicBezTo>
                    <a:cubicBezTo>
                      <a:pt x="94946" y="39758"/>
                      <a:pt x="95246" y="39429"/>
                      <a:pt x="95374" y="39016"/>
                    </a:cubicBezTo>
                    <a:cubicBezTo>
                      <a:pt x="95659" y="38216"/>
                      <a:pt x="95374" y="37445"/>
                      <a:pt x="95117" y="36760"/>
                    </a:cubicBezTo>
                    <a:cubicBezTo>
                      <a:pt x="94903" y="36189"/>
                      <a:pt x="94689" y="35660"/>
                      <a:pt x="94831" y="35161"/>
                    </a:cubicBezTo>
                    <a:cubicBezTo>
                      <a:pt x="94895" y="34940"/>
                      <a:pt x="95151" y="34828"/>
                      <a:pt x="95597" y="34828"/>
                    </a:cubicBezTo>
                    <a:cubicBezTo>
                      <a:pt x="95957" y="34828"/>
                      <a:pt x="96440" y="34901"/>
                      <a:pt x="97045" y="35047"/>
                    </a:cubicBezTo>
                    <a:cubicBezTo>
                      <a:pt x="97273" y="35089"/>
                      <a:pt x="97487" y="35175"/>
                      <a:pt x="97715" y="35276"/>
                    </a:cubicBezTo>
                    <a:cubicBezTo>
                      <a:pt x="98029" y="35404"/>
                      <a:pt x="98372" y="35533"/>
                      <a:pt x="98772" y="35603"/>
                    </a:cubicBezTo>
                    <a:cubicBezTo>
                      <a:pt x="99371" y="35689"/>
                      <a:pt x="99942" y="35775"/>
                      <a:pt x="100499" y="36003"/>
                    </a:cubicBezTo>
                    <a:cubicBezTo>
                      <a:pt x="100742" y="36104"/>
                      <a:pt x="101027" y="36203"/>
                      <a:pt x="101327" y="36303"/>
                    </a:cubicBezTo>
                    <a:cubicBezTo>
                      <a:pt x="102127" y="36574"/>
                      <a:pt x="105538" y="37560"/>
                      <a:pt x="105538" y="37560"/>
                    </a:cubicBezTo>
                    <a:cubicBezTo>
                      <a:pt x="105296" y="37117"/>
                      <a:pt x="104624" y="36660"/>
                      <a:pt x="103882" y="36260"/>
                    </a:cubicBezTo>
                    <a:cubicBezTo>
                      <a:pt x="104240" y="35647"/>
                      <a:pt x="104938" y="34747"/>
                      <a:pt x="105953" y="34733"/>
                    </a:cubicBezTo>
                    <a:lnTo>
                      <a:pt x="106238" y="34733"/>
                    </a:lnTo>
                    <a:cubicBezTo>
                      <a:pt x="108964" y="35047"/>
                      <a:pt x="108165" y="37560"/>
                      <a:pt x="108165" y="37560"/>
                    </a:cubicBezTo>
                    <a:cubicBezTo>
                      <a:pt x="109250" y="35133"/>
                      <a:pt x="107822" y="34219"/>
                      <a:pt x="106709" y="33890"/>
                    </a:cubicBezTo>
                    <a:cubicBezTo>
                      <a:pt x="107038" y="33163"/>
                      <a:pt x="107437" y="31863"/>
                      <a:pt x="107095" y="30451"/>
                    </a:cubicBezTo>
                    <a:cubicBezTo>
                      <a:pt x="106752" y="29052"/>
                      <a:pt x="105781" y="27881"/>
                      <a:pt x="104196" y="26967"/>
                    </a:cubicBezTo>
                    <a:lnTo>
                      <a:pt x="104196" y="26967"/>
                    </a:lnTo>
                    <a:cubicBezTo>
                      <a:pt x="104196" y="26968"/>
                      <a:pt x="105610" y="28595"/>
                      <a:pt x="106052" y="30693"/>
                    </a:cubicBezTo>
                    <a:cubicBezTo>
                      <a:pt x="106337" y="32006"/>
                      <a:pt x="105867" y="33205"/>
                      <a:pt x="105624" y="33690"/>
                    </a:cubicBezTo>
                    <a:cubicBezTo>
                      <a:pt x="104225" y="33862"/>
                      <a:pt x="103340" y="35047"/>
                      <a:pt x="102926" y="35790"/>
                    </a:cubicBezTo>
                    <a:cubicBezTo>
                      <a:pt x="102441" y="35575"/>
                      <a:pt x="101984" y="35404"/>
                      <a:pt x="101670" y="35304"/>
                    </a:cubicBezTo>
                    <a:cubicBezTo>
                      <a:pt x="101384" y="35204"/>
                      <a:pt x="101113" y="35118"/>
                      <a:pt x="100899" y="35032"/>
                    </a:cubicBezTo>
                    <a:cubicBezTo>
                      <a:pt x="100884" y="35019"/>
                      <a:pt x="100856" y="35004"/>
                      <a:pt x="100842" y="35004"/>
                    </a:cubicBezTo>
                    <a:cubicBezTo>
                      <a:pt x="101213" y="34062"/>
                      <a:pt x="101870" y="31720"/>
                      <a:pt x="100370" y="29722"/>
                    </a:cubicBezTo>
                    <a:cubicBezTo>
                      <a:pt x="101870" y="27909"/>
                      <a:pt x="103640" y="24341"/>
                      <a:pt x="101156" y="21756"/>
                    </a:cubicBezTo>
                    <a:lnTo>
                      <a:pt x="101156" y="21756"/>
                    </a:lnTo>
                    <a:cubicBezTo>
                      <a:pt x="101156" y="21757"/>
                      <a:pt x="102641" y="25740"/>
                      <a:pt x="99285" y="29351"/>
                    </a:cubicBezTo>
                    <a:lnTo>
                      <a:pt x="98958" y="29722"/>
                    </a:lnTo>
                    <a:lnTo>
                      <a:pt x="99285" y="30079"/>
                    </a:lnTo>
                    <a:cubicBezTo>
                      <a:pt x="100827" y="31778"/>
                      <a:pt x="100113" y="33962"/>
                      <a:pt x="99814" y="34705"/>
                    </a:cubicBezTo>
                    <a:cubicBezTo>
                      <a:pt x="99514" y="34633"/>
                      <a:pt x="99215" y="34590"/>
                      <a:pt x="98929" y="34547"/>
                    </a:cubicBezTo>
                    <a:cubicBezTo>
                      <a:pt x="98644" y="34505"/>
                      <a:pt x="98387" y="34404"/>
                      <a:pt x="98101" y="34290"/>
                    </a:cubicBezTo>
                    <a:cubicBezTo>
                      <a:pt x="97858" y="34191"/>
                      <a:pt x="97601" y="34076"/>
                      <a:pt x="97302" y="34005"/>
                    </a:cubicBezTo>
                    <a:cubicBezTo>
                      <a:pt x="96932" y="33922"/>
                      <a:pt x="96274" y="33762"/>
                      <a:pt x="95641" y="33762"/>
                    </a:cubicBezTo>
                    <a:cubicBezTo>
                      <a:pt x="95614" y="33762"/>
                      <a:pt x="95587" y="33762"/>
                      <a:pt x="95560" y="33762"/>
                    </a:cubicBezTo>
                    <a:cubicBezTo>
                      <a:pt x="95332" y="33405"/>
                      <a:pt x="94932" y="33062"/>
                      <a:pt x="94504" y="32805"/>
                    </a:cubicBezTo>
                    <a:cubicBezTo>
                      <a:pt x="90992" y="30594"/>
                      <a:pt x="90435" y="28124"/>
                      <a:pt x="90435" y="28123"/>
                    </a:cubicBezTo>
                    <a:lnTo>
                      <a:pt x="90435" y="28123"/>
                    </a:lnTo>
                    <a:cubicBezTo>
                      <a:pt x="90435" y="29551"/>
                      <a:pt x="90777" y="30521"/>
                      <a:pt x="91677" y="31564"/>
                    </a:cubicBezTo>
                    <a:cubicBezTo>
                      <a:pt x="92277" y="32263"/>
                      <a:pt x="92776" y="32748"/>
                      <a:pt x="93404" y="33291"/>
                    </a:cubicBezTo>
                    <a:cubicBezTo>
                      <a:pt x="93533" y="33405"/>
                      <a:pt x="93689" y="33519"/>
                      <a:pt x="93861" y="33648"/>
                    </a:cubicBezTo>
                    <a:cubicBezTo>
                      <a:pt x="93990" y="33748"/>
                      <a:pt x="94203" y="33905"/>
                      <a:pt x="94390" y="34062"/>
                    </a:cubicBezTo>
                    <a:cubicBezTo>
                      <a:pt x="94118" y="34233"/>
                      <a:pt x="93918" y="34490"/>
                      <a:pt x="93804" y="34876"/>
                    </a:cubicBezTo>
                    <a:cubicBezTo>
                      <a:pt x="93575" y="35704"/>
                      <a:pt x="93861" y="36475"/>
                      <a:pt x="94118" y="37145"/>
                    </a:cubicBezTo>
                    <a:cubicBezTo>
                      <a:pt x="94332" y="37731"/>
                      <a:pt x="94532" y="38230"/>
                      <a:pt x="94375" y="38673"/>
                    </a:cubicBezTo>
                    <a:cubicBezTo>
                      <a:pt x="94304" y="38887"/>
                      <a:pt x="94089" y="39144"/>
                      <a:pt x="93876" y="39387"/>
                    </a:cubicBezTo>
                    <a:cubicBezTo>
                      <a:pt x="93689" y="39600"/>
                      <a:pt x="93504" y="39815"/>
                      <a:pt x="93347" y="40057"/>
                    </a:cubicBezTo>
                    <a:cubicBezTo>
                      <a:pt x="93033" y="40586"/>
                      <a:pt x="92861" y="41100"/>
                      <a:pt x="92690" y="41614"/>
                    </a:cubicBezTo>
                    <a:lnTo>
                      <a:pt x="92633" y="41799"/>
                    </a:lnTo>
                    <a:cubicBezTo>
                      <a:pt x="92477" y="42284"/>
                      <a:pt x="92077" y="42528"/>
                      <a:pt x="91577" y="42827"/>
                    </a:cubicBezTo>
                    <a:cubicBezTo>
                      <a:pt x="91177" y="43070"/>
                      <a:pt x="90706" y="43355"/>
                      <a:pt x="90364" y="43826"/>
                    </a:cubicBezTo>
                    <a:cubicBezTo>
                      <a:pt x="89949" y="44397"/>
                      <a:pt x="89936" y="44983"/>
                      <a:pt x="89936" y="45554"/>
                    </a:cubicBezTo>
                    <a:lnTo>
                      <a:pt x="89936" y="45682"/>
                    </a:lnTo>
                    <a:cubicBezTo>
                      <a:pt x="89936" y="46167"/>
                      <a:pt x="89878" y="46296"/>
                      <a:pt x="89550" y="46639"/>
                    </a:cubicBezTo>
                    <a:cubicBezTo>
                      <a:pt x="89492" y="46696"/>
                      <a:pt x="89450" y="46738"/>
                      <a:pt x="89393" y="46782"/>
                    </a:cubicBezTo>
                    <a:cubicBezTo>
                      <a:pt x="89093" y="47081"/>
                      <a:pt x="88807" y="47366"/>
                      <a:pt x="88679" y="47937"/>
                    </a:cubicBezTo>
                    <a:cubicBezTo>
                      <a:pt x="87452" y="48223"/>
                      <a:pt x="86195" y="48851"/>
                      <a:pt x="85339" y="49622"/>
                    </a:cubicBezTo>
                    <a:cubicBezTo>
                      <a:pt x="84582" y="50293"/>
                      <a:pt x="84211" y="51049"/>
                      <a:pt x="83826" y="51849"/>
                    </a:cubicBezTo>
                    <a:cubicBezTo>
                      <a:pt x="83754" y="52020"/>
                      <a:pt x="83611" y="52248"/>
                      <a:pt x="83468" y="52492"/>
                    </a:cubicBezTo>
                    <a:cubicBezTo>
                      <a:pt x="83040" y="53177"/>
                      <a:pt x="82612" y="53904"/>
                      <a:pt x="82612" y="54490"/>
                    </a:cubicBezTo>
                    <a:cubicBezTo>
                      <a:pt x="80788" y="56253"/>
                      <a:pt x="79318" y="56611"/>
                      <a:pt x="78428" y="56611"/>
                    </a:cubicBezTo>
                    <a:cubicBezTo>
                      <a:pt x="77854" y="56611"/>
                      <a:pt x="77521" y="56462"/>
                      <a:pt x="77487" y="56445"/>
                    </a:cubicBezTo>
                    <a:cubicBezTo>
                      <a:pt x="77412" y="56408"/>
                      <a:pt x="77329" y="56390"/>
                      <a:pt x="77246" y="56390"/>
                    </a:cubicBezTo>
                    <a:cubicBezTo>
                      <a:pt x="77172" y="56390"/>
                      <a:pt x="77098" y="56405"/>
                      <a:pt x="77031" y="56432"/>
                    </a:cubicBezTo>
                    <a:cubicBezTo>
                      <a:pt x="76759" y="56289"/>
                      <a:pt x="76517" y="56203"/>
                      <a:pt x="76288" y="56131"/>
                    </a:cubicBezTo>
                    <a:cubicBezTo>
                      <a:pt x="76031" y="56046"/>
                      <a:pt x="75831" y="55989"/>
                      <a:pt x="75632" y="55832"/>
                    </a:cubicBezTo>
                    <a:cubicBezTo>
                      <a:pt x="75360" y="55632"/>
                      <a:pt x="75089" y="55104"/>
                      <a:pt x="74874" y="54719"/>
                    </a:cubicBezTo>
                    <a:lnTo>
                      <a:pt x="74789" y="54561"/>
                    </a:lnTo>
                    <a:cubicBezTo>
                      <a:pt x="74732" y="54462"/>
                      <a:pt x="74689" y="54361"/>
                      <a:pt x="74632" y="54247"/>
                    </a:cubicBezTo>
                    <a:cubicBezTo>
                      <a:pt x="74347" y="53676"/>
                      <a:pt x="74018" y="53019"/>
                      <a:pt x="73176" y="52749"/>
                    </a:cubicBezTo>
                    <a:cubicBezTo>
                      <a:pt x="72862" y="52634"/>
                      <a:pt x="72562" y="52606"/>
                      <a:pt x="72291" y="52591"/>
                    </a:cubicBezTo>
                    <a:cubicBezTo>
                      <a:pt x="72019" y="52563"/>
                      <a:pt x="71791" y="52549"/>
                      <a:pt x="71562" y="52448"/>
                    </a:cubicBezTo>
                    <a:cubicBezTo>
                      <a:pt x="70763" y="52106"/>
                      <a:pt x="70278" y="51335"/>
                      <a:pt x="69779" y="50507"/>
                    </a:cubicBezTo>
                    <a:cubicBezTo>
                      <a:pt x="69678" y="50350"/>
                      <a:pt x="69579" y="50193"/>
                      <a:pt x="69478" y="50050"/>
                    </a:cubicBezTo>
                    <a:cubicBezTo>
                      <a:pt x="68451" y="48466"/>
                      <a:pt x="67695" y="46953"/>
                      <a:pt x="67694" y="46953"/>
                    </a:cubicBezTo>
                    <a:lnTo>
                      <a:pt x="67694" y="46953"/>
                    </a:lnTo>
                    <a:cubicBezTo>
                      <a:pt x="67280" y="47867"/>
                      <a:pt x="67580" y="49079"/>
                      <a:pt x="68593" y="50636"/>
                    </a:cubicBezTo>
                    <a:cubicBezTo>
                      <a:pt x="68679" y="50779"/>
                      <a:pt x="68779" y="50921"/>
                      <a:pt x="68865" y="51064"/>
                    </a:cubicBezTo>
                    <a:cubicBezTo>
                      <a:pt x="68879" y="51078"/>
                      <a:pt x="68879" y="51093"/>
                      <a:pt x="68879" y="51093"/>
                    </a:cubicBezTo>
                    <a:cubicBezTo>
                      <a:pt x="68789" y="51083"/>
                      <a:pt x="68702" y="51079"/>
                      <a:pt x="68617" y="51079"/>
                    </a:cubicBezTo>
                    <a:cubicBezTo>
                      <a:pt x="65989" y="51079"/>
                      <a:pt x="66109" y="55475"/>
                      <a:pt x="66109" y="55475"/>
                    </a:cubicBezTo>
                    <a:cubicBezTo>
                      <a:pt x="66687" y="52863"/>
                      <a:pt x="67918" y="52323"/>
                      <a:pt x="68837" y="52323"/>
                    </a:cubicBezTo>
                    <a:cubicBezTo>
                      <a:pt x="69485" y="52323"/>
                      <a:pt x="69978" y="52591"/>
                      <a:pt x="69978" y="52591"/>
                    </a:cubicBezTo>
                    <a:cubicBezTo>
                      <a:pt x="70306" y="52934"/>
                      <a:pt x="70677" y="53219"/>
                      <a:pt x="71134" y="53419"/>
                    </a:cubicBezTo>
                    <a:cubicBezTo>
                      <a:pt x="71520" y="53590"/>
                      <a:pt x="71891" y="53619"/>
                      <a:pt x="72205" y="53647"/>
                    </a:cubicBezTo>
                    <a:cubicBezTo>
                      <a:pt x="72434" y="53662"/>
                      <a:pt x="72647" y="53691"/>
                      <a:pt x="72847" y="53748"/>
                    </a:cubicBezTo>
                    <a:cubicBezTo>
                      <a:pt x="73247" y="53891"/>
                      <a:pt x="73418" y="54190"/>
                      <a:pt x="73690" y="54732"/>
                    </a:cubicBezTo>
                    <a:cubicBezTo>
                      <a:pt x="73747" y="54847"/>
                      <a:pt x="73789" y="54947"/>
                      <a:pt x="73861" y="55061"/>
                    </a:cubicBezTo>
                    <a:lnTo>
                      <a:pt x="73947" y="55218"/>
                    </a:lnTo>
                    <a:cubicBezTo>
                      <a:pt x="74204" y="55718"/>
                      <a:pt x="74532" y="56331"/>
                      <a:pt x="74989" y="56674"/>
                    </a:cubicBezTo>
                    <a:cubicBezTo>
                      <a:pt x="75274" y="56889"/>
                      <a:pt x="75546" y="57003"/>
                      <a:pt x="75788" y="57088"/>
                    </a:cubicBezTo>
                    <a:cubicBezTo>
                      <a:pt x="74908" y="57467"/>
                      <a:pt x="74112" y="57606"/>
                      <a:pt x="73418" y="57606"/>
                    </a:cubicBezTo>
                    <a:cubicBezTo>
                      <a:pt x="71546" y="57606"/>
                      <a:pt x="70412" y="56594"/>
                      <a:pt x="70350" y="56531"/>
                    </a:cubicBezTo>
                    <a:cubicBezTo>
                      <a:pt x="70248" y="56439"/>
                      <a:pt x="70122" y="56391"/>
                      <a:pt x="69994" y="56391"/>
                    </a:cubicBezTo>
                    <a:cubicBezTo>
                      <a:pt x="69906" y="56391"/>
                      <a:pt x="69817" y="56414"/>
                      <a:pt x="69735" y="56460"/>
                    </a:cubicBezTo>
                    <a:cubicBezTo>
                      <a:pt x="67144" y="57843"/>
                      <a:pt x="65181" y="58234"/>
                      <a:pt x="63790" y="58234"/>
                    </a:cubicBezTo>
                    <a:cubicBezTo>
                      <a:pt x="61992" y="58234"/>
                      <a:pt x="61150" y="57581"/>
                      <a:pt x="61141" y="57574"/>
                    </a:cubicBezTo>
                    <a:cubicBezTo>
                      <a:pt x="61039" y="57497"/>
                      <a:pt x="60913" y="57443"/>
                      <a:pt x="60784" y="57443"/>
                    </a:cubicBezTo>
                    <a:cubicBezTo>
                      <a:pt x="60770" y="57443"/>
                      <a:pt x="60756" y="57443"/>
                      <a:pt x="60742" y="57445"/>
                    </a:cubicBezTo>
                    <a:cubicBezTo>
                      <a:pt x="60614" y="57460"/>
                      <a:pt x="60471" y="57530"/>
                      <a:pt x="60385" y="57645"/>
                    </a:cubicBezTo>
                    <a:cubicBezTo>
                      <a:pt x="60385" y="57645"/>
                      <a:pt x="60342" y="57659"/>
                      <a:pt x="60256" y="57659"/>
                    </a:cubicBezTo>
                    <a:cubicBezTo>
                      <a:pt x="60248" y="57660"/>
                      <a:pt x="60240" y="57660"/>
                      <a:pt x="60231" y="57660"/>
                    </a:cubicBezTo>
                    <a:cubicBezTo>
                      <a:pt x="59773" y="57660"/>
                      <a:pt x="59068" y="57298"/>
                      <a:pt x="58829" y="57060"/>
                    </a:cubicBezTo>
                    <a:lnTo>
                      <a:pt x="58615" y="56817"/>
                    </a:lnTo>
                    <a:cubicBezTo>
                      <a:pt x="58486" y="56689"/>
                      <a:pt x="58358" y="56560"/>
                      <a:pt x="58229" y="56417"/>
                    </a:cubicBezTo>
                    <a:cubicBezTo>
                      <a:pt x="58144" y="56331"/>
                      <a:pt x="58044" y="56246"/>
                      <a:pt x="57959" y="56146"/>
                    </a:cubicBezTo>
                    <a:cubicBezTo>
                      <a:pt x="56145" y="54162"/>
                      <a:pt x="57130" y="51535"/>
                      <a:pt x="57131" y="51535"/>
                    </a:cubicBezTo>
                    <a:lnTo>
                      <a:pt x="57131" y="51535"/>
                    </a:lnTo>
                    <a:cubicBezTo>
                      <a:pt x="56259" y="52791"/>
                      <a:pt x="56103" y="53904"/>
                      <a:pt x="56217" y="54789"/>
                    </a:cubicBezTo>
                    <a:cubicBezTo>
                      <a:pt x="55631" y="54504"/>
                      <a:pt x="55018" y="54390"/>
                      <a:pt x="54403" y="54290"/>
                    </a:cubicBezTo>
                    <a:cubicBezTo>
                      <a:pt x="54104" y="54233"/>
                      <a:pt x="53819" y="54190"/>
                      <a:pt x="53533" y="54119"/>
                    </a:cubicBezTo>
                    <a:cubicBezTo>
                      <a:pt x="53105" y="54005"/>
                      <a:pt x="52690" y="53790"/>
                      <a:pt x="52248" y="53577"/>
                    </a:cubicBezTo>
                    <a:cubicBezTo>
                      <a:pt x="51820" y="53362"/>
                      <a:pt x="51377" y="53134"/>
                      <a:pt x="50892" y="52991"/>
                    </a:cubicBezTo>
                    <a:cubicBezTo>
                      <a:pt x="50040" y="52723"/>
                      <a:pt x="49150" y="52591"/>
                      <a:pt x="48208" y="52591"/>
                    </a:cubicBezTo>
                    <a:cubicBezTo>
                      <a:pt x="47240" y="52591"/>
                      <a:pt x="46217" y="52731"/>
                      <a:pt x="45124" y="53006"/>
                    </a:cubicBezTo>
                    <a:cubicBezTo>
                      <a:pt x="44930" y="53055"/>
                      <a:pt x="44743" y="53078"/>
                      <a:pt x="44562" y="53078"/>
                    </a:cubicBezTo>
                    <a:cubicBezTo>
                      <a:pt x="43745" y="53078"/>
                      <a:pt x="43040" y="52604"/>
                      <a:pt x="42269" y="51892"/>
                    </a:cubicBezTo>
                    <a:cubicBezTo>
                      <a:pt x="42027" y="51677"/>
                      <a:pt x="41927" y="51407"/>
                      <a:pt x="41927" y="51036"/>
                    </a:cubicBezTo>
                    <a:cubicBezTo>
                      <a:pt x="41970" y="49865"/>
                      <a:pt x="43283" y="48152"/>
                      <a:pt x="44211" y="47381"/>
                    </a:cubicBezTo>
                    <a:lnTo>
                      <a:pt x="44382" y="47238"/>
                    </a:lnTo>
                    <a:cubicBezTo>
                      <a:pt x="45196" y="46582"/>
                      <a:pt x="45967" y="45939"/>
                      <a:pt x="46424" y="44897"/>
                    </a:cubicBezTo>
                    <a:cubicBezTo>
                      <a:pt x="46738" y="44197"/>
                      <a:pt x="46723" y="44012"/>
                      <a:pt x="46567" y="43455"/>
                    </a:cubicBezTo>
                    <a:cubicBezTo>
                      <a:pt x="46552" y="43398"/>
                      <a:pt x="46538" y="43327"/>
                      <a:pt x="46510" y="43255"/>
                    </a:cubicBezTo>
                    <a:cubicBezTo>
                      <a:pt x="46424" y="42912"/>
                      <a:pt x="46495" y="42528"/>
                      <a:pt x="46709" y="42185"/>
                    </a:cubicBezTo>
                    <a:cubicBezTo>
                      <a:pt x="46752" y="42113"/>
                      <a:pt x="46795" y="42056"/>
                      <a:pt x="46824" y="42014"/>
                    </a:cubicBezTo>
                    <a:cubicBezTo>
                      <a:pt x="47151" y="41513"/>
                      <a:pt x="47281" y="41285"/>
                      <a:pt x="47237" y="40500"/>
                    </a:cubicBezTo>
                    <a:cubicBezTo>
                      <a:pt x="47209" y="40015"/>
                      <a:pt x="47223" y="39501"/>
                      <a:pt x="47294" y="39058"/>
                    </a:cubicBezTo>
                    <a:cubicBezTo>
                      <a:pt x="47408" y="38245"/>
                      <a:pt x="48265" y="37117"/>
                      <a:pt x="49093" y="36960"/>
                    </a:cubicBezTo>
                    <a:lnTo>
                      <a:pt x="49079" y="36888"/>
                    </a:lnTo>
                    <a:cubicBezTo>
                      <a:pt x="49949" y="36745"/>
                      <a:pt x="51163" y="36146"/>
                      <a:pt x="51649" y="34476"/>
                    </a:cubicBezTo>
                    <a:cubicBezTo>
                      <a:pt x="52016" y="34184"/>
                      <a:pt x="53195" y="33363"/>
                      <a:pt x="54424" y="33363"/>
                    </a:cubicBezTo>
                    <a:cubicBezTo>
                      <a:pt x="54578" y="33363"/>
                      <a:pt x="54734" y="33376"/>
                      <a:pt x="54889" y="33405"/>
                    </a:cubicBezTo>
                    <a:cubicBezTo>
                      <a:pt x="55703" y="33576"/>
                      <a:pt x="56388" y="34176"/>
                      <a:pt x="56931" y="35204"/>
                    </a:cubicBezTo>
                    <a:lnTo>
                      <a:pt x="57302" y="35932"/>
                    </a:lnTo>
                    <a:lnTo>
                      <a:pt x="57816" y="35289"/>
                    </a:lnTo>
                    <a:cubicBezTo>
                      <a:pt x="57931" y="35155"/>
                      <a:pt x="58373" y="34661"/>
                      <a:pt x="59066" y="34661"/>
                    </a:cubicBezTo>
                    <a:cubicBezTo>
                      <a:pt x="59406" y="34661"/>
                      <a:pt x="59805" y="34780"/>
                      <a:pt x="60256" y="35118"/>
                    </a:cubicBezTo>
                    <a:lnTo>
                      <a:pt x="61084" y="35761"/>
                    </a:lnTo>
                    <a:lnTo>
                      <a:pt x="61099" y="34705"/>
                    </a:lnTo>
                    <a:cubicBezTo>
                      <a:pt x="61099" y="34705"/>
                      <a:pt x="61141" y="33519"/>
                      <a:pt x="62112" y="32620"/>
                    </a:cubicBezTo>
                    <a:cubicBezTo>
                      <a:pt x="62860" y="31924"/>
                      <a:pt x="63969" y="31565"/>
                      <a:pt x="65406" y="31565"/>
                    </a:cubicBezTo>
                    <a:cubicBezTo>
                      <a:pt x="65561" y="31565"/>
                      <a:pt x="65719" y="31569"/>
                      <a:pt x="65881" y="31578"/>
                    </a:cubicBezTo>
                    <a:lnTo>
                      <a:pt x="66994" y="31635"/>
                    </a:lnTo>
                    <a:lnTo>
                      <a:pt x="66338" y="30736"/>
                    </a:lnTo>
                    <a:cubicBezTo>
                      <a:pt x="66338" y="30721"/>
                      <a:pt x="65724" y="29865"/>
                      <a:pt x="66038" y="28994"/>
                    </a:cubicBezTo>
                    <a:cubicBezTo>
                      <a:pt x="66324" y="28152"/>
                      <a:pt x="67380" y="27481"/>
                      <a:pt x="69065" y="27024"/>
                    </a:cubicBezTo>
                    <a:lnTo>
                      <a:pt x="69550" y="26895"/>
                    </a:lnTo>
                    <a:lnTo>
                      <a:pt x="69450" y="26410"/>
                    </a:lnTo>
                    <a:cubicBezTo>
                      <a:pt x="69450" y="26396"/>
                      <a:pt x="69322" y="25711"/>
                      <a:pt x="69750" y="25197"/>
                    </a:cubicBezTo>
                    <a:cubicBezTo>
                      <a:pt x="70101" y="24779"/>
                      <a:pt x="70769" y="24552"/>
                      <a:pt x="71696" y="24552"/>
                    </a:cubicBezTo>
                    <a:cubicBezTo>
                      <a:pt x="71751" y="24552"/>
                      <a:pt x="71806" y="24553"/>
                      <a:pt x="71863" y="24554"/>
                    </a:cubicBezTo>
                    <a:lnTo>
                      <a:pt x="72933" y="24583"/>
                    </a:lnTo>
                    <a:lnTo>
                      <a:pt x="72291" y="23713"/>
                    </a:lnTo>
                    <a:cubicBezTo>
                      <a:pt x="72276" y="23684"/>
                      <a:pt x="71891" y="23027"/>
                      <a:pt x="72076" y="22228"/>
                    </a:cubicBezTo>
                    <a:cubicBezTo>
                      <a:pt x="72419" y="20715"/>
                      <a:pt x="76117" y="18859"/>
                      <a:pt x="76117" y="18859"/>
                    </a:cubicBezTo>
                    <a:lnTo>
                      <a:pt x="76117" y="18859"/>
                    </a:lnTo>
                    <a:cubicBezTo>
                      <a:pt x="73276" y="19472"/>
                      <a:pt x="71591" y="20486"/>
                      <a:pt x="71077" y="21870"/>
                    </a:cubicBezTo>
                    <a:cubicBezTo>
                      <a:pt x="70849" y="22499"/>
                      <a:pt x="70906" y="23084"/>
                      <a:pt x="71049" y="23526"/>
                    </a:cubicBezTo>
                    <a:cubicBezTo>
                      <a:pt x="70106" y="23627"/>
                      <a:pt x="69407" y="23955"/>
                      <a:pt x="68936" y="24512"/>
                    </a:cubicBezTo>
                    <a:cubicBezTo>
                      <a:pt x="68479" y="25054"/>
                      <a:pt x="68380" y="25696"/>
                      <a:pt x="68380" y="26125"/>
                    </a:cubicBezTo>
                    <a:cubicBezTo>
                      <a:pt x="66552" y="26682"/>
                      <a:pt x="65439" y="27523"/>
                      <a:pt x="65039" y="28623"/>
                    </a:cubicBezTo>
                    <a:cubicBezTo>
                      <a:pt x="61899" y="27809"/>
                      <a:pt x="63497" y="23999"/>
                      <a:pt x="63497" y="23998"/>
                    </a:cubicBezTo>
                    <a:lnTo>
                      <a:pt x="63497" y="23998"/>
                    </a:lnTo>
                    <a:cubicBezTo>
                      <a:pt x="60814" y="27367"/>
                      <a:pt x="63540" y="29208"/>
                      <a:pt x="64896" y="29865"/>
                    </a:cubicBezTo>
                    <a:cubicBezTo>
                      <a:pt x="64925" y="30093"/>
                      <a:pt x="64982" y="30321"/>
                      <a:pt x="65053" y="30508"/>
                    </a:cubicBezTo>
                    <a:cubicBezTo>
                      <a:pt x="63511" y="30565"/>
                      <a:pt x="62283" y="31022"/>
                      <a:pt x="61398" y="31835"/>
                    </a:cubicBezTo>
                    <a:cubicBezTo>
                      <a:pt x="61313" y="31907"/>
                      <a:pt x="61242" y="31992"/>
                      <a:pt x="61170" y="32063"/>
                    </a:cubicBezTo>
                    <a:lnTo>
                      <a:pt x="61141" y="32092"/>
                    </a:lnTo>
                    <a:lnTo>
                      <a:pt x="61141" y="32049"/>
                    </a:lnTo>
                    <a:cubicBezTo>
                      <a:pt x="61143" y="32049"/>
                      <a:pt x="61145" y="32050"/>
                      <a:pt x="61147" y="32050"/>
                    </a:cubicBezTo>
                    <a:lnTo>
                      <a:pt x="61147" y="32050"/>
                    </a:lnTo>
                    <a:cubicBezTo>
                      <a:pt x="60904" y="31888"/>
                      <a:pt x="60538" y="30954"/>
                      <a:pt x="60414" y="30636"/>
                    </a:cubicBezTo>
                    <a:cubicBezTo>
                      <a:pt x="60342" y="30464"/>
                      <a:pt x="60285" y="30308"/>
                      <a:pt x="60228" y="30194"/>
                    </a:cubicBezTo>
                    <a:cubicBezTo>
                      <a:pt x="60100" y="29937"/>
                      <a:pt x="59971" y="29722"/>
                      <a:pt x="59857" y="29537"/>
                    </a:cubicBezTo>
                    <a:cubicBezTo>
                      <a:pt x="59672" y="29251"/>
                      <a:pt x="59529" y="29037"/>
                      <a:pt x="59443" y="28666"/>
                    </a:cubicBezTo>
                    <a:cubicBezTo>
                      <a:pt x="59400" y="28452"/>
                      <a:pt x="59400" y="28195"/>
                      <a:pt x="59400" y="27923"/>
                    </a:cubicBezTo>
                    <a:cubicBezTo>
                      <a:pt x="59400" y="27609"/>
                      <a:pt x="59400" y="27281"/>
                      <a:pt x="59329" y="26952"/>
                    </a:cubicBezTo>
                    <a:cubicBezTo>
                      <a:pt x="59243" y="26568"/>
                      <a:pt x="59043" y="26225"/>
                      <a:pt x="58787" y="25925"/>
                    </a:cubicBezTo>
                    <a:cubicBezTo>
                      <a:pt x="58857" y="25097"/>
                      <a:pt x="59272" y="24255"/>
                      <a:pt x="59672" y="23698"/>
                    </a:cubicBezTo>
                    <a:cubicBezTo>
                      <a:pt x="60318" y="22800"/>
                      <a:pt x="61195" y="22675"/>
                      <a:pt x="62279" y="22675"/>
                    </a:cubicBezTo>
                    <a:cubicBezTo>
                      <a:pt x="62487" y="22675"/>
                      <a:pt x="62703" y="22680"/>
                      <a:pt x="62926" y="22685"/>
                    </a:cubicBezTo>
                    <a:cubicBezTo>
                      <a:pt x="63140" y="22685"/>
                      <a:pt x="64811" y="22742"/>
                      <a:pt x="65039" y="22742"/>
                    </a:cubicBezTo>
                    <a:cubicBezTo>
                      <a:pt x="65039" y="22742"/>
                      <a:pt x="63341" y="21765"/>
                      <a:pt x="61572" y="21765"/>
                    </a:cubicBezTo>
                    <a:cubicBezTo>
                      <a:pt x="61428" y="21765"/>
                      <a:pt x="61285" y="21771"/>
                      <a:pt x="61141" y="21785"/>
                    </a:cubicBezTo>
                    <a:cubicBezTo>
                      <a:pt x="58187" y="14847"/>
                      <a:pt x="60328" y="12606"/>
                      <a:pt x="60342" y="12591"/>
                    </a:cubicBezTo>
                    <a:lnTo>
                      <a:pt x="60399" y="12534"/>
                    </a:lnTo>
                    <a:lnTo>
                      <a:pt x="60442" y="12464"/>
                    </a:lnTo>
                    <a:cubicBezTo>
                      <a:pt x="61639" y="10313"/>
                      <a:pt x="63505" y="9708"/>
                      <a:pt x="65214" y="9708"/>
                    </a:cubicBezTo>
                    <a:cubicBezTo>
                      <a:pt x="66013" y="9708"/>
                      <a:pt x="66777" y="9840"/>
                      <a:pt x="67423" y="10008"/>
                    </a:cubicBezTo>
                    <a:cubicBezTo>
                      <a:pt x="64253" y="11307"/>
                      <a:pt x="65039" y="15104"/>
                      <a:pt x="65039" y="15104"/>
                    </a:cubicBezTo>
                    <a:cubicBezTo>
                      <a:pt x="65182" y="10935"/>
                      <a:pt x="69507" y="10779"/>
                      <a:pt x="69507" y="10779"/>
                    </a:cubicBezTo>
                    <a:lnTo>
                      <a:pt x="69750" y="10650"/>
                    </a:lnTo>
                    <a:cubicBezTo>
                      <a:pt x="71371" y="9779"/>
                      <a:pt x="72862" y="9515"/>
                      <a:pt x="74074" y="9515"/>
                    </a:cubicBezTo>
                    <a:close/>
                    <a:moveTo>
                      <a:pt x="49279" y="64854"/>
                    </a:moveTo>
                    <a:cubicBezTo>
                      <a:pt x="49279" y="64858"/>
                      <a:pt x="49280" y="64864"/>
                      <a:pt x="49281" y="64872"/>
                    </a:cubicBezTo>
                    <a:lnTo>
                      <a:pt x="49281" y="64872"/>
                    </a:lnTo>
                    <a:cubicBezTo>
                      <a:pt x="49280" y="64866"/>
                      <a:pt x="49280" y="64860"/>
                      <a:pt x="49279" y="64854"/>
                    </a:cubicBezTo>
                    <a:close/>
                    <a:moveTo>
                      <a:pt x="47294" y="36874"/>
                    </a:moveTo>
                    <a:lnTo>
                      <a:pt x="47294" y="36874"/>
                    </a:lnTo>
                    <a:cubicBezTo>
                      <a:pt x="46723" y="37474"/>
                      <a:pt x="46338" y="38230"/>
                      <a:pt x="46238" y="38915"/>
                    </a:cubicBezTo>
                    <a:cubicBezTo>
                      <a:pt x="46167" y="39415"/>
                      <a:pt x="46138" y="40000"/>
                      <a:pt x="46167" y="40557"/>
                    </a:cubicBezTo>
                    <a:cubicBezTo>
                      <a:pt x="46196" y="41028"/>
                      <a:pt x="46181" y="41043"/>
                      <a:pt x="45939" y="41428"/>
                    </a:cubicBezTo>
                    <a:cubicBezTo>
                      <a:pt x="45895" y="41485"/>
                      <a:pt x="45853" y="41542"/>
                      <a:pt x="45810" y="41614"/>
                    </a:cubicBezTo>
                    <a:cubicBezTo>
                      <a:pt x="45438" y="42199"/>
                      <a:pt x="45324" y="42899"/>
                      <a:pt x="45482" y="43527"/>
                    </a:cubicBezTo>
                    <a:cubicBezTo>
                      <a:pt x="45510" y="43612"/>
                      <a:pt x="45524" y="43683"/>
                      <a:pt x="45553" y="43740"/>
                    </a:cubicBezTo>
                    <a:cubicBezTo>
                      <a:pt x="45638" y="44054"/>
                      <a:pt x="45638" y="44054"/>
                      <a:pt x="45453" y="44469"/>
                    </a:cubicBezTo>
                    <a:cubicBezTo>
                      <a:pt x="45096" y="45282"/>
                      <a:pt x="44483" y="45782"/>
                      <a:pt x="43712" y="46424"/>
                    </a:cubicBezTo>
                    <a:lnTo>
                      <a:pt x="43540" y="46567"/>
                    </a:lnTo>
                    <a:cubicBezTo>
                      <a:pt x="42783" y="47181"/>
                      <a:pt x="41698" y="48423"/>
                      <a:pt x="41171" y="49694"/>
                    </a:cubicBezTo>
                    <a:cubicBezTo>
                      <a:pt x="40571" y="49323"/>
                      <a:pt x="39772" y="49251"/>
                      <a:pt x="39144" y="49194"/>
                    </a:cubicBezTo>
                    <a:cubicBezTo>
                      <a:pt x="38957" y="49165"/>
                      <a:pt x="38786" y="49151"/>
                      <a:pt x="38643" y="49136"/>
                    </a:cubicBezTo>
                    <a:cubicBezTo>
                      <a:pt x="38307" y="49087"/>
                      <a:pt x="37955" y="49048"/>
                      <a:pt x="37606" y="49048"/>
                    </a:cubicBezTo>
                    <a:cubicBezTo>
                      <a:pt x="36860" y="49048"/>
                      <a:pt x="36124" y="49223"/>
                      <a:pt x="35560" y="49837"/>
                    </a:cubicBezTo>
                    <a:cubicBezTo>
                      <a:pt x="34932" y="50507"/>
                      <a:pt x="34804" y="51306"/>
                      <a:pt x="34690" y="52006"/>
                    </a:cubicBezTo>
                    <a:lnTo>
                      <a:pt x="34675" y="52106"/>
                    </a:lnTo>
                    <a:cubicBezTo>
                      <a:pt x="34632" y="52406"/>
                      <a:pt x="34604" y="52520"/>
                      <a:pt x="34475" y="52663"/>
                    </a:cubicBezTo>
                    <a:cubicBezTo>
                      <a:pt x="34446" y="52692"/>
                      <a:pt x="34389" y="52720"/>
                      <a:pt x="34332" y="52762"/>
                    </a:cubicBezTo>
                    <a:cubicBezTo>
                      <a:pt x="34132" y="52863"/>
                      <a:pt x="33833" y="53048"/>
                      <a:pt x="33704" y="53505"/>
                    </a:cubicBezTo>
                    <a:cubicBezTo>
                      <a:pt x="33402" y="54091"/>
                      <a:pt x="32806" y="54202"/>
                      <a:pt x="32400" y="54202"/>
                    </a:cubicBezTo>
                    <a:cubicBezTo>
                      <a:pt x="32154" y="54202"/>
                      <a:pt x="31977" y="54161"/>
                      <a:pt x="31977" y="54161"/>
                    </a:cubicBezTo>
                    <a:lnTo>
                      <a:pt x="31977" y="54161"/>
                    </a:lnTo>
                    <a:cubicBezTo>
                      <a:pt x="32240" y="54544"/>
                      <a:pt x="32571" y="54682"/>
                      <a:pt x="32911" y="54682"/>
                    </a:cubicBezTo>
                    <a:cubicBezTo>
                      <a:pt x="33790" y="54682"/>
                      <a:pt x="34732" y="53762"/>
                      <a:pt x="34732" y="53762"/>
                    </a:cubicBezTo>
                    <a:lnTo>
                      <a:pt x="34747" y="53748"/>
                    </a:lnTo>
                    <a:cubicBezTo>
                      <a:pt x="34760" y="53733"/>
                      <a:pt x="34804" y="53705"/>
                      <a:pt x="34846" y="53691"/>
                    </a:cubicBezTo>
                    <a:cubicBezTo>
                      <a:pt x="34960" y="53619"/>
                      <a:pt x="35103" y="53548"/>
                      <a:pt x="35246" y="53391"/>
                    </a:cubicBezTo>
                    <a:cubicBezTo>
                      <a:pt x="35603" y="53019"/>
                      <a:pt x="35674" y="52634"/>
                      <a:pt x="35731" y="52263"/>
                    </a:cubicBezTo>
                    <a:lnTo>
                      <a:pt x="35746" y="52178"/>
                    </a:lnTo>
                    <a:cubicBezTo>
                      <a:pt x="35845" y="51563"/>
                      <a:pt x="35931" y="50992"/>
                      <a:pt x="36331" y="50564"/>
                    </a:cubicBezTo>
                    <a:cubicBezTo>
                      <a:pt x="36654" y="50213"/>
                      <a:pt x="37115" y="50107"/>
                      <a:pt x="37624" y="50107"/>
                    </a:cubicBezTo>
                    <a:cubicBezTo>
                      <a:pt x="37902" y="50107"/>
                      <a:pt x="38195" y="50139"/>
                      <a:pt x="38487" y="50179"/>
                    </a:cubicBezTo>
                    <a:cubicBezTo>
                      <a:pt x="38658" y="50208"/>
                      <a:pt x="38843" y="50221"/>
                      <a:pt x="39029" y="50250"/>
                    </a:cubicBezTo>
                    <a:cubicBezTo>
                      <a:pt x="39743" y="50322"/>
                      <a:pt x="40628" y="50408"/>
                      <a:pt x="40885" y="50878"/>
                    </a:cubicBezTo>
                    <a:cubicBezTo>
                      <a:pt x="40870" y="50921"/>
                      <a:pt x="40870" y="50964"/>
                      <a:pt x="40870" y="51007"/>
                    </a:cubicBezTo>
                    <a:cubicBezTo>
                      <a:pt x="40857" y="51677"/>
                      <a:pt x="41085" y="52248"/>
                      <a:pt x="41542" y="52677"/>
                    </a:cubicBezTo>
                    <a:cubicBezTo>
                      <a:pt x="42326" y="53391"/>
                      <a:pt x="43255" y="54076"/>
                      <a:pt x="44411" y="54133"/>
                    </a:cubicBezTo>
                    <a:cubicBezTo>
                      <a:pt x="44211" y="54504"/>
                      <a:pt x="44068" y="54932"/>
                      <a:pt x="44026" y="55418"/>
                    </a:cubicBezTo>
                    <a:cubicBezTo>
                      <a:pt x="43883" y="56702"/>
                      <a:pt x="44411" y="58373"/>
                      <a:pt x="45867" y="59030"/>
                    </a:cubicBezTo>
                    <a:cubicBezTo>
                      <a:pt x="45867" y="59030"/>
                      <a:pt x="44639" y="57245"/>
                      <a:pt x="45082" y="55532"/>
                    </a:cubicBezTo>
                    <a:cubicBezTo>
                      <a:pt x="45168" y="55204"/>
                      <a:pt x="45596" y="54005"/>
                      <a:pt x="46652" y="53777"/>
                    </a:cubicBezTo>
                    <a:cubicBezTo>
                      <a:pt x="47188" y="53697"/>
                      <a:pt x="47702" y="53657"/>
                      <a:pt x="48197" y="53657"/>
                    </a:cubicBezTo>
                    <a:cubicBezTo>
                      <a:pt x="49036" y="53657"/>
                      <a:pt x="49824" y="53772"/>
                      <a:pt x="50578" y="54005"/>
                    </a:cubicBezTo>
                    <a:cubicBezTo>
                      <a:pt x="50977" y="54119"/>
                      <a:pt x="51363" y="54319"/>
                      <a:pt x="51763" y="54519"/>
                    </a:cubicBezTo>
                    <a:cubicBezTo>
                      <a:pt x="52234" y="54761"/>
                      <a:pt x="52734" y="55004"/>
                      <a:pt x="53276" y="55147"/>
                    </a:cubicBezTo>
                    <a:cubicBezTo>
                      <a:pt x="53590" y="55233"/>
                      <a:pt x="53918" y="55275"/>
                      <a:pt x="54232" y="55332"/>
                    </a:cubicBezTo>
                    <a:cubicBezTo>
                      <a:pt x="54904" y="55446"/>
                      <a:pt x="55545" y="55560"/>
                      <a:pt x="56074" y="55932"/>
                    </a:cubicBezTo>
                    <a:cubicBezTo>
                      <a:pt x="56445" y="56175"/>
                      <a:pt x="56788" y="56489"/>
                      <a:pt x="57116" y="56803"/>
                    </a:cubicBezTo>
                    <a:cubicBezTo>
                      <a:pt x="57359" y="57045"/>
                      <a:pt x="57601" y="57302"/>
                      <a:pt x="57844" y="57545"/>
                    </a:cubicBezTo>
                    <a:lnTo>
                      <a:pt x="58058" y="57787"/>
                    </a:lnTo>
                    <a:cubicBezTo>
                      <a:pt x="58435" y="58177"/>
                      <a:pt x="59408" y="58731"/>
                      <a:pt x="60224" y="58731"/>
                    </a:cubicBezTo>
                    <a:cubicBezTo>
                      <a:pt x="60245" y="58731"/>
                      <a:pt x="60265" y="58730"/>
                      <a:pt x="60285" y="58730"/>
                    </a:cubicBezTo>
                    <a:cubicBezTo>
                      <a:pt x="60500" y="58716"/>
                      <a:pt x="60656" y="58672"/>
                      <a:pt x="60799" y="58615"/>
                    </a:cubicBezTo>
                    <a:cubicBezTo>
                      <a:pt x="61284" y="58887"/>
                      <a:pt x="62255" y="59301"/>
                      <a:pt x="63768" y="59301"/>
                    </a:cubicBezTo>
                    <a:cubicBezTo>
                      <a:pt x="65268" y="59301"/>
                      <a:pt x="67308" y="58901"/>
                      <a:pt x="69921" y="57559"/>
                    </a:cubicBezTo>
                    <a:cubicBezTo>
                      <a:pt x="70471" y="57943"/>
                      <a:pt x="71719" y="58663"/>
                      <a:pt x="73454" y="58663"/>
                    </a:cubicBezTo>
                    <a:cubicBezTo>
                      <a:pt x="74557" y="58663"/>
                      <a:pt x="75858" y="58371"/>
                      <a:pt x="77301" y="57517"/>
                    </a:cubicBezTo>
                    <a:cubicBezTo>
                      <a:pt x="77544" y="57591"/>
                      <a:pt x="77926" y="57673"/>
                      <a:pt x="78422" y="57673"/>
                    </a:cubicBezTo>
                    <a:cubicBezTo>
                      <a:pt x="79646" y="57673"/>
                      <a:pt x="81566" y="57171"/>
                      <a:pt x="83811" y="54804"/>
                    </a:cubicBezTo>
                    <a:cubicBezTo>
                      <a:pt x="84264" y="55018"/>
                      <a:pt x="85069" y="55308"/>
                      <a:pt x="86166" y="55308"/>
                    </a:cubicBezTo>
                    <a:cubicBezTo>
                      <a:pt x="86902" y="55308"/>
                      <a:pt x="87770" y="55177"/>
                      <a:pt x="88750" y="54804"/>
                    </a:cubicBezTo>
                    <a:cubicBezTo>
                      <a:pt x="88750" y="54976"/>
                      <a:pt x="88765" y="55132"/>
                      <a:pt x="88779" y="55303"/>
                    </a:cubicBezTo>
                    <a:cubicBezTo>
                      <a:pt x="88864" y="57146"/>
                      <a:pt x="88965" y="58872"/>
                      <a:pt x="87380" y="59929"/>
                    </a:cubicBezTo>
                    <a:cubicBezTo>
                      <a:pt x="86852" y="60286"/>
                      <a:pt x="85796" y="60657"/>
                      <a:pt x="85039" y="60757"/>
                    </a:cubicBezTo>
                    <a:cubicBezTo>
                      <a:pt x="84849" y="60788"/>
                      <a:pt x="84659" y="60798"/>
                      <a:pt x="84464" y="60798"/>
                    </a:cubicBezTo>
                    <a:cubicBezTo>
                      <a:pt x="84307" y="60798"/>
                      <a:pt x="84147" y="60792"/>
                      <a:pt x="83982" y="60785"/>
                    </a:cubicBezTo>
                    <a:cubicBezTo>
                      <a:pt x="83740" y="60780"/>
                      <a:pt x="83486" y="60760"/>
                      <a:pt x="83228" y="60760"/>
                    </a:cubicBezTo>
                    <a:cubicBezTo>
                      <a:pt x="82817" y="60760"/>
                      <a:pt x="82398" y="60811"/>
                      <a:pt x="82012" y="61057"/>
                    </a:cubicBezTo>
                    <a:cubicBezTo>
                      <a:pt x="80128" y="62241"/>
                      <a:pt x="79785" y="63783"/>
                      <a:pt x="79785" y="63783"/>
                    </a:cubicBezTo>
                    <a:cubicBezTo>
                      <a:pt x="80200" y="63170"/>
                      <a:pt x="81441" y="62441"/>
                      <a:pt x="82427" y="62028"/>
                    </a:cubicBezTo>
                    <a:cubicBezTo>
                      <a:pt x="82775" y="61880"/>
                      <a:pt x="83140" y="61849"/>
                      <a:pt x="83532" y="61849"/>
                    </a:cubicBezTo>
                    <a:cubicBezTo>
                      <a:pt x="83669" y="61849"/>
                      <a:pt x="83810" y="61853"/>
                      <a:pt x="83954" y="61856"/>
                    </a:cubicBezTo>
                    <a:cubicBezTo>
                      <a:pt x="84085" y="61861"/>
                      <a:pt x="84216" y="61864"/>
                      <a:pt x="84349" y="61864"/>
                    </a:cubicBezTo>
                    <a:cubicBezTo>
                      <a:pt x="84619" y="61864"/>
                      <a:pt x="84894" y="61851"/>
                      <a:pt x="85181" y="61813"/>
                    </a:cubicBezTo>
                    <a:cubicBezTo>
                      <a:pt x="85967" y="61714"/>
                      <a:pt x="87208" y="61314"/>
                      <a:pt x="87979" y="60814"/>
                    </a:cubicBezTo>
                    <a:cubicBezTo>
                      <a:pt x="88137" y="60700"/>
                      <a:pt x="88293" y="60585"/>
                      <a:pt x="88436" y="60457"/>
                    </a:cubicBezTo>
                    <a:cubicBezTo>
                      <a:pt x="88622" y="60814"/>
                      <a:pt x="88851" y="61156"/>
                      <a:pt x="89079" y="61499"/>
                    </a:cubicBezTo>
                    <a:cubicBezTo>
                      <a:pt x="89307" y="61842"/>
                      <a:pt x="89492" y="62184"/>
                      <a:pt x="89679" y="62470"/>
                    </a:cubicBezTo>
                    <a:cubicBezTo>
                      <a:pt x="91021" y="64497"/>
                      <a:pt x="91277" y="67009"/>
                      <a:pt x="91277" y="67009"/>
                    </a:cubicBezTo>
                    <a:cubicBezTo>
                      <a:pt x="91592" y="66153"/>
                      <a:pt x="91548" y="65325"/>
                      <a:pt x="91449" y="64569"/>
                    </a:cubicBezTo>
                    <a:cubicBezTo>
                      <a:pt x="91348" y="63712"/>
                      <a:pt x="91106" y="62941"/>
                      <a:pt x="90634" y="61999"/>
                    </a:cubicBezTo>
                    <a:cubicBezTo>
                      <a:pt x="90449" y="61628"/>
                      <a:pt x="90206" y="61257"/>
                      <a:pt x="89964" y="60899"/>
                    </a:cubicBezTo>
                    <a:cubicBezTo>
                      <a:pt x="89650" y="60443"/>
                      <a:pt x="89350" y="60001"/>
                      <a:pt x="89207" y="59557"/>
                    </a:cubicBezTo>
                    <a:cubicBezTo>
                      <a:pt x="89993" y="58273"/>
                      <a:pt x="89907" y="56689"/>
                      <a:pt x="89835" y="55246"/>
                    </a:cubicBezTo>
                    <a:cubicBezTo>
                      <a:pt x="89821" y="54932"/>
                      <a:pt x="89807" y="54633"/>
                      <a:pt x="89793" y="54348"/>
                    </a:cubicBezTo>
                    <a:cubicBezTo>
                      <a:pt x="90849" y="53805"/>
                      <a:pt x="92005" y="52991"/>
                      <a:pt x="93247" y="51792"/>
                    </a:cubicBezTo>
                    <a:cubicBezTo>
                      <a:pt x="93521" y="51841"/>
                      <a:pt x="93958" y="51899"/>
                      <a:pt x="94488" y="51899"/>
                    </a:cubicBezTo>
                    <a:cubicBezTo>
                      <a:pt x="95646" y="51899"/>
                      <a:pt x="97246" y="51623"/>
                      <a:pt x="98529" y="50379"/>
                    </a:cubicBezTo>
                    <a:cubicBezTo>
                      <a:pt x="98971" y="51150"/>
                      <a:pt x="99999" y="52121"/>
                      <a:pt x="102283" y="52277"/>
                    </a:cubicBezTo>
                    <a:cubicBezTo>
                      <a:pt x="103440" y="56574"/>
                      <a:pt x="102412" y="60600"/>
                      <a:pt x="99228" y="64268"/>
                    </a:cubicBezTo>
                    <a:cubicBezTo>
                      <a:pt x="98115" y="65553"/>
                      <a:pt x="96916" y="66567"/>
                      <a:pt x="95931" y="67295"/>
                    </a:cubicBezTo>
                    <a:cubicBezTo>
                      <a:pt x="96088" y="66967"/>
                      <a:pt x="96230" y="66653"/>
                      <a:pt x="96345" y="66339"/>
                    </a:cubicBezTo>
                    <a:cubicBezTo>
                      <a:pt x="96487" y="65953"/>
                      <a:pt x="96559" y="65568"/>
                      <a:pt x="96630" y="65197"/>
                    </a:cubicBezTo>
                    <a:cubicBezTo>
                      <a:pt x="96674" y="64911"/>
                      <a:pt x="96731" y="64640"/>
                      <a:pt x="96816" y="64383"/>
                    </a:cubicBezTo>
                    <a:cubicBezTo>
                      <a:pt x="96887" y="64154"/>
                      <a:pt x="96988" y="63969"/>
                      <a:pt x="97087" y="63769"/>
                    </a:cubicBezTo>
                    <a:cubicBezTo>
                      <a:pt x="97245" y="63455"/>
                      <a:pt x="97430" y="63113"/>
                      <a:pt x="97515" y="62684"/>
                    </a:cubicBezTo>
                    <a:cubicBezTo>
                      <a:pt x="97616" y="62127"/>
                      <a:pt x="97616" y="61542"/>
                      <a:pt x="97515" y="60928"/>
                    </a:cubicBezTo>
                    <a:cubicBezTo>
                      <a:pt x="97629" y="60614"/>
                      <a:pt x="97873" y="60286"/>
                      <a:pt x="98115" y="59943"/>
                    </a:cubicBezTo>
                    <a:cubicBezTo>
                      <a:pt x="98387" y="59586"/>
                      <a:pt x="98672" y="59201"/>
                      <a:pt x="98843" y="58773"/>
                    </a:cubicBezTo>
                    <a:cubicBezTo>
                      <a:pt x="99400" y="57374"/>
                      <a:pt x="99314" y="54947"/>
                      <a:pt x="98929" y="53520"/>
                    </a:cubicBezTo>
                    <a:lnTo>
                      <a:pt x="98929" y="53520"/>
                    </a:lnTo>
                    <a:cubicBezTo>
                      <a:pt x="98929" y="53520"/>
                      <a:pt x="98444" y="58844"/>
                      <a:pt x="97273" y="59315"/>
                    </a:cubicBezTo>
                    <a:cubicBezTo>
                      <a:pt x="97201" y="59344"/>
                      <a:pt x="97173" y="59443"/>
                      <a:pt x="97130" y="59500"/>
                    </a:cubicBezTo>
                    <a:cubicBezTo>
                      <a:pt x="95903" y="56118"/>
                      <a:pt x="93648" y="55304"/>
                      <a:pt x="93647" y="55303"/>
                    </a:cubicBezTo>
                    <a:lnTo>
                      <a:pt x="93647" y="55303"/>
                    </a:lnTo>
                    <a:cubicBezTo>
                      <a:pt x="94190" y="55874"/>
                      <a:pt x="94689" y="56874"/>
                      <a:pt x="95117" y="57759"/>
                    </a:cubicBezTo>
                    <a:cubicBezTo>
                      <a:pt x="95275" y="58073"/>
                      <a:pt x="95417" y="58373"/>
                      <a:pt x="95574" y="58644"/>
                    </a:cubicBezTo>
                    <a:cubicBezTo>
                      <a:pt x="96373" y="60143"/>
                      <a:pt x="96674" y="61400"/>
                      <a:pt x="96459" y="62485"/>
                    </a:cubicBezTo>
                    <a:cubicBezTo>
                      <a:pt x="96417" y="62770"/>
                      <a:pt x="96288" y="62998"/>
                      <a:pt x="96145" y="63269"/>
                    </a:cubicBezTo>
                    <a:cubicBezTo>
                      <a:pt x="96031" y="63497"/>
                      <a:pt x="95903" y="63741"/>
                      <a:pt x="95802" y="64040"/>
                    </a:cubicBezTo>
                    <a:cubicBezTo>
                      <a:pt x="95688" y="64369"/>
                      <a:pt x="95631" y="64697"/>
                      <a:pt x="95574" y="65026"/>
                    </a:cubicBezTo>
                    <a:cubicBezTo>
                      <a:pt x="95517" y="65353"/>
                      <a:pt x="95460" y="65667"/>
                      <a:pt x="95345" y="65968"/>
                    </a:cubicBezTo>
                    <a:cubicBezTo>
                      <a:pt x="94974" y="66938"/>
                      <a:pt x="94332" y="68138"/>
                      <a:pt x="93689" y="68751"/>
                    </a:cubicBezTo>
                    <a:lnTo>
                      <a:pt x="93676" y="68751"/>
                    </a:lnTo>
                    <a:lnTo>
                      <a:pt x="93676" y="68766"/>
                    </a:lnTo>
                    <a:cubicBezTo>
                      <a:pt x="93632" y="68808"/>
                      <a:pt x="93590" y="68836"/>
                      <a:pt x="93547" y="68880"/>
                    </a:cubicBezTo>
                    <a:lnTo>
                      <a:pt x="93547" y="68894"/>
                    </a:lnTo>
                    <a:cubicBezTo>
                      <a:pt x="91277" y="71335"/>
                      <a:pt x="89293" y="71706"/>
                      <a:pt x="88308" y="71706"/>
                    </a:cubicBezTo>
                    <a:cubicBezTo>
                      <a:pt x="88137" y="71706"/>
                      <a:pt x="87994" y="71706"/>
                      <a:pt x="87880" y="71692"/>
                    </a:cubicBezTo>
                    <a:cubicBezTo>
                      <a:pt x="88594" y="69179"/>
                      <a:pt x="87994" y="67096"/>
                      <a:pt x="87994" y="67095"/>
                    </a:cubicBezTo>
                    <a:lnTo>
                      <a:pt x="87994" y="67095"/>
                    </a:lnTo>
                    <a:cubicBezTo>
                      <a:pt x="88223" y="69137"/>
                      <a:pt x="87066" y="71463"/>
                      <a:pt x="87066" y="71463"/>
                    </a:cubicBezTo>
                    <a:lnTo>
                      <a:pt x="86837" y="71821"/>
                    </a:lnTo>
                    <a:cubicBezTo>
                      <a:pt x="86066" y="73062"/>
                      <a:pt x="84867" y="73676"/>
                      <a:pt x="83268" y="73676"/>
                    </a:cubicBezTo>
                    <a:cubicBezTo>
                      <a:pt x="82398" y="73676"/>
                      <a:pt x="81555" y="73490"/>
                      <a:pt x="80942" y="73305"/>
                    </a:cubicBezTo>
                    <a:cubicBezTo>
                      <a:pt x="84225" y="71206"/>
                      <a:pt x="83683" y="67396"/>
                      <a:pt x="83683" y="67395"/>
                    </a:cubicBezTo>
                    <a:lnTo>
                      <a:pt x="83683" y="67395"/>
                    </a:lnTo>
                    <a:cubicBezTo>
                      <a:pt x="82954" y="71535"/>
                      <a:pt x="79785" y="72862"/>
                      <a:pt x="79785" y="72862"/>
                    </a:cubicBezTo>
                    <a:lnTo>
                      <a:pt x="79614" y="72891"/>
                    </a:lnTo>
                    <a:cubicBezTo>
                      <a:pt x="78986" y="72991"/>
                      <a:pt x="78401" y="73033"/>
                      <a:pt x="77872" y="73033"/>
                    </a:cubicBezTo>
                    <a:cubicBezTo>
                      <a:pt x="75746" y="73033"/>
                      <a:pt x="74817" y="72263"/>
                      <a:pt x="74418" y="71720"/>
                    </a:cubicBezTo>
                    <a:cubicBezTo>
                      <a:pt x="77944" y="70907"/>
                      <a:pt x="78858" y="67096"/>
                      <a:pt x="78858" y="67095"/>
                    </a:cubicBezTo>
                    <a:lnTo>
                      <a:pt x="78858" y="67095"/>
                    </a:lnTo>
                    <a:cubicBezTo>
                      <a:pt x="77316" y="70435"/>
                      <a:pt x="74046" y="70835"/>
                      <a:pt x="74046" y="70835"/>
                    </a:cubicBezTo>
                    <a:lnTo>
                      <a:pt x="73647" y="70821"/>
                    </a:lnTo>
                    <a:cubicBezTo>
                      <a:pt x="70363" y="70721"/>
                      <a:pt x="69950" y="68423"/>
                      <a:pt x="69935" y="68337"/>
                    </a:cubicBezTo>
                    <a:lnTo>
                      <a:pt x="69864" y="67923"/>
                    </a:lnTo>
                    <a:cubicBezTo>
                      <a:pt x="69478" y="63598"/>
                      <a:pt x="75717" y="62241"/>
                      <a:pt x="75717" y="62241"/>
                    </a:cubicBezTo>
                    <a:lnTo>
                      <a:pt x="75717" y="62241"/>
                    </a:lnTo>
                    <a:cubicBezTo>
                      <a:pt x="69579" y="62869"/>
                      <a:pt x="68808" y="66082"/>
                      <a:pt x="68836" y="67795"/>
                    </a:cubicBezTo>
                    <a:cubicBezTo>
                      <a:pt x="65924" y="67295"/>
                      <a:pt x="65068" y="65511"/>
                      <a:pt x="64824" y="64369"/>
                    </a:cubicBezTo>
                    <a:lnTo>
                      <a:pt x="64824" y="64369"/>
                    </a:lnTo>
                    <a:cubicBezTo>
                      <a:pt x="65339" y="64600"/>
                      <a:pt x="65835" y="64693"/>
                      <a:pt x="66301" y="64693"/>
                    </a:cubicBezTo>
                    <a:cubicBezTo>
                      <a:pt x="68255" y="64693"/>
                      <a:pt x="69678" y="63056"/>
                      <a:pt x="69678" y="63056"/>
                    </a:cubicBezTo>
                    <a:lnTo>
                      <a:pt x="69678" y="63056"/>
                    </a:lnTo>
                    <a:cubicBezTo>
                      <a:pt x="68546" y="63741"/>
                      <a:pt x="67621" y="63969"/>
                      <a:pt x="66891" y="63969"/>
                    </a:cubicBezTo>
                    <a:cubicBezTo>
                      <a:pt x="65432" y="63969"/>
                      <a:pt x="64754" y="63056"/>
                      <a:pt x="64754" y="63056"/>
                    </a:cubicBezTo>
                    <a:lnTo>
                      <a:pt x="61827" y="61099"/>
                    </a:lnTo>
                    <a:cubicBezTo>
                      <a:pt x="61827" y="61099"/>
                      <a:pt x="61468" y="61207"/>
                      <a:pt x="60959" y="61207"/>
                    </a:cubicBezTo>
                    <a:cubicBezTo>
                      <a:pt x="60242" y="61207"/>
                      <a:pt x="59227" y="60993"/>
                      <a:pt x="58501" y="59957"/>
                    </a:cubicBezTo>
                    <a:lnTo>
                      <a:pt x="58501" y="59957"/>
                    </a:lnTo>
                    <a:cubicBezTo>
                      <a:pt x="58501" y="59958"/>
                      <a:pt x="58987" y="61657"/>
                      <a:pt x="60699" y="62285"/>
                    </a:cubicBezTo>
                    <a:cubicBezTo>
                      <a:pt x="59415" y="63312"/>
                      <a:pt x="58044" y="63497"/>
                      <a:pt x="57273" y="63497"/>
                    </a:cubicBezTo>
                    <a:cubicBezTo>
                      <a:pt x="56916" y="63497"/>
                      <a:pt x="56702" y="63455"/>
                      <a:pt x="56702" y="63455"/>
                    </a:cubicBezTo>
                    <a:lnTo>
                      <a:pt x="56288" y="63383"/>
                    </a:lnTo>
                    <a:cubicBezTo>
                      <a:pt x="54476" y="63183"/>
                      <a:pt x="54061" y="62070"/>
                      <a:pt x="54061" y="62070"/>
                    </a:cubicBezTo>
                    <a:lnTo>
                      <a:pt x="54061" y="62070"/>
                    </a:lnTo>
                    <a:cubicBezTo>
                      <a:pt x="54218" y="63383"/>
                      <a:pt x="55103" y="64011"/>
                      <a:pt x="55859" y="64297"/>
                    </a:cubicBezTo>
                    <a:cubicBezTo>
                      <a:pt x="54847" y="66039"/>
                      <a:pt x="53219" y="66310"/>
                      <a:pt x="52291" y="66310"/>
                    </a:cubicBezTo>
                    <a:cubicBezTo>
                      <a:pt x="51948" y="66310"/>
                      <a:pt x="51720" y="66282"/>
                      <a:pt x="51720" y="66282"/>
                    </a:cubicBezTo>
                    <a:lnTo>
                      <a:pt x="51463" y="66225"/>
                    </a:lnTo>
                    <a:cubicBezTo>
                      <a:pt x="49554" y="65873"/>
                      <a:pt x="49302" y="65020"/>
                      <a:pt x="49281" y="64872"/>
                    </a:cubicBezTo>
                    <a:lnTo>
                      <a:pt x="49281" y="64872"/>
                    </a:lnTo>
                    <a:cubicBezTo>
                      <a:pt x="49385" y="65988"/>
                      <a:pt x="50010" y="66611"/>
                      <a:pt x="50606" y="66952"/>
                    </a:cubicBezTo>
                    <a:cubicBezTo>
                      <a:pt x="49736" y="67567"/>
                      <a:pt x="48794" y="67881"/>
                      <a:pt x="47794" y="67881"/>
                    </a:cubicBezTo>
                    <a:cubicBezTo>
                      <a:pt x="46780" y="67881"/>
                      <a:pt x="45895" y="67567"/>
                      <a:pt x="45296" y="67281"/>
                    </a:cubicBezTo>
                    <a:cubicBezTo>
                      <a:pt x="47494" y="66082"/>
                      <a:pt x="47366" y="64426"/>
                      <a:pt x="47366" y="64426"/>
                    </a:cubicBezTo>
                    <a:lnTo>
                      <a:pt x="47366" y="64426"/>
                    </a:lnTo>
                    <a:cubicBezTo>
                      <a:pt x="46338" y="66196"/>
                      <a:pt x="44239" y="66638"/>
                      <a:pt x="44239" y="66638"/>
                    </a:cubicBezTo>
                    <a:lnTo>
                      <a:pt x="43982" y="66724"/>
                    </a:lnTo>
                    <a:cubicBezTo>
                      <a:pt x="43411" y="66924"/>
                      <a:pt x="42840" y="67009"/>
                      <a:pt x="42313" y="67009"/>
                    </a:cubicBezTo>
                    <a:cubicBezTo>
                      <a:pt x="40314" y="67009"/>
                      <a:pt x="38986" y="65696"/>
                      <a:pt x="38415" y="64997"/>
                    </a:cubicBezTo>
                    <a:lnTo>
                      <a:pt x="38415" y="64997"/>
                    </a:lnTo>
                    <a:cubicBezTo>
                      <a:pt x="38786" y="65197"/>
                      <a:pt x="39201" y="65368"/>
                      <a:pt x="39657" y="65511"/>
                    </a:cubicBezTo>
                    <a:lnTo>
                      <a:pt x="39757" y="65539"/>
                    </a:lnTo>
                    <a:cubicBezTo>
                      <a:pt x="40143" y="65667"/>
                      <a:pt x="40756" y="65867"/>
                      <a:pt x="41327" y="65867"/>
                    </a:cubicBezTo>
                    <a:cubicBezTo>
                      <a:pt x="41812" y="65867"/>
                      <a:pt x="42284" y="65724"/>
                      <a:pt x="42555" y="65268"/>
                    </a:cubicBezTo>
                    <a:lnTo>
                      <a:pt x="42555" y="65268"/>
                    </a:lnTo>
                    <a:cubicBezTo>
                      <a:pt x="42555" y="65268"/>
                      <a:pt x="42434" y="65375"/>
                      <a:pt x="42093" y="65375"/>
                    </a:cubicBezTo>
                    <a:cubicBezTo>
                      <a:pt x="41486" y="65375"/>
                      <a:pt x="40182" y="65036"/>
                      <a:pt x="37615" y="63155"/>
                    </a:cubicBezTo>
                    <a:cubicBezTo>
                      <a:pt x="36802" y="62555"/>
                      <a:pt x="36473" y="61642"/>
                      <a:pt x="36488" y="60714"/>
                    </a:cubicBezTo>
                    <a:cubicBezTo>
                      <a:pt x="36502" y="60186"/>
                      <a:pt x="36559" y="59658"/>
                      <a:pt x="36673" y="59144"/>
                    </a:cubicBezTo>
                    <a:cubicBezTo>
                      <a:pt x="36673" y="59072"/>
                      <a:pt x="36702" y="59015"/>
                      <a:pt x="36717" y="58958"/>
                    </a:cubicBezTo>
                    <a:cubicBezTo>
                      <a:pt x="37002" y="59201"/>
                      <a:pt x="37330" y="59372"/>
                      <a:pt x="37701" y="59458"/>
                    </a:cubicBezTo>
                    <a:lnTo>
                      <a:pt x="37730" y="59487"/>
                    </a:lnTo>
                    <a:cubicBezTo>
                      <a:pt x="37859" y="60086"/>
                      <a:pt x="38129" y="60572"/>
                      <a:pt x="38572" y="60899"/>
                    </a:cubicBezTo>
                    <a:cubicBezTo>
                      <a:pt x="39343" y="61485"/>
                      <a:pt x="40571" y="61956"/>
                      <a:pt x="41485" y="62298"/>
                    </a:cubicBezTo>
                    <a:cubicBezTo>
                      <a:pt x="42241" y="62599"/>
                      <a:pt x="43097" y="62741"/>
                      <a:pt x="43912" y="62741"/>
                    </a:cubicBezTo>
                    <a:cubicBezTo>
                      <a:pt x="44483" y="62741"/>
                      <a:pt x="45039" y="62670"/>
                      <a:pt x="45510" y="62513"/>
                    </a:cubicBezTo>
                    <a:cubicBezTo>
                      <a:pt x="46152" y="62313"/>
                      <a:pt x="46624" y="61913"/>
                      <a:pt x="47037" y="61542"/>
                    </a:cubicBezTo>
                    <a:cubicBezTo>
                      <a:pt x="47323" y="61299"/>
                      <a:pt x="47595" y="61071"/>
                      <a:pt x="47894" y="60914"/>
                    </a:cubicBezTo>
                    <a:cubicBezTo>
                      <a:pt x="47960" y="60881"/>
                      <a:pt x="48019" y="60865"/>
                      <a:pt x="48088" y="60865"/>
                    </a:cubicBezTo>
                    <a:cubicBezTo>
                      <a:pt x="48198" y="60865"/>
                      <a:pt x="48331" y="60906"/>
                      <a:pt x="48550" y="60985"/>
                    </a:cubicBezTo>
                    <a:cubicBezTo>
                      <a:pt x="48750" y="61057"/>
                      <a:pt x="48979" y="61143"/>
                      <a:pt x="49251" y="61171"/>
                    </a:cubicBezTo>
                    <a:cubicBezTo>
                      <a:pt x="49367" y="61187"/>
                      <a:pt x="49479" y="61194"/>
                      <a:pt x="49586" y="61194"/>
                    </a:cubicBezTo>
                    <a:cubicBezTo>
                      <a:pt x="50278" y="61194"/>
                      <a:pt x="50781" y="60899"/>
                      <a:pt x="51263" y="60614"/>
                    </a:cubicBezTo>
                    <a:lnTo>
                      <a:pt x="51563" y="60443"/>
                    </a:lnTo>
                    <a:lnTo>
                      <a:pt x="51592" y="60429"/>
                    </a:lnTo>
                    <a:cubicBezTo>
                      <a:pt x="51748" y="60328"/>
                      <a:pt x="52005" y="60186"/>
                      <a:pt x="52148" y="60186"/>
                    </a:cubicBezTo>
                    <a:cubicBezTo>
                      <a:pt x="52154" y="60185"/>
                      <a:pt x="52161" y="60184"/>
                      <a:pt x="52168" y="60184"/>
                    </a:cubicBezTo>
                    <a:cubicBezTo>
                      <a:pt x="52270" y="60184"/>
                      <a:pt x="52430" y="60276"/>
                      <a:pt x="52576" y="60343"/>
                    </a:cubicBezTo>
                    <a:cubicBezTo>
                      <a:pt x="52825" y="60468"/>
                      <a:pt x="53118" y="60624"/>
                      <a:pt x="53454" y="60624"/>
                    </a:cubicBezTo>
                    <a:cubicBezTo>
                      <a:pt x="53503" y="60624"/>
                      <a:pt x="53553" y="60621"/>
                      <a:pt x="53604" y="60614"/>
                    </a:cubicBezTo>
                    <a:cubicBezTo>
                      <a:pt x="54546" y="60500"/>
                      <a:pt x="55174" y="59487"/>
                      <a:pt x="55403" y="58916"/>
                    </a:cubicBezTo>
                    <a:lnTo>
                      <a:pt x="55403" y="58916"/>
                    </a:lnTo>
                    <a:cubicBezTo>
                      <a:pt x="55402" y="58916"/>
                      <a:pt x="54004" y="59715"/>
                      <a:pt x="53676" y="59757"/>
                    </a:cubicBezTo>
                    <a:cubicBezTo>
                      <a:pt x="53674" y="59758"/>
                      <a:pt x="53672" y="59758"/>
                      <a:pt x="53669" y="59758"/>
                    </a:cubicBezTo>
                    <a:cubicBezTo>
                      <a:pt x="53573" y="59758"/>
                      <a:pt x="53215" y="59470"/>
                      <a:pt x="53061" y="59401"/>
                    </a:cubicBezTo>
                    <a:cubicBezTo>
                      <a:pt x="52824" y="59269"/>
                      <a:pt x="52513" y="59112"/>
                      <a:pt x="52162" y="59112"/>
                    </a:cubicBezTo>
                    <a:cubicBezTo>
                      <a:pt x="52134" y="59112"/>
                      <a:pt x="52106" y="59113"/>
                      <a:pt x="52077" y="59116"/>
                    </a:cubicBezTo>
                    <a:cubicBezTo>
                      <a:pt x="51691" y="59144"/>
                      <a:pt x="51335" y="59344"/>
                      <a:pt x="51063" y="59500"/>
                    </a:cubicBezTo>
                    <a:lnTo>
                      <a:pt x="51049" y="59515"/>
                    </a:lnTo>
                    <a:cubicBezTo>
                      <a:pt x="50935" y="59572"/>
                      <a:pt x="50821" y="59643"/>
                      <a:pt x="50720" y="59700"/>
                    </a:cubicBezTo>
                    <a:cubicBezTo>
                      <a:pt x="50302" y="59947"/>
                      <a:pt x="50000" y="60129"/>
                      <a:pt x="49595" y="60129"/>
                    </a:cubicBezTo>
                    <a:cubicBezTo>
                      <a:pt x="49531" y="60129"/>
                      <a:pt x="49464" y="60125"/>
                      <a:pt x="49393" y="60115"/>
                    </a:cubicBezTo>
                    <a:cubicBezTo>
                      <a:pt x="49236" y="60100"/>
                      <a:pt x="49079" y="60043"/>
                      <a:pt x="48908" y="59986"/>
                    </a:cubicBezTo>
                    <a:cubicBezTo>
                      <a:pt x="48677" y="59900"/>
                      <a:pt x="48391" y="59800"/>
                      <a:pt x="48073" y="59800"/>
                    </a:cubicBezTo>
                    <a:cubicBezTo>
                      <a:pt x="47859" y="59800"/>
                      <a:pt x="47630" y="59846"/>
                      <a:pt x="47395" y="59972"/>
                    </a:cubicBezTo>
                    <a:cubicBezTo>
                      <a:pt x="46995" y="60186"/>
                      <a:pt x="46666" y="60471"/>
                      <a:pt x="46352" y="60743"/>
                    </a:cubicBezTo>
                    <a:cubicBezTo>
                      <a:pt x="45967" y="61057"/>
                      <a:pt x="45625" y="61371"/>
                      <a:pt x="45181" y="61499"/>
                    </a:cubicBezTo>
                    <a:cubicBezTo>
                      <a:pt x="44807" y="61622"/>
                      <a:pt x="44362" y="61683"/>
                      <a:pt x="43893" y="61683"/>
                    </a:cubicBezTo>
                    <a:cubicBezTo>
                      <a:pt x="43219" y="61683"/>
                      <a:pt x="42496" y="61558"/>
                      <a:pt x="41856" y="61314"/>
                    </a:cubicBezTo>
                    <a:cubicBezTo>
                      <a:pt x="41056" y="61000"/>
                      <a:pt x="39857" y="60543"/>
                      <a:pt x="39214" y="60043"/>
                    </a:cubicBezTo>
                    <a:cubicBezTo>
                      <a:pt x="39100" y="59957"/>
                      <a:pt x="39014" y="59858"/>
                      <a:pt x="38944" y="59744"/>
                    </a:cubicBezTo>
                    <a:lnTo>
                      <a:pt x="38944" y="59744"/>
                    </a:lnTo>
                    <a:cubicBezTo>
                      <a:pt x="39105" y="59753"/>
                      <a:pt x="39272" y="59764"/>
                      <a:pt x="39453" y="59764"/>
                    </a:cubicBezTo>
                    <a:cubicBezTo>
                      <a:pt x="39528" y="59764"/>
                      <a:pt x="39606" y="59762"/>
                      <a:pt x="39686" y="59757"/>
                    </a:cubicBezTo>
                    <a:lnTo>
                      <a:pt x="39814" y="59757"/>
                    </a:lnTo>
                    <a:lnTo>
                      <a:pt x="39814" y="59744"/>
                    </a:lnTo>
                    <a:cubicBezTo>
                      <a:pt x="40870" y="59658"/>
                      <a:pt x="42127" y="59230"/>
                      <a:pt x="42783" y="57859"/>
                    </a:cubicBezTo>
                    <a:lnTo>
                      <a:pt x="42783" y="57859"/>
                    </a:lnTo>
                    <a:cubicBezTo>
                      <a:pt x="42783" y="57859"/>
                      <a:pt x="41627" y="58615"/>
                      <a:pt x="39814" y="58687"/>
                    </a:cubicBezTo>
                    <a:cubicBezTo>
                      <a:pt x="39429" y="58687"/>
                      <a:pt x="39100" y="58687"/>
                      <a:pt x="38772" y="58659"/>
                    </a:cubicBezTo>
                    <a:lnTo>
                      <a:pt x="38729" y="58659"/>
                    </a:lnTo>
                    <a:cubicBezTo>
                      <a:pt x="38715" y="58644"/>
                      <a:pt x="38687" y="58644"/>
                      <a:pt x="38658" y="58644"/>
                    </a:cubicBezTo>
                    <a:cubicBezTo>
                      <a:pt x="38586" y="58630"/>
                      <a:pt x="38515" y="58630"/>
                      <a:pt x="38443" y="58615"/>
                    </a:cubicBezTo>
                    <a:cubicBezTo>
                      <a:pt x="38358" y="58530"/>
                      <a:pt x="38244" y="58473"/>
                      <a:pt x="38116" y="58459"/>
                    </a:cubicBezTo>
                    <a:cubicBezTo>
                      <a:pt x="37430" y="58387"/>
                      <a:pt x="37116" y="57831"/>
                      <a:pt x="37016" y="57602"/>
                    </a:cubicBezTo>
                    <a:cubicBezTo>
                      <a:pt x="36774" y="57045"/>
                      <a:pt x="36816" y="56417"/>
                      <a:pt x="37130" y="56003"/>
                    </a:cubicBezTo>
                    <a:cubicBezTo>
                      <a:pt x="37130" y="56003"/>
                      <a:pt x="38311" y="54032"/>
                      <a:pt x="39822" y="54032"/>
                    </a:cubicBezTo>
                    <a:cubicBezTo>
                      <a:pt x="39843" y="54032"/>
                      <a:pt x="39864" y="54033"/>
                      <a:pt x="39886" y="54033"/>
                    </a:cubicBezTo>
                    <a:cubicBezTo>
                      <a:pt x="39886" y="54033"/>
                      <a:pt x="39500" y="53849"/>
                      <a:pt x="38921" y="53849"/>
                    </a:cubicBezTo>
                    <a:cubicBezTo>
                      <a:pt x="38210" y="53849"/>
                      <a:pt x="37210" y="54126"/>
                      <a:pt x="36274" y="55361"/>
                    </a:cubicBezTo>
                    <a:cubicBezTo>
                      <a:pt x="35803" y="56003"/>
                      <a:pt x="35674" y="56902"/>
                      <a:pt x="35931" y="57717"/>
                    </a:cubicBezTo>
                    <a:cubicBezTo>
                      <a:pt x="35679" y="57889"/>
                      <a:pt x="35389" y="57975"/>
                      <a:pt x="35039" y="57975"/>
                    </a:cubicBezTo>
                    <a:cubicBezTo>
                      <a:pt x="35013" y="57975"/>
                      <a:pt x="34987" y="57974"/>
                      <a:pt x="34960" y="57973"/>
                    </a:cubicBezTo>
                    <a:cubicBezTo>
                      <a:pt x="33947" y="57945"/>
                      <a:pt x="32805" y="57131"/>
                      <a:pt x="32077" y="56489"/>
                    </a:cubicBezTo>
                    <a:cubicBezTo>
                      <a:pt x="30820" y="55361"/>
                      <a:pt x="31178" y="52949"/>
                      <a:pt x="31178" y="52949"/>
                    </a:cubicBezTo>
                    <a:lnTo>
                      <a:pt x="31178" y="52949"/>
                    </a:lnTo>
                    <a:cubicBezTo>
                      <a:pt x="30735" y="53276"/>
                      <a:pt x="30464" y="53777"/>
                      <a:pt x="30407" y="54418"/>
                    </a:cubicBezTo>
                    <a:cubicBezTo>
                      <a:pt x="30321" y="55361"/>
                      <a:pt x="30692" y="56560"/>
                      <a:pt x="31292" y="57203"/>
                    </a:cubicBezTo>
                    <a:cubicBezTo>
                      <a:pt x="32077" y="58059"/>
                      <a:pt x="33548" y="58986"/>
                      <a:pt x="34918" y="59044"/>
                    </a:cubicBezTo>
                    <a:cubicBezTo>
                      <a:pt x="35160" y="59044"/>
                      <a:pt x="35388" y="59030"/>
                      <a:pt x="35617" y="58986"/>
                    </a:cubicBezTo>
                    <a:lnTo>
                      <a:pt x="35617" y="58986"/>
                    </a:lnTo>
                    <a:cubicBezTo>
                      <a:pt x="35503" y="59544"/>
                      <a:pt x="35446" y="60115"/>
                      <a:pt x="35432" y="60686"/>
                    </a:cubicBezTo>
                    <a:cubicBezTo>
                      <a:pt x="35388" y="61913"/>
                      <a:pt x="35917" y="63069"/>
                      <a:pt x="36902" y="63941"/>
                    </a:cubicBezTo>
                    <a:cubicBezTo>
                      <a:pt x="37044" y="64069"/>
                      <a:pt x="37173" y="64183"/>
                      <a:pt x="37316" y="64283"/>
                    </a:cubicBezTo>
                    <a:cubicBezTo>
                      <a:pt x="33447" y="63855"/>
                      <a:pt x="33190" y="61143"/>
                      <a:pt x="33190" y="61014"/>
                    </a:cubicBezTo>
                    <a:lnTo>
                      <a:pt x="33176" y="60728"/>
                    </a:lnTo>
                    <a:lnTo>
                      <a:pt x="32919" y="60585"/>
                    </a:lnTo>
                    <a:cubicBezTo>
                      <a:pt x="29307" y="58602"/>
                      <a:pt x="29179" y="55518"/>
                      <a:pt x="29179" y="55147"/>
                    </a:cubicBezTo>
                    <a:cubicBezTo>
                      <a:pt x="29208" y="54561"/>
                      <a:pt x="29094" y="53976"/>
                      <a:pt x="28979" y="53419"/>
                    </a:cubicBezTo>
                    <a:cubicBezTo>
                      <a:pt x="28894" y="52991"/>
                      <a:pt x="28808" y="52577"/>
                      <a:pt x="28793" y="52191"/>
                    </a:cubicBezTo>
                    <a:cubicBezTo>
                      <a:pt x="28765" y="51635"/>
                      <a:pt x="28736" y="51021"/>
                      <a:pt x="28993" y="50636"/>
                    </a:cubicBezTo>
                    <a:cubicBezTo>
                      <a:pt x="29122" y="50450"/>
                      <a:pt x="29322" y="50393"/>
                      <a:pt x="29678" y="50293"/>
                    </a:cubicBezTo>
                    <a:cubicBezTo>
                      <a:pt x="29864" y="50236"/>
                      <a:pt x="30078" y="50164"/>
                      <a:pt x="30293" y="50065"/>
                    </a:cubicBezTo>
                    <a:cubicBezTo>
                      <a:pt x="31378" y="49522"/>
                      <a:pt x="31492" y="48537"/>
                      <a:pt x="31578" y="47737"/>
                    </a:cubicBezTo>
                    <a:cubicBezTo>
                      <a:pt x="31635" y="47195"/>
                      <a:pt x="31677" y="46724"/>
                      <a:pt x="31991" y="46424"/>
                    </a:cubicBezTo>
                    <a:cubicBezTo>
                      <a:pt x="32105" y="46296"/>
                      <a:pt x="32291" y="46182"/>
                      <a:pt x="32476" y="46068"/>
                    </a:cubicBezTo>
                    <a:cubicBezTo>
                      <a:pt x="32805" y="45882"/>
                      <a:pt x="33162" y="45668"/>
                      <a:pt x="33418" y="45282"/>
                    </a:cubicBezTo>
                    <a:cubicBezTo>
                      <a:pt x="33590" y="44997"/>
                      <a:pt x="33675" y="44711"/>
                      <a:pt x="33747" y="44440"/>
                    </a:cubicBezTo>
                    <a:cubicBezTo>
                      <a:pt x="33790" y="44254"/>
                      <a:pt x="33847" y="44069"/>
                      <a:pt x="33919" y="43940"/>
                    </a:cubicBezTo>
                    <a:cubicBezTo>
                      <a:pt x="34404" y="43099"/>
                      <a:pt x="35118" y="42998"/>
                      <a:pt x="36089" y="42842"/>
                    </a:cubicBezTo>
                    <a:cubicBezTo>
                      <a:pt x="36416" y="42798"/>
                      <a:pt x="36759" y="42741"/>
                      <a:pt x="37102" y="42655"/>
                    </a:cubicBezTo>
                    <a:cubicBezTo>
                      <a:pt x="37501" y="42570"/>
                      <a:pt x="37944" y="42513"/>
                      <a:pt x="38415" y="42456"/>
                    </a:cubicBezTo>
                    <a:cubicBezTo>
                      <a:pt x="39115" y="42370"/>
                      <a:pt x="39842" y="42284"/>
                      <a:pt x="40499" y="42027"/>
                    </a:cubicBezTo>
                    <a:cubicBezTo>
                      <a:pt x="41984" y="41443"/>
                      <a:pt x="43512" y="39515"/>
                      <a:pt x="43925" y="37817"/>
                    </a:cubicBezTo>
                    <a:cubicBezTo>
                      <a:pt x="44768" y="37745"/>
                      <a:pt x="45767" y="37459"/>
                      <a:pt x="46909" y="36960"/>
                    </a:cubicBezTo>
                    <a:lnTo>
                      <a:pt x="46980" y="36932"/>
                    </a:lnTo>
                    <a:lnTo>
                      <a:pt x="46995" y="36917"/>
                    </a:lnTo>
                    <a:cubicBezTo>
                      <a:pt x="47037" y="36903"/>
                      <a:pt x="47123" y="36888"/>
                      <a:pt x="47294" y="36874"/>
                    </a:cubicBezTo>
                    <a:close/>
                    <a:moveTo>
                      <a:pt x="62869" y="1"/>
                    </a:moveTo>
                    <a:cubicBezTo>
                      <a:pt x="62156" y="1"/>
                      <a:pt x="61484" y="272"/>
                      <a:pt x="60856" y="800"/>
                    </a:cubicBezTo>
                    <a:cubicBezTo>
                      <a:pt x="60300" y="543"/>
                      <a:pt x="59129" y="101"/>
                      <a:pt x="57544" y="101"/>
                    </a:cubicBezTo>
                    <a:cubicBezTo>
                      <a:pt x="55931" y="101"/>
                      <a:pt x="54318" y="543"/>
                      <a:pt x="52747" y="1400"/>
                    </a:cubicBezTo>
                    <a:cubicBezTo>
                      <a:pt x="52277" y="929"/>
                      <a:pt x="51249" y="272"/>
                      <a:pt x="49150" y="272"/>
                    </a:cubicBezTo>
                    <a:cubicBezTo>
                      <a:pt x="47979" y="272"/>
                      <a:pt x="46609" y="472"/>
                      <a:pt x="45067" y="872"/>
                    </a:cubicBezTo>
                    <a:cubicBezTo>
                      <a:pt x="44753" y="743"/>
                      <a:pt x="44125" y="529"/>
                      <a:pt x="43198" y="529"/>
                    </a:cubicBezTo>
                    <a:cubicBezTo>
                      <a:pt x="41927" y="529"/>
                      <a:pt x="39871" y="943"/>
                      <a:pt x="37288" y="2827"/>
                    </a:cubicBezTo>
                    <a:cubicBezTo>
                      <a:pt x="36888" y="2770"/>
                      <a:pt x="35988" y="2671"/>
                      <a:pt x="34817" y="2671"/>
                    </a:cubicBezTo>
                    <a:cubicBezTo>
                      <a:pt x="32006" y="2671"/>
                      <a:pt x="26995" y="3312"/>
                      <a:pt x="24625" y="7553"/>
                    </a:cubicBezTo>
                    <a:cubicBezTo>
                      <a:pt x="23825" y="7638"/>
                      <a:pt x="21499" y="7981"/>
                      <a:pt x="19057" y="8952"/>
                    </a:cubicBezTo>
                    <a:cubicBezTo>
                      <a:pt x="15246" y="10465"/>
                      <a:pt x="12934" y="12820"/>
                      <a:pt x="12363" y="15789"/>
                    </a:cubicBezTo>
                    <a:cubicBezTo>
                      <a:pt x="11021" y="15960"/>
                      <a:pt x="9051" y="16760"/>
                      <a:pt x="8750" y="18887"/>
                    </a:cubicBezTo>
                    <a:cubicBezTo>
                      <a:pt x="7366" y="19287"/>
                      <a:pt x="5282" y="20557"/>
                      <a:pt x="5139" y="23241"/>
                    </a:cubicBezTo>
                    <a:cubicBezTo>
                      <a:pt x="4397" y="23755"/>
                      <a:pt x="2555" y="25411"/>
                      <a:pt x="3284" y="28880"/>
                    </a:cubicBezTo>
                    <a:cubicBezTo>
                      <a:pt x="3297" y="29008"/>
                      <a:pt x="3326" y="29122"/>
                      <a:pt x="3354" y="29223"/>
                    </a:cubicBezTo>
                    <a:cubicBezTo>
                      <a:pt x="2926" y="30022"/>
                      <a:pt x="1428" y="32992"/>
                      <a:pt x="1756" y="35832"/>
                    </a:cubicBezTo>
                    <a:cubicBezTo>
                      <a:pt x="1441" y="36688"/>
                      <a:pt x="0" y="41085"/>
                      <a:pt x="3312" y="45011"/>
                    </a:cubicBezTo>
                    <a:cubicBezTo>
                      <a:pt x="3411" y="45640"/>
                      <a:pt x="3811" y="47852"/>
                      <a:pt x="5324" y="50079"/>
                    </a:cubicBezTo>
                    <a:cubicBezTo>
                      <a:pt x="6938" y="52448"/>
                      <a:pt x="10164" y="55275"/>
                      <a:pt x="16360" y="55303"/>
                    </a:cubicBezTo>
                    <a:cubicBezTo>
                      <a:pt x="16817" y="55817"/>
                      <a:pt x="18159" y="56988"/>
                      <a:pt x="20799" y="56988"/>
                    </a:cubicBezTo>
                    <a:cubicBezTo>
                      <a:pt x="22042" y="56988"/>
                      <a:pt x="23426" y="56731"/>
                      <a:pt x="24910" y="56217"/>
                    </a:cubicBezTo>
                    <a:cubicBezTo>
                      <a:pt x="25182" y="56346"/>
                      <a:pt x="25653" y="56517"/>
                      <a:pt x="26281" y="56517"/>
                    </a:cubicBezTo>
                    <a:cubicBezTo>
                      <a:pt x="26924" y="56517"/>
                      <a:pt x="27566" y="56346"/>
                      <a:pt x="28209" y="56003"/>
                    </a:cubicBezTo>
                    <a:cubicBezTo>
                      <a:pt x="28437" y="57302"/>
                      <a:pt x="29250" y="59687"/>
                      <a:pt x="32177" y="61385"/>
                    </a:cubicBezTo>
                    <a:cubicBezTo>
                      <a:pt x="32362" y="62298"/>
                      <a:pt x="33247" y="64968"/>
                      <a:pt x="37345" y="65353"/>
                    </a:cubicBezTo>
                    <a:cubicBezTo>
                      <a:pt x="37844" y="66067"/>
                      <a:pt x="39515" y="68080"/>
                      <a:pt x="42313" y="68080"/>
                    </a:cubicBezTo>
                    <a:cubicBezTo>
                      <a:pt x="42884" y="68080"/>
                      <a:pt x="43468" y="67995"/>
                      <a:pt x="44068" y="67809"/>
                    </a:cubicBezTo>
                    <a:cubicBezTo>
                      <a:pt x="44597" y="68166"/>
                      <a:pt x="46024" y="68951"/>
                      <a:pt x="47794" y="68951"/>
                    </a:cubicBezTo>
                    <a:cubicBezTo>
                      <a:pt x="49264" y="68951"/>
                      <a:pt x="50606" y="68408"/>
                      <a:pt x="51805" y="67352"/>
                    </a:cubicBezTo>
                    <a:cubicBezTo>
                      <a:pt x="51934" y="67367"/>
                      <a:pt x="52091" y="67380"/>
                      <a:pt x="52291" y="67380"/>
                    </a:cubicBezTo>
                    <a:cubicBezTo>
                      <a:pt x="53276" y="67380"/>
                      <a:pt x="55631" y="67095"/>
                      <a:pt x="56931" y="64540"/>
                    </a:cubicBezTo>
                    <a:cubicBezTo>
                      <a:pt x="57030" y="64554"/>
                      <a:pt x="57144" y="64554"/>
                      <a:pt x="57273" y="64554"/>
                    </a:cubicBezTo>
                    <a:cubicBezTo>
                      <a:pt x="58343" y="64554"/>
                      <a:pt x="60328" y="64283"/>
                      <a:pt x="62013" y="62513"/>
                    </a:cubicBezTo>
                    <a:lnTo>
                      <a:pt x="63669" y="63612"/>
                    </a:lnTo>
                    <a:cubicBezTo>
                      <a:pt x="63726" y="64711"/>
                      <a:pt x="64240" y="68252"/>
                      <a:pt x="68993" y="68894"/>
                    </a:cubicBezTo>
                    <a:cubicBezTo>
                      <a:pt x="69278" y="69750"/>
                      <a:pt x="70264" y="71649"/>
                      <a:pt x="73262" y="71863"/>
                    </a:cubicBezTo>
                    <a:cubicBezTo>
                      <a:pt x="73633" y="72591"/>
                      <a:pt x="74746" y="74105"/>
                      <a:pt x="77872" y="74105"/>
                    </a:cubicBezTo>
                    <a:cubicBezTo>
                      <a:pt x="78415" y="74105"/>
                      <a:pt x="79001" y="74061"/>
                      <a:pt x="79629" y="73962"/>
                    </a:cubicBezTo>
                    <a:cubicBezTo>
                      <a:pt x="80099" y="74162"/>
                      <a:pt x="81599" y="74746"/>
                      <a:pt x="83268" y="74746"/>
                    </a:cubicBezTo>
                    <a:cubicBezTo>
                      <a:pt x="85082" y="74746"/>
                      <a:pt x="86552" y="74048"/>
                      <a:pt x="87522" y="72706"/>
                    </a:cubicBezTo>
                    <a:cubicBezTo>
                      <a:pt x="87722" y="72748"/>
                      <a:pt x="87994" y="72776"/>
                      <a:pt x="88308" y="72776"/>
                    </a:cubicBezTo>
                    <a:cubicBezTo>
                      <a:pt x="89721" y="72776"/>
                      <a:pt x="91906" y="72220"/>
                      <a:pt x="94346" y="69607"/>
                    </a:cubicBezTo>
                    <a:cubicBezTo>
                      <a:pt x="94860" y="69322"/>
                      <a:pt x="97587" y="67766"/>
                      <a:pt x="100014" y="64997"/>
                    </a:cubicBezTo>
                    <a:cubicBezTo>
                      <a:pt x="103225" y="61299"/>
                      <a:pt x="104411" y="57102"/>
                      <a:pt x="103497" y="52777"/>
                    </a:cubicBezTo>
                    <a:lnTo>
                      <a:pt x="103497" y="52777"/>
                    </a:lnTo>
                    <a:cubicBezTo>
                      <a:pt x="104425" y="53219"/>
                      <a:pt x="105810" y="53719"/>
                      <a:pt x="107237" y="53719"/>
                    </a:cubicBezTo>
                    <a:cubicBezTo>
                      <a:pt x="109307" y="53719"/>
                      <a:pt x="111905" y="52677"/>
                      <a:pt x="112704" y="47724"/>
                    </a:cubicBezTo>
                    <a:cubicBezTo>
                      <a:pt x="113576" y="47166"/>
                      <a:pt x="116073" y="44882"/>
                      <a:pt x="115017" y="37887"/>
                    </a:cubicBezTo>
                    <a:cubicBezTo>
                      <a:pt x="114975" y="37545"/>
                      <a:pt x="113747" y="29665"/>
                      <a:pt x="107095" y="26553"/>
                    </a:cubicBezTo>
                    <a:cubicBezTo>
                      <a:pt x="106980" y="25226"/>
                      <a:pt x="106280" y="20372"/>
                      <a:pt x="102070" y="19015"/>
                    </a:cubicBezTo>
                    <a:cubicBezTo>
                      <a:pt x="101784" y="17559"/>
                      <a:pt x="100671" y="15304"/>
                      <a:pt x="98001" y="15304"/>
                    </a:cubicBezTo>
                    <a:lnTo>
                      <a:pt x="97972" y="15304"/>
                    </a:lnTo>
                    <a:cubicBezTo>
                      <a:pt x="97544" y="13990"/>
                      <a:pt x="95874" y="10050"/>
                      <a:pt x="91320" y="9095"/>
                    </a:cubicBezTo>
                    <a:cubicBezTo>
                      <a:pt x="90920" y="8423"/>
                      <a:pt x="89650" y="6582"/>
                      <a:pt x="87823" y="6582"/>
                    </a:cubicBezTo>
                    <a:cubicBezTo>
                      <a:pt x="87694" y="6582"/>
                      <a:pt x="87580" y="6596"/>
                      <a:pt x="87452" y="6611"/>
                    </a:cubicBezTo>
                    <a:cubicBezTo>
                      <a:pt x="86452" y="5739"/>
                      <a:pt x="82041" y="2170"/>
                      <a:pt x="77016" y="2170"/>
                    </a:cubicBezTo>
                    <a:cubicBezTo>
                      <a:pt x="76302" y="2170"/>
                      <a:pt x="75603" y="2242"/>
                      <a:pt x="74931" y="2385"/>
                    </a:cubicBezTo>
                    <a:cubicBezTo>
                      <a:pt x="74189" y="1871"/>
                      <a:pt x="71549" y="257"/>
                      <a:pt x="68066" y="257"/>
                    </a:cubicBezTo>
                    <a:cubicBezTo>
                      <a:pt x="66981" y="257"/>
                      <a:pt x="65896" y="415"/>
                      <a:pt x="64868" y="729"/>
                    </a:cubicBezTo>
                    <a:cubicBezTo>
                      <a:pt x="64497" y="457"/>
                      <a:pt x="63768" y="1"/>
                      <a:pt x="62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12;p39">
                <a:extLst>
                  <a:ext uri="{FF2B5EF4-FFF2-40B4-BE49-F238E27FC236}">
                    <a16:creationId xmlns:a16="http://schemas.microsoft.com/office/drawing/2014/main" id="{C817E663-15BE-91B8-1B84-B3E4B5D310A7}"/>
                  </a:ext>
                </a:extLst>
              </p:cNvPr>
              <p:cNvSpPr/>
              <p:nvPr/>
            </p:nvSpPr>
            <p:spPr>
              <a:xfrm>
                <a:off x="2527150" y="2636375"/>
                <a:ext cx="146600" cy="94025"/>
              </a:xfrm>
              <a:custGeom>
                <a:avLst/>
                <a:gdLst/>
                <a:ahLst/>
                <a:cxnLst/>
                <a:rect l="l" t="t" r="r" b="b"/>
                <a:pathLst>
                  <a:path w="5864" h="3761" extrusionOk="0">
                    <a:moveTo>
                      <a:pt x="1432" y="0"/>
                    </a:moveTo>
                    <a:cubicBezTo>
                      <a:pt x="1033" y="0"/>
                      <a:pt x="558" y="189"/>
                      <a:pt x="0" y="705"/>
                    </a:cubicBezTo>
                    <a:cubicBezTo>
                      <a:pt x="0" y="705"/>
                      <a:pt x="409" y="532"/>
                      <a:pt x="928" y="532"/>
                    </a:cubicBezTo>
                    <a:cubicBezTo>
                      <a:pt x="1601" y="532"/>
                      <a:pt x="2460" y="823"/>
                      <a:pt x="2856" y="2161"/>
                    </a:cubicBezTo>
                    <a:cubicBezTo>
                      <a:pt x="2856" y="2161"/>
                      <a:pt x="3255" y="1995"/>
                      <a:pt x="3774" y="1995"/>
                    </a:cubicBezTo>
                    <a:cubicBezTo>
                      <a:pt x="4481" y="1995"/>
                      <a:pt x="5409" y="2303"/>
                      <a:pt x="5853" y="3760"/>
                    </a:cubicBezTo>
                    <a:cubicBezTo>
                      <a:pt x="5853" y="3760"/>
                      <a:pt x="5864" y="1264"/>
                      <a:pt x="4005" y="1264"/>
                    </a:cubicBezTo>
                    <a:cubicBezTo>
                      <a:pt x="3727" y="1264"/>
                      <a:pt x="3408" y="1319"/>
                      <a:pt x="3041" y="1447"/>
                    </a:cubicBezTo>
                    <a:cubicBezTo>
                      <a:pt x="3041" y="1447"/>
                      <a:pt x="2532" y="0"/>
                      <a:pt x="14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13;p39">
                <a:extLst>
                  <a:ext uri="{FF2B5EF4-FFF2-40B4-BE49-F238E27FC236}">
                    <a16:creationId xmlns:a16="http://schemas.microsoft.com/office/drawing/2014/main" id="{199EB261-C252-08EF-89B8-EFF7CE6061A7}"/>
                  </a:ext>
                </a:extLst>
              </p:cNvPr>
              <p:cNvSpPr/>
              <p:nvPr/>
            </p:nvSpPr>
            <p:spPr>
              <a:xfrm>
                <a:off x="1937200" y="2954125"/>
                <a:ext cx="1274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5098" h="2436" extrusionOk="0">
                    <a:moveTo>
                      <a:pt x="5097" y="0"/>
                    </a:moveTo>
                    <a:cubicBezTo>
                      <a:pt x="5097" y="1"/>
                      <a:pt x="3632" y="1980"/>
                      <a:pt x="1059" y="1980"/>
                    </a:cubicBezTo>
                    <a:cubicBezTo>
                      <a:pt x="725" y="1980"/>
                      <a:pt x="372" y="1946"/>
                      <a:pt x="1" y="1871"/>
                    </a:cubicBezTo>
                    <a:lnTo>
                      <a:pt x="1" y="1871"/>
                    </a:lnTo>
                    <a:cubicBezTo>
                      <a:pt x="1" y="1871"/>
                      <a:pt x="923" y="2436"/>
                      <a:pt x="2039" y="2436"/>
                    </a:cubicBezTo>
                    <a:cubicBezTo>
                      <a:pt x="3088" y="2436"/>
                      <a:pt x="4309" y="1937"/>
                      <a:pt x="50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514;p39">
                <a:extLst>
                  <a:ext uri="{FF2B5EF4-FFF2-40B4-BE49-F238E27FC236}">
                    <a16:creationId xmlns:a16="http://schemas.microsoft.com/office/drawing/2014/main" id="{15B1F7E5-CFBB-26A0-A3C7-B7B07645AEF1}"/>
                  </a:ext>
                </a:extLst>
              </p:cNvPr>
              <p:cNvSpPr/>
              <p:nvPr/>
            </p:nvSpPr>
            <p:spPr>
              <a:xfrm>
                <a:off x="2018225" y="3144700"/>
                <a:ext cx="1020350" cy="543900"/>
              </a:xfrm>
              <a:custGeom>
                <a:avLst/>
                <a:gdLst/>
                <a:ahLst/>
                <a:cxnLst/>
                <a:rect l="l" t="t" r="r" b="b"/>
                <a:pathLst>
                  <a:path w="40814" h="21756" extrusionOk="0">
                    <a:moveTo>
                      <a:pt x="39500" y="0"/>
                    </a:moveTo>
                    <a:cubicBezTo>
                      <a:pt x="39272" y="486"/>
                      <a:pt x="39372" y="1028"/>
                      <a:pt x="39443" y="1528"/>
                    </a:cubicBezTo>
                    <a:cubicBezTo>
                      <a:pt x="39472" y="1700"/>
                      <a:pt x="39500" y="1856"/>
                      <a:pt x="39515" y="1999"/>
                    </a:cubicBezTo>
                    <a:lnTo>
                      <a:pt x="39515" y="2042"/>
                    </a:lnTo>
                    <a:cubicBezTo>
                      <a:pt x="39544" y="2598"/>
                      <a:pt x="39586" y="3241"/>
                      <a:pt x="39515" y="3755"/>
                    </a:cubicBezTo>
                    <a:cubicBezTo>
                      <a:pt x="39415" y="4526"/>
                      <a:pt x="38787" y="4740"/>
                      <a:pt x="37774" y="5025"/>
                    </a:cubicBezTo>
                    <a:cubicBezTo>
                      <a:pt x="37602" y="5082"/>
                      <a:pt x="37402" y="5139"/>
                      <a:pt x="37216" y="5197"/>
                    </a:cubicBezTo>
                    <a:cubicBezTo>
                      <a:pt x="35432" y="5782"/>
                      <a:pt x="34062" y="6738"/>
                      <a:pt x="33248" y="7937"/>
                    </a:cubicBezTo>
                    <a:cubicBezTo>
                      <a:pt x="32948" y="7138"/>
                      <a:pt x="32292" y="6881"/>
                      <a:pt x="31949" y="6424"/>
                    </a:cubicBezTo>
                    <a:cubicBezTo>
                      <a:pt x="31548" y="5900"/>
                      <a:pt x="30886" y="5729"/>
                      <a:pt x="30190" y="5729"/>
                    </a:cubicBezTo>
                    <a:cubicBezTo>
                      <a:pt x="28879" y="5729"/>
                      <a:pt x="27452" y="6339"/>
                      <a:pt x="27452" y="6339"/>
                    </a:cubicBezTo>
                    <a:cubicBezTo>
                      <a:pt x="27752" y="6710"/>
                      <a:pt x="30564" y="6382"/>
                      <a:pt x="31321" y="7281"/>
                    </a:cubicBezTo>
                    <a:cubicBezTo>
                      <a:pt x="31664" y="7680"/>
                      <a:pt x="32077" y="7823"/>
                      <a:pt x="32263" y="8337"/>
                    </a:cubicBezTo>
                    <a:cubicBezTo>
                      <a:pt x="32406" y="8723"/>
                      <a:pt x="32492" y="9079"/>
                      <a:pt x="32549" y="9408"/>
                    </a:cubicBezTo>
                    <a:cubicBezTo>
                      <a:pt x="32505" y="9593"/>
                      <a:pt x="32463" y="9779"/>
                      <a:pt x="32435" y="9964"/>
                    </a:cubicBezTo>
                    <a:cubicBezTo>
                      <a:pt x="31792" y="10050"/>
                      <a:pt x="31163" y="10193"/>
                      <a:pt x="30564" y="10279"/>
                    </a:cubicBezTo>
                    <a:cubicBezTo>
                      <a:pt x="30407" y="10293"/>
                      <a:pt x="30265" y="10307"/>
                      <a:pt x="30122" y="10322"/>
                    </a:cubicBezTo>
                    <a:cubicBezTo>
                      <a:pt x="29308" y="10436"/>
                      <a:pt x="28451" y="10507"/>
                      <a:pt x="27623" y="10579"/>
                    </a:cubicBezTo>
                    <a:cubicBezTo>
                      <a:pt x="26652" y="10665"/>
                      <a:pt x="25682" y="10764"/>
                      <a:pt x="24697" y="10893"/>
                    </a:cubicBezTo>
                    <a:cubicBezTo>
                      <a:pt x="24669" y="10893"/>
                      <a:pt x="24640" y="10893"/>
                      <a:pt x="24597" y="10907"/>
                    </a:cubicBezTo>
                    <a:cubicBezTo>
                      <a:pt x="24568" y="10907"/>
                      <a:pt x="24526" y="10907"/>
                      <a:pt x="24483" y="10922"/>
                    </a:cubicBezTo>
                    <a:cubicBezTo>
                      <a:pt x="24118" y="10972"/>
                      <a:pt x="23777" y="10995"/>
                      <a:pt x="23460" y="10995"/>
                    </a:cubicBezTo>
                    <a:cubicBezTo>
                      <a:pt x="19553" y="10995"/>
                      <a:pt x="19101" y="7467"/>
                      <a:pt x="19101" y="7467"/>
                    </a:cubicBezTo>
                    <a:lnTo>
                      <a:pt x="19101" y="7296"/>
                    </a:lnTo>
                    <a:lnTo>
                      <a:pt x="19101" y="7296"/>
                    </a:lnTo>
                    <a:cubicBezTo>
                      <a:pt x="18759" y="9879"/>
                      <a:pt x="19815" y="11093"/>
                      <a:pt x="21100" y="11635"/>
                    </a:cubicBezTo>
                    <a:cubicBezTo>
                      <a:pt x="19786" y="12020"/>
                      <a:pt x="18530" y="12520"/>
                      <a:pt x="17345" y="13120"/>
                    </a:cubicBezTo>
                    <a:cubicBezTo>
                      <a:pt x="16690" y="13392"/>
                      <a:pt x="16089" y="13499"/>
                      <a:pt x="15550" y="13499"/>
                    </a:cubicBezTo>
                    <a:cubicBezTo>
                      <a:pt x="13574" y="13499"/>
                      <a:pt x="12421" y="12064"/>
                      <a:pt x="12420" y="12064"/>
                    </a:cubicBezTo>
                    <a:lnTo>
                      <a:pt x="12420" y="12064"/>
                    </a:lnTo>
                    <a:cubicBezTo>
                      <a:pt x="13062" y="13377"/>
                      <a:pt x="13934" y="14019"/>
                      <a:pt x="14775" y="14291"/>
                    </a:cubicBezTo>
                    <a:cubicBezTo>
                      <a:pt x="14033" y="14561"/>
                      <a:pt x="13291" y="14919"/>
                      <a:pt x="12748" y="15604"/>
                    </a:cubicBezTo>
                    <a:cubicBezTo>
                      <a:pt x="12506" y="15918"/>
                      <a:pt x="12291" y="16318"/>
                      <a:pt x="12120" y="16774"/>
                    </a:cubicBezTo>
                    <a:cubicBezTo>
                      <a:pt x="11258" y="16204"/>
                      <a:pt x="10018" y="15960"/>
                      <a:pt x="9295" y="15960"/>
                    </a:cubicBezTo>
                    <a:cubicBezTo>
                      <a:pt x="9275" y="15960"/>
                      <a:pt x="9255" y="15960"/>
                      <a:pt x="9236" y="15960"/>
                    </a:cubicBezTo>
                    <a:cubicBezTo>
                      <a:pt x="9036" y="15960"/>
                      <a:pt x="8851" y="15975"/>
                      <a:pt x="8665" y="16004"/>
                    </a:cubicBezTo>
                    <a:cubicBezTo>
                      <a:pt x="8477" y="16022"/>
                      <a:pt x="8299" y="16040"/>
                      <a:pt x="8129" y="16040"/>
                    </a:cubicBezTo>
                    <a:cubicBezTo>
                      <a:pt x="8030" y="16040"/>
                      <a:pt x="7932" y="16033"/>
                      <a:pt x="7837" y="16017"/>
                    </a:cubicBezTo>
                    <a:cubicBezTo>
                      <a:pt x="7395" y="15946"/>
                      <a:pt x="7038" y="15589"/>
                      <a:pt x="6667" y="15218"/>
                    </a:cubicBezTo>
                    <a:cubicBezTo>
                      <a:pt x="6638" y="15189"/>
                      <a:pt x="6610" y="15161"/>
                      <a:pt x="6596" y="15132"/>
                    </a:cubicBezTo>
                    <a:lnTo>
                      <a:pt x="6610" y="15118"/>
                    </a:lnTo>
                    <a:cubicBezTo>
                      <a:pt x="6495" y="14919"/>
                      <a:pt x="6339" y="14747"/>
                      <a:pt x="6210" y="14605"/>
                    </a:cubicBezTo>
                    <a:cubicBezTo>
                      <a:pt x="6111" y="14519"/>
                      <a:pt x="6025" y="14433"/>
                      <a:pt x="5982" y="14348"/>
                    </a:cubicBezTo>
                    <a:cubicBezTo>
                      <a:pt x="5854" y="14148"/>
                      <a:pt x="5768" y="13891"/>
                      <a:pt x="5682" y="13619"/>
                    </a:cubicBezTo>
                    <a:cubicBezTo>
                      <a:pt x="5639" y="13520"/>
                      <a:pt x="5610" y="13419"/>
                      <a:pt x="5568" y="13333"/>
                    </a:cubicBezTo>
                    <a:cubicBezTo>
                      <a:pt x="5525" y="13177"/>
                      <a:pt x="5525" y="12949"/>
                      <a:pt x="5353" y="12820"/>
                    </a:cubicBezTo>
                    <a:cubicBezTo>
                      <a:pt x="4283" y="12035"/>
                      <a:pt x="3669" y="8937"/>
                      <a:pt x="3669" y="8937"/>
                    </a:cubicBezTo>
                    <a:lnTo>
                      <a:pt x="3669" y="8937"/>
                    </a:lnTo>
                    <a:cubicBezTo>
                      <a:pt x="3198" y="9551"/>
                      <a:pt x="4026" y="12477"/>
                      <a:pt x="4383" y="13263"/>
                    </a:cubicBezTo>
                    <a:cubicBezTo>
                      <a:pt x="4468" y="13434"/>
                      <a:pt x="4540" y="13590"/>
                      <a:pt x="4583" y="13691"/>
                    </a:cubicBezTo>
                    <a:cubicBezTo>
                      <a:pt x="4611" y="13790"/>
                      <a:pt x="4640" y="13876"/>
                      <a:pt x="4668" y="13962"/>
                    </a:cubicBezTo>
                    <a:cubicBezTo>
                      <a:pt x="4697" y="14047"/>
                      <a:pt x="4725" y="14133"/>
                      <a:pt x="4754" y="14205"/>
                    </a:cubicBezTo>
                    <a:cubicBezTo>
                      <a:pt x="4682" y="14200"/>
                      <a:pt x="4610" y="14197"/>
                      <a:pt x="4536" y="14197"/>
                    </a:cubicBezTo>
                    <a:cubicBezTo>
                      <a:pt x="3807" y="14197"/>
                      <a:pt x="2997" y="14454"/>
                      <a:pt x="2127" y="14947"/>
                    </a:cubicBezTo>
                    <a:cubicBezTo>
                      <a:pt x="1" y="16160"/>
                      <a:pt x="1" y="18787"/>
                      <a:pt x="1" y="18787"/>
                    </a:cubicBezTo>
                    <a:cubicBezTo>
                      <a:pt x="515" y="17416"/>
                      <a:pt x="1742" y="16432"/>
                      <a:pt x="2684" y="15846"/>
                    </a:cubicBezTo>
                    <a:cubicBezTo>
                      <a:pt x="3339" y="15444"/>
                      <a:pt x="3928" y="15240"/>
                      <a:pt x="4447" y="15240"/>
                    </a:cubicBezTo>
                    <a:cubicBezTo>
                      <a:pt x="4923" y="15240"/>
                      <a:pt x="5341" y="15412"/>
                      <a:pt x="5696" y="15760"/>
                    </a:cubicBezTo>
                    <a:cubicBezTo>
                      <a:pt x="5768" y="15817"/>
                      <a:pt x="5839" y="15889"/>
                      <a:pt x="5911" y="15960"/>
                    </a:cubicBezTo>
                    <a:cubicBezTo>
                      <a:pt x="6368" y="16417"/>
                      <a:pt x="6895" y="16946"/>
                      <a:pt x="7681" y="17060"/>
                    </a:cubicBezTo>
                    <a:cubicBezTo>
                      <a:pt x="7837" y="17089"/>
                      <a:pt x="7990" y="17099"/>
                      <a:pt x="8140" y="17099"/>
                    </a:cubicBezTo>
                    <a:cubicBezTo>
                      <a:pt x="8360" y="17099"/>
                      <a:pt x="8570" y="17077"/>
                      <a:pt x="8766" y="17060"/>
                    </a:cubicBezTo>
                    <a:cubicBezTo>
                      <a:pt x="8937" y="17045"/>
                      <a:pt x="9094" y="17017"/>
                      <a:pt x="9251" y="17017"/>
                    </a:cubicBezTo>
                    <a:cubicBezTo>
                      <a:pt x="9265" y="17016"/>
                      <a:pt x="9279" y="17016"/>
                      <a:pt x="9294" y="17016"/>
                    </a:cubicBezTo>
                    <a:cubicBezTo>
                      <a:pt x="10082" y="17016"/>
                      <a:pt x="11330" y="17383"/>
                      <a:pt x="11821" y="17873"/>
                    </a:cubicBezTo>
                    <a:cubicBezTo>
                      <a:pt x="11792" y="18031"/>
                      <a:pt x="11764" y="18187"/>
                      <a:pt x="11764" y="18345"/>
                    </a:cubicBezTo>
                    <a:cubicBezTo>
                      <a:pt x="11692" y="19544"/>
                      <a:pt x="13776" y="21756"/>
                      <a:pt x="13776" y="21756"/>
                    </a:cubicBezTo>
                    <a:cubicBezTo>
                      <a:pt x="13734" y="21628"/>
                      <a:pt x="13677" y="21514"/>
                      <a:pt x="13633" y="21400"/>
                    </a:cubicBezTo>
                    <a:cubicBezTo>
                      <a:pt x="13220" y="20443"/>
                      <a:pt x="12777" y="19358"/>
                      <a:pt x="12820" y="18402"/>
                    </a:cubicBezTo>
                    <a:cubicBezTo>
                      <a:pt x="12834" y="18187"/>
                      <a:pt x="12862" y="17974"/>
                      <a:pt x="12919" y="17730"/>
                    </a:cubicBezTo>
                    <a:lnTo>
                      <a:pt x="12977" y="17717"/>
                    </a:lnTo>
                    <a:cubicBezTo>
                      <a:pt x="12963" y="17702"/>
                      <a:pt x="12948" y="17688"/>
                      <a:pt x="12948" y="17660"/>
                    </a:cubicBezTo>
                    <a:cubicBezTo>
                      <a:pt x="13077" y="17131"/>
                      <a:pt x="13319" y="16603"/>
                      <a:pt x="13591" y="16261"/>
                    </a:cubicBezTo>
                    <a:cubicBezTo>
                      <a:pt x="14048" y="15675"/>
                      <a:pt x="14790" y="15404"/>
                      <a:pt x="15575" y="15118"/>
                    </a:cubicBezTo>
                    <a:cubicBezTo>
                      <a:pt x="16060" y="14947"/>
                      <a:pt x="16560" y="14776"/>
                      <a:pt x="17002" y="14519"/>
                    </a:cubicBezTo>
                    <a:cubicBezTo>
                      <a:pt x="17745" y="14091"/>
                      <a:pt x="18515" y="13719"/>
                      <a:pt x="19301" y="13391"/>
                    </a:cubicBezTo>
                    <a:cubicBezTo>
                      <a:pt x="19657" y="14104"/>
                      <a:pt x="20371" y="14833"/>
                      <a:pt x="21827" y="15090"/>
                    </a:cubicBezTo>
                    <a:cubicBezTo>
                      <a:pt x="21999" y="15118"/>
                      <a:pt x="22185" y="15132"/>
                      <a:pt x="22356" y="15132"/>
                    </a:cubicBezTo>
                    <a:cubicBezTo>
                      <a:pt x="22699" y="15147"/>
                      <a:pt x="23055" y="15176"/>
                      <a:pt x="23198" y="15318"/>
                    </a:cubicBezTo>
                    <a:cubicBezTo>
                      <a:pt x="23298" y="15433"/>
                      <a:pt x="23384" y="15718"/>
                      <a:pt x="23441" y="15960"/>
                    </a:cubicBezTo>
                    <a:cubicBezTo>
                      <a:pt x="23527" y="16261"/>
                      <a:pt x="23612" y="16560"/>
                      <a:pt x="23784" y="16817"/>
                    </a:cubicBezTo>
                    <a:cubicBezTo>
                      <a:pt x="24269" y="17559"/>
                      <a:pt x="25025" y="17673"/>
                      <a:pt x="25625" y="17759"/>
                    </a:cubicBezTo>
                    <a:cubicBezTo>
                      <a:pt x="25725" y="17774"/>
                      <a:pt x="25811" y="17787"/>
                      <a:pt x="25910" y="17802"/>
                    </a:cubicBezTo>
                    <a:cubicBezTo>
                      <a:pt x="25996" y="17816"/>
                      <a:pt x="26081" y="17831"/>
                      <a:pt x="26167" y="17831"/>
                    </a:cubicBezTo>
                    <a:cubicBezTo>
                      <a:pt x="26253" y="17845"/>
                      <a:pt x="26353" y="17845"/>
                      <a:pt x="26395" y="17859"/>
                    </a:cubicBezTo>
                    <a:cubicBezTo>
                      <a:pt x="26410" y="17859"/>
                      <a:pt x="26481" y="17902"/>
                      <a:pt x="26524" y="17930"/>
                    </a:cubicBezTo>
                    <a:cubicBezTo>
                      <a:pt x="26667" y="18002"/>
                      <a:pt x="26839" y="18101"/>
                      <a:pt x="27052" y="18130"/>
                    </a:cubicBezTo>
                    <a:cubicBezTo>
                      <a:pt x="27124" y="18145"/>
                      <a:pt x="27195" y="18145"/>
                      <a:pt x="27267" y="18145"/>
                    </a:cubicBezTo>
                    <a:cubicBezTo>
                      <a:pt x="28223" y="18145"/>
                      <a:pt x="29622" y="17331"/>
                      <a:pt x="29822" y="16417"/>
                    </a:cubicBezTo>
                    <a:lnTo>
                      <a:pt x="29822" y="16417"/>
                    </a:lnTo>
                    <a:cubicBezTo>
                      <a:pt x="29821" y="16417"/>
                      <a:pt x="28639" y="17122"/>
                      <a:pt x="27584" y="17122"/>
                    </a:cubicBezTo>
                    <a:cubicBezTo>
                      <a:pt x="27457" y="17122"/>
                      <a:pt x="27331" y="17111"/>
                      <a:pt x="27210" y="17088"/>
                    </a:cubicBezTo>
                    <a:cubicBezTo>
                      <a:pt x="27181" y="17074"/>
                      <a:pt x="27095" y="17031"/>
                      <a:pt x="27052" y="17003"/>
                    </a:cubicBezTo>
                    <a:cubicBezTo>
                      <a:pt x="26938" y="16946"/>
                      <a:pt x="26810" y="16860"/>
                      <a:pt x="26652" y="16832"/>
                    </a:cubicBezTo>
                    <a:cubicBezTo>
                      <a:pt x="26510" y="16788"/>
                      <a:pt x="26367" y="16788"/>
                      <a:pt x="26253" y="16774"/>
                    </a:cubicBezTo>
                    <a:cubicBezTo>
                      <a:pt x="26182" y="16774"/>
                      <a:pt x="26125" y="16760"/>
                      <a:pt x="26081" y="16760"/>
                    </a:cubicBezTo>
                    <a:lnTo>
                      <a:pt x="25782" y="16717"/>
                    </a:lnTo>
                    <a:cubicBezTo>
                      <a:pt x="25211" y="16632"/>
                      <a:pt x="24882" y="16560"/>
                      <a:pt x="24669" y="16246"/>
                    </a:cubicBezTo>
                    <a:cubicBezTo>
                      <a:pt x="24597" y="16118"/>
                      <a:pt x="24526" y="15903"/>
                      <a:pt x="24469" y="15675"/>
                    </a:cubicBezTo>
                    <a:cubicBezTo>
                      <a:pt x="24368" y="15318"/>
                      <a:pt x="24254" y="14890"/>
                      <a:pt x="23955" y="14590"/>
                    </a:cubicBezTo>
                    <a:cubicBezTo>
                      <a:pt x="23527" y="14133"/>
                      <a:pt x="22912" y="14104"/>
                      <a:pt x="22413" y="14076"/>
                    </a:cubicBezTo>
                    <a:cubicBezTo>
                      <a:pt x="22270" y="14062"/>
                      <a:pt x="22113" y="14062"/>
                      <a:pt x="21999" y="14034"/>
                    </a:cubicBezTo>
                    <a:cubicBezTo>
                      <a:pt x="21171" y="13891"/>
                      <a:pt x="20600" y="13562"/>
                      <a:pt x="20300" y="13019"/>
                    </a:cubicBezTo>
                    <a:cubicBezTo>
                      <a:pt x="21142" y="12720"/>
                      <a:pt x="22013" y="12463"/>
                      <a:pt x="22912" y="12277"/>
                    </a:cubicBezTo>
                    <a:cubicBezTo>
                      <a:pt x="23412" y="12163"/>
                      <a:pt x="23926" y="12077"/>
                      <a:pt x="24454" y="11992"/>
                    </a:cubicBezTo>
                    <a:cubicBezTo>
                      <a:pt x="24612" y="11978"/>
                      <a:pt x="24697" y="11963"/>
                      <a:pt x="24697" y="11963"/>
                    </a:cubicBezTo>
                    <a:cubicBezTo>
                      <a:pt x="25696" y="11820"/>
                      <a:pt x="26724" y="11735"/>
                      <a:pt x="27724" y="11635"/>
                    </a:cubicBezTo>
                    <a:cubicBezTo>
                      <a:pt x="28552" y="11563"/>
                      <a:pt x="29422" y="11493"/>
                      <a:pt x="30250" y="11378"/>
                    </a:cubicBezTo>
                    <a:cubicBezTo>
                      <a:pt x="30393" y="11363"/>
                      <a:pt x="30550" y="11350"/>
                      <a:pt x="30693" y="11321"/>
                    </a:cubicBezTo>
                    <a:cubicBezTo>
                      <a:pt x="31555" y="11210"/>
                      <a:pt x="32392" y="11104"/>
                      <a:pt x="33213" y="11104"/>
                    </a:cubicBezTo>
                    <a:cubicBezTo>
                      <a:pt x="33764" y="11104"/>
                      <a:pt x="34307" y="11152"/>
                      <a:pt x="34846" y="11278"/>
                    </a:cubicBezTo>
                    <a:cubicBezTo>
                      <a:pt x="35526" y="11443"/>
                      <a:pt x="36302" y="11586"/>
                      <a:pt x="37126" y="11586"/>
                    </a:cubicBezTo>
                    <a:cubicBezTo>
                      <a:pt x="38088" y="11586"/>
                      <a:pt x="39114" y="11391"/>
                      <a:pt x="40128" y="10807"/>
                    </a:cubicBezTo>
                    <a:lnTo>
                      <a:pt x="40128" y="10807"/>
                    </a:lnTo>
                    <a:cubicBezTo>
                      <a:pt x="40128" y="10807"/>
                      <a:pt x="39373" y="10985"/>
                      <a:pt x="38333" y="10985"/>
                    </a:cubicBezTo>
                    <a:cubicBezTo>
                      <a:pt x="37371" y="10985"/>
                      <a:pt x="36166" y="10833"/>
                      <a:pt x="35090" y="10250"/>
                    </a:cubicBezTo>
                    <a:cubicBezTo>
                      <a:pt x="34633" y="10008"/>
                      <a:pt x="34161" y="9907"/>
                      <a:pt x="33662" y="9879"/>
                    </a:cubicBezTo>
                    <a:cubicBezTo>
                      <a:pt x="33662" y="9751"/>
                      <a:pt x="33647" y="9622"/>
                      <a:pt x="33634" y="9479"/>
                    </a:cubicBezTo>
                    <a:cubicBezTo>
                      <a:pt x="34304" y="7481"/>
                      <a:pt x="36517" y="6538"/>
                      <a:pt x="37545" y="6211"/>
                    </a:cubicBezTo>
                    <a:cubicBezTo>
                      <a:pt x="37716" y="6154"/>
                      <a:pt x="37888" y="6110"/>
                      <a:pt x="38073" y="6053"/>
                    </a:cubicBezTo>
                    <a:cubicBezTo>
                      <a:pt x="39101" y="5768"/>
                      <a:pt x="40300" y="5383"/>
                      <a:pt x="40572" y="3898"/>
                    </a:cubicBezTo>
                    <a:cubicBezTo>
                      <a:pt x="40814" y="2570"/>
                      <a:pt x="39500" y="0"/>
                      <a:pt x="39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515;p39">
                <a:extLst>
                  <a:ext uri="{FF2B5EF4-FFF2-40B4-BE49-F238E27FC236}">
                    <a16:creationId xmlns:a16="http://schemas.microsoft.com/office/drawing/2014/main" id="{D9E74BDC-3CB2-01E4-84A8-9EBB84ACA9B8}"/>
                  </a:ext>
                </a:extLst>
              </p:cNvPr>
              <p:cNvSpPr/>
              <p:nvPr/>
            </p:nvSpPr>
            <p:spPr>
              <a:xfrm>
                <a:off x="3184525" y="3267625"/>
                <a:ext cx="231300" cy="309650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12386" extrusionOk="0">
                    <a:moveTo>
                      <a:pt x="2044" y="0"/>
                    </a:moveTo>
                    <a:cubicBezTo>
                      <a:pt x="1331" y="0"/>
                      <a:pt x="600" y="193"/>
                      <a:pt x="1" y="565"/>
                    </a:cubicBezTo>
                    <a:cubicBezTo>
                      <a:pt x="1" y="565"/>
                      <a:pt x="185" y="549"/>
                      <a:pt x="474" y="549"/>
                    </a:cubicBezTo>
                    <a:cubicBezTo>
                      <a:pt x="1432" y="549"/>
                      <a:pt x="3546" y="726"/>
                      <a:pt x="3941" y="2250"/>
                    </a:cubicBezTo>
                    <a:cubicBezTo>
                      <a:pt x="4040" y="2664"/>
                      <a:pt x="4055" y="3207"/>
                      <a:pt x="4040" y="3734"/>
                    </a:cubicBezTo>
                    <a:cubicBezTo>
                      <a:pt x="4040" y="3905"/>
                      <a:pt x="4027" y="4077"/>
                      <a:pt x="4027" y="4248"/>
                    </a:cubicBezTo>
                    <a:cubicBezTo>
                      <a:pt x="4027" y="4762"/>
                      <a:pt x="3912" y="5105"/>
                      <a:pt x="3770" y="5561"/>
                    </a:cubicBezTo>
                    <a:cubicBezTo>
                      <a:pt x="3755" y="5619"/>
                      <a:pt x="3726" y="5690"/>
                      <a:pt x="3712" y="5761"/>
                    </a:cubicBezTo>
                    <a:cubicBezTo>
                      <a:pt x="3380" y="5535"/>
                      <a:pt x="3019" y="5448"/>
                      <a:pt x="2661" y="5448"/>
                    </a:cubicBezTo>
                    <a:cubicBezTo>
                      <a:pt x="1480" y="5448"/>
                      <a:pt x="329" y="6389"/>
                      <a:pt x="329" y="6389"/>
                    </a:cubicBezTo>
                    <a:cubicBezTo>
                      <a:pt x="455" y="6405"/>
                      <a:pt x="578" y="6412"/>
                      <a:pt x="697" y="6412"/>
                    </a:cubicBezTo>
                    <a:cubicBezTo>
                      <a:pt x="900" y="6412"/>
                      <a:pt x="1091" y="6394"/>
                      <a:pt x="1271" y="6376"/>
                    </a:cubicBezTo>
                    <a:cubicBezTo>
                      <a:pt x="1412" y="6360"/>
                      <a:pt x="1549" y="6348"/>
                      <a:pt x="1682" y="6348"/>
                    </a:cubicBezTo>
                    <a:cubicBezTo>
                      <a:pt x="1791" y="6348"/>
                      <a:pt x="1897" y="6356"/>
                      <a:pt x="1999" y="6376"/>
                    </a:cubicBezTo>
                    <a:lnTo>
                      <a:pt x="2156" y="6389"/>
                    </a:lnTo>
                    <a:cubicBezTo>
                      <a:pt x="2570" y="6461"/>
                      <a:pt x="2955" y="6532"/>
                      <a:pt x="3227" y="6718"/>
                    </a:cubicBezTo>
                    <a:cubicBezTo>
                      <a:pt x="3469" y="6890"/>
                      <a:pt x="3655" y="7089"/>
                      <a:pt x="3855" y="7318"/>
                    </a:cubicBezTo>
                    <a:cubicBezTo>
                      <a:pt x="4183" y="7674"/>
                      <a:pt x="4569" y="8089"/>
                      <a:pt x="5197" y="8331"/>
                    </a:cubicBezTo>
                    <a:cubicBezTo>
                      <a:pt x="5311" y="8374"/>
                      <a:pt x="5454" y="8431"/>
                      <a:pt x="5582" y="8474"/>
                    </a:cubicBezTo>
                    <a:cubicBezTo>
                      <a:pt x="6282" y="8745"/>
                      <a:pt x="6967" y="9431"/>
                      <a:pt x="7567" y="9516"/>
                    </a:cubicBezTo>
                    <a:cubicBezTo>
                      <a:pt x="8538" y="9630"/>
                      <a:pt x="8123" y="12385"/>
                      <a:pt x="8123" y="12385"/>
                    </a:cubicBezTo>
                    <a:cubicBezTo>
                      <a:pt x="8180" y="12157"/>
                      <a:pt x="8294" y="11915"/>
                      <a:pt x="8409" y="11643"/>
                    </a:cubicBezTo>
                    <a:cubicBezTo>
                      <a:pt x="8766" y="10858"/>
                      <a:pt x="9251" y="9773"/>
                      <a:pt x="8351" y="8788"/>
                    </a:cubicBezTo>
                    <a:cubicBezTo>
                      <a:pt x="7780" y="8160"/>
                      <a:pt x="6767" y="7788"/>
                      <a:pt x="5953" y="7474"/>
                    </a:cubicBezTo>
                    <a:cubicBezTo>
                      <a:pt x="5825" y="7432"/>
                      <a:pt x="5696" y="7389"/>
                      <a:pt x="5582" y="7346"/>
                    </a:cubicBezTo>
                    <a:cubicBezTo>
                      <a:pt x="5182" y="7189"/>
                      <a:pt x="4925" y="6918"/>
                      <a:pt x="4640" y="6604"/>
                    </a:cubicBezTo>
                    <a:cubicBezTo>
                      <a:pt x="4626" y="6576"/>
                      <a:pt x="4611" y="6561"/>
                      <a:pt x="4583" y="6532"/>
                    </a:cubicBezTo>
                    <a:cubicBezTo>
                      <a:pt x="4640" y="6304"/>
                      <a:pt x="4712" y="6090"/>
                      <a:pt x="4783" y="5890"/>
                    </a:cubicBezTo>
                    <a:cubicBezTo>
                      <a:pt x="4940" y="5419"/>
                      <a:pt x="5097" y="4933"/>
                      <a:pt x="5097" y="4248"/>
                    </a:cubicBezTo>
                    <a:cubicBezTo>
                      <a:pt x="5097" y="4092"/>
                      <a:pt x="5097" y="3920"/>
                      <a:pt x="5111" y="3763"/>
                    </a:cubicBezTo>
                    <a:cubicBezTo>
                      <a:pt x="5125" y="3135"/>
                      <a:pt x="5140" y="2493"/>
                      <a:pt x="4940" y="1907"/>
                    </a:cubicBezTo>
                    <a:cubicBezTo>
                      <a:pt x="4668" y="1094"/>
                      <a:pt x="4055" y="479"/>
                      <a:pt x="3227" y="194"/>
                    </a:cubicBezTo>
                    <a:cubicBezTo>
                      <a:pt x="2857" y="64"/>
                      <a:pt x="2454" y="0"/>
                      <a:pt x="20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516;p39">
                <a:extLst>
                  <a:ext uri="{FF2B5EF4-FFF2-40B4-BE49-F238E27FC236}">
                    <a16:creationId xmlns:a16="http://schemas.microsoft.com/office/drawing/2014/main" id="{1B8B8460-6ADE-DB4D-930A-3007888F170C}"/>
                  </a:ext>
                </a:extLst>
              </p:cNvPr>
              <p:cNvSpPr/>
              <p:nvPr/>
            </p:nvSpPr>
            <p:spPr>
              <a:xfrm>
                <a:off x="3397950" y="3312425"/>
                <a:ext cx="185950" cy="177050"/>
              </a:xfrm>
              <a:custGeom>
                <a:avLst/>
                <a:gdLst/>
                <a:ahLst/>
                <a:cxnLst/>
                <a:rect l="l" t="t" r="r" b="b"/>
                <a:pathLst>
                  <a:path w="7438" h="7082" extrusionOk="0">
                    <a:moveTo>
                      <a:pt x="1" y="1"/>
                    </a:moveTo>
                    <a:cubicBezTo>
                      <a:pt x="1" y="1"/>
                      <a:pt x="2656" y="1101"/>
                      <a:pt x="4198" y="3185"/>
                    </a:cubicBezTo>
                    <a:cubicBezTo>
                      <a:pt x="4198" y="3185"/>
                      <a:pt x="3555" y="1828"/>
                      <a:pt x="3126" y="1200"/>
                    </a:cubicBezTo>
                    <a:cubicBezTo>
                      <a:pt x="3225" y="1134"/>
                      <a:pt x="3365" y="1086"/>
                      <a:pt x="3584" y="1086"/>
                    </a:cubicBezTo>
                    <a:cubicBezTo>
                      <a:pt x="3652" y="1086"/>
                      <a:pt x="3728" y="1090"/>
                      <a:pt x="3812" y="1100"/>
                    </a:cubicBezTo>
                    <a:cubicBezTo>
                      <a:pt x="4725" y="1215"/>
                      <a:pt x="5825" y="2043"/>
                      <a:pt x="6082" y="2599"/>
                    </a:cubicBezTo>
                    <a:cubicBezTo>
                      <a:pt x="7066" y="4755"/>
                      <a:pt x="5054" y="7081"/>
                      <a:pt x="5054" y="7081"/>
                    </a:cubicBezTo>
                    <a:cubicBezTo>
                      <a:pt x="5696" y="6967"/>
                      <a:pt x="6253" y="6510"/>
                      <a:pt x="6667" y="5768"/>
                    </a:cubicBezTo>
                    <a:cubicBezTo>
                      <a:pt x="7266" y="4669"/>
                      <a:pt x="7438" y="3099"/>
                      <a:pt x="7053" y="2185"/>
                    </a:cubicBezTo>
                    <a:cubicBezTo>
                      <a:pt x="6653" y="1215"/>
                      <a:pt x="5168" y="201"/>
                      <a:pt x="3941" y="44"/>
                    </a:cubicBezTo>
                    <a:cubicBezTo>
                      <a:pt x="3825" y="29"/>
                      <a:pt x="3712" y="21"/>
                      <a:pt x="3603" y="21"/>
                    </a:cubicBezTo>
                    <a:cubicBezTo>
                      <a:pt x="3103" y="21"/>
                      <a:pt x="2670" y="179"/>
                      <a:pt x="2342" y="472"/>
                    </a:cubicBezTo>
                    <a:cubicBezTo>
                      <a:pt x="1828" y="172"/>
                      <a:pt x="1200" y="1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517;p39">
                <a:extLst>
                  <a:ext uri="{FF2B5EF4-FFF2-40B4-BE49-F238E27FC236}">
                    <a16:creationId xmlns:a16="http://schemas.microsoft.com/office/drawing/2014/main" id="{29B77DD6-7C23-EAB8-B3A8-146572B8D092}"/>
                  </a:ext>
                </a:extLst>
              </p:cNvPr>
              <p:cNvSpPr/>
              <p:nvPr/>
            </p:nvSpPr>
            <p:spPr>
              <a:xfrm>
                <a:off x="1204150" y="2474125"/>
                <a:ext cx="564275" cy="295525"/>
              </a:xfrm>
              <a:custGeom>
                <a:avLst/>
                <a:gdLst/>
                <a:ahLst/>
                <a:cxnLst/>
                <a:rect l="l" t="t" r="r" b="b"/>
                <a:pathLst>
                  <a:path w="22571" h="11821" extrusionOk="0">
                    <a:moveTo>
                      <a:pt x="22542" y="0"/>
                    </a:moveTo>
                    <a:cubicBezTo>
                      <a:pt x="21897" y="968"/>
                      <a:pt x="20661" y="1185"/>
                      <a:pt x="19682" y="1185"/>
                    </a:cubicBezTo>
                    <a:cubicBezTo>
                      <a:pt x="18886" y="1185"/>
                      <a:pt x="18260" y="1042"/>
                      <a:pt x="18260" y="1042"/>
                    </a:cubicBezTo>
                    <a:cubicBezTo>
                      <a:pt x="17988" y="1035"/>
                      <a:pt x="17715" y="1028"/>
                      <a:pt x="17439" y="1028"/>
                    </a:cubicBezTo>
                    <a:cubicBezTo>
                      <a:pt x="16611" y="1028"/>
                      <a:pt x="15765" y="1092"/>
                      <a:pt x="14919" y="1413"/>
                    </a:cubicBezTo>
                    <a:cubicBezTo>
                      <a:pt x="13534" y="1942"/>
                      <a:pt x="12407" y="2627"/>
                      <a:pt x="11579" y="3484"/>
                    </a:cubicBezTo>
                    <a:cubicBezTo>
                      <a:pt x="11021" y="4055"/>
                      <a:pt x="10836" y="4825"/>
                      <a:pt x="10679" y="5496"/>
                    </a:cubicBezTo>
                    <a:lnTo>
                      <a:pt x="10551" y="5967"/>
                    </a:lnTo>
                    <a:cubicBezTo>
                      <a:pt x="10479" y="6224"/>
                      <a:pt x="10408" y="6481"/>
                      <a:pt x="10323" y="6738"/>
                    </a:cubicBezTo>
                    <a:cubicBezTo>
                      <a:pt x="10251" y="6995"/>
                      <a:pt x="10165" y="7266"/>
                      <a:pt x="10094" y="7538"/>
                    </a:cubicBezTo>
                    <a:cubicBezTo>
                      <a:pt x="9609" y="7052"/>
                      <a:pt x="8966" y="6795"/>
                      <a:pt x="8467" y="6596"/>
                    </a:cubicBezTo>
                    <a:lnTo>
                      <a:pt x="8410" y="6581"/>
                    </a:lnTo>
                    <a:cubicBezTo>
                      <a:pt x="7417" y="6173"/>
                      <a:pt x="6463" y="5793"/>
                      <a:pt x="5337" y="5793"/>
                    </a:cubicBezTo>
                    <a:cubicBezTo>
                      <a:pt x="5085" y="5793"/>
                      <a:pt x="4826" y="5812"/>
                      <a:pt x="4555" y="5853"/>
                    </a:cubicBezTo>
                    <a:cubicBezTo>
                      <a:pt x="2371" y="6181"/>
                      <a:pt x="1" y="9322"/>
                      <a:pt x="1" y="9322"/>
                    </a:cubicBezTo>
                    <a:cubicBezTo>
                      <a:pt x="1243" y="8294"/>
                      <a:pt x="2785" y="7195"/>
                      <a:pt x="4712" y="6895"/>
                    </a:cubicBezTo>
                    <a:cubicBezTo>
                      <a:pt x="4915" y="6866"/>
                      <a:pt x="5111" y="6852"/>
                      <a:pt x="5301" y="6852"/>
                    </a:cubicBezTo>
                    <a:cubicBezTo>
                      <a:pt x="6233" y="6852"/>
                      <a:pt x="7040" y="7175"/>
                      <a:pt x="8024" y="7566"/>
                    </a:cubicBezTo>
                    <a:lnTo>
                      <a:pt x="8067" y="7580"/>
                    </a:lnTo>
                    <a:cubicBezTo>
                      <a:pt x="9180" y="8037"/>
                      <a:pt x="9708" y="8394"/>
                      <a:pt x="9737" y="9236"/>
                    </a:cubicBezTo>
                    <a:cubicBezTo>
                      <a:pt x="8223" y="9765"/>
                      <a:pt x="6811" y="10764"/>
                      <a:pt x="5740" y="11820"/>
                    </a:cubicBezTo>
                    <a:cubicBezTo>
                      <a:pt x="5740" y="11820"/>
                      <a:pt x="9612" y="9326"/>
                      <a:pt x="12991" y="9326"/>
                    </a:cubicBezTo>
                    <a:cubicBezTo>
                      <a:pt x="13638" y="9326"/>
                      <a:pt x="14267" y="9418"/>
                      <a:pt x="14847" y="9636"/>
                    </a:cubicBezTo>
                    <a:cubicBezTo>
                      <a:pt x="13942" y="9060"/>
                      <a:pt x="12978" y="8818"/>
                      <a:pt x="12014" y="8818"/>
                    </a:cubicBezTo>
                    <a:cubicBezTo>
                      <a:pt x="11639" y="8818"/>
                      <a:pt x="11265" y="8854"/>
                      <a:pt x="10894" y="8922"/>
                    </a:cubicBezTo>
                    <a:cubicBezTo>
                      <a:pt x="10951" y="8294"/>
                      <a:pt x="11151" y="7694"/>
                      <a:pt x="11336" y="7052"/>
                    </a:cubicBezTo>
                    <a:cubicBezTo>
                      <a:pt x="11421" y="6795"/>
                      <a:pt x="11507" y="6524"/>
                      <a:pt x="11579" y="6253"/>
                    </a:cubicBezTo>
                    <a:cubicBezTo>
                      <a:pt x="11621" y="6082"/>
                      <a:pt x="11664" y="5910"/>
                      <a:pt x="11707" y="5753"/>
                    </a:cubicBezTo>
                    <a:cubicBezTo>
                      <a:pt x="11849" y="5153"/>
                      <a:pt x="11978" y="4582"/>
                      <a:pt x="12350" y="4226"/>
                    </a:cubicBezTo>
                    <a:cubicBezTo>
                      <a:pt x="13063" y="3484"/>
                      <a:pt x="14048" y="2869"/>
                      <a:pt x="15304" y="2412"/>
                    </a:cubicBezTo>
                    <a:cubicBezTo>
                      <a:pt x="16011" y="2137"/>
                      <a:pt x="16762" y="2091"/>
                      <a:pt x="17541" y="2091"/>
                    </a:cubicBezTo>
                    <a:cubicBezTo>
                      <a:pt x="17769" y="2091"/>
                      <a:pt x="17999" y="2095"/>
                      <a:pt x="18231" y="2098"/>
                    </a:cubicBezTo>
                    <a:cubicBezTo>
                      <a:pt x="18501" y="2107"/>
                      <a:pt x="18771" y="2115"/>
                      <a:pt x="19045" y="2115"/>
                    </a:cubicBezTo>
                    <a:cubicBezTo>
                      <a:pt x="19247" y="2115"/>
                      <a:pt x="19452" y="2110"/>
                      <a:pt x="19659" y="2098"/>
                    </a:cubicBezTo>
                    <a:cubicBezTo>
                      <a:pt x="21471" y="2013"/>
                      <a:pt x="22571" y="1213"/>
                      <a:pt x="225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518;p39">
                <a:extLst>
                  <a:ext uri="{FF2B5EF4-FFF2-40B4-BE49-F238E27FC236}">
                    <a16:creationId xmlns:a16="http://schemas.microsoft.com/office/drawing/2014/main" id="{96D8F101-9086-ECEA-C76A-F4CD6D15E49D}"/>
                  </a:ext>
                </a:extLst>
              </p:cNvPr>
              <p:cNvSpPr/>
              <p:nvPr/>
            </p:nvSpPr>
            <p:spPr>
              <a:xfrm>
                <a:off x="1909025" y="2416650"/>
                <a:ext cx="221300" cy="247350"/>
              </a:xfrm>
              <a:custGeom>
                <a:avLst/>
                <a:gdLst/>
                <a:ahLst/>
                <a:cxnLst/>
                <a:rect l="l" t="t" r="r" b="b"/>
                <a:pathLst>
                  <a:path w="8852" h="9894" extrusionOk="0">
                    <a:moveTo>
                      <a:pt x="8851" y="0"/>
                    </a:moveTo>
                    <a:cubicBezTo>
                      <a:pt x="8851" y="1"/>
                      <a:pt x="7351" y="1243"/>
                      <a:pt x="4639" y="1957"/>
                    </a:cubicBezTo>
                    <a:cubicBezTo>
                      <a:pt x="4297" y="2056"/>
                      <a:pt x="3983" y="2170"/>
                      <a:pt x="3683" y="2271"/>
                    </a:cubicBezTo>
                    <a:cubicBezTo>
                      <a:pt x="2855" y="2585"/>
                      <a:pt x="1642" y="3141"/>
                      <a:pt x="771" y="4241"/>
                    </a:cubicBezTo>
                    <a:cubicBezTo>
                      <a:pt x="0" y="5197"/>
                      <a:pt x="100" y="5868"/>
                      <a:pt x="214" y="6567"/>
                    </a:cubicBezTo>
                    <a:cubicBezTo>
                      <a:pt x="243" y="6810"/>
                      <a:pt x="1727" y="9894"/>
                      <a:pt x="1727" y="9894"/>
                    </a:cubicBezTo>
                    <a:cubicBezTo>
                      <a:pt x="1727" y="9508"/>
                      <a:pt x="1299" y="6668"/>
                      <a:pt x="1257" y="6411"/>
                    </a:cubicBezTo>
                    <a:cubicBezTo>
                      <a:pt x="1171" y="5783"/>
                      <a:pt x="1128" y="5497"/>
                      <a:pt x="1599" y="4897"/>
                    </a:cubicBezTo>
                    <a:cubicBezTo>
                      <a:pt x="2155" y="4212"/>
                      <a:pt x="2913" y="3698"/>
                      <a:pt x="4055" y="3270"/>
                    </a:cubicBezTo>
                    <a:cubicBezTo>
                      <a:pt x="4325" y="3170"/>
                      <a:pt x="4626" y="3070"/>
                      <a:pt x="4953" y="2985"/>
                    </a:cubicBezTo>
                    <a:cubicBezTo>
                      <a:pt x="6196" y="2599"/>
                      <a:pt x="8265" y="1357"/>
                      <a:pt x="8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519;p39">
                <a:extLst>
                  <a:ext uri="{FF2B5EF4-FFF2-40B4-BE49-F238E27FC236}">
                    <a16:creationId xmlns:a16="http://schemas.microsoft.com/office/drawing/2014/main" id="{1AE8DDF8-DBD6-AC90-C276-D6D3D9A513AE}"/>
                  </a:ext>
                </a:extLst>
              </p:cNvPr>
              <p:cNvSpPr/>
              <p:nvPr/>
            </p:nvSpPr>
            <p:spPr>
              <a:xfrm>
                <a:off x="947925" y="2725000"/>
                <a:ext cx="286950" cy="313025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12521" extrusionOk="0">
                    <a:moveTo>
                      <a:pt x="11477" y="0"/>
                    </a:moveTo>
                    <a:cubicBezTo>
                      <a:pt x="11249" y="244"/>
                      <a:pt x="9650" y="1614"/>
                      <a:pt x="9536" y="1843"/>
                    </a:cubicBezTo>
                    <a:cubicBezTo>
                      <a:pt x="9450" y="1970"/>
                      <a:pt x="9380" y="2099"/>
                      <a:pt x="9294" y="2214"/>
                    </a:cubicBezTo>
                    <a:cubicBezTo>
                      <a:pt x="9123" y="2456"/>
                      <a:pt x="8866" y="2670"/>
                      <a:pt x="8594" y="2899"/>
                    </a:cubicBezTo>
                    <a:cubicBezTo>
                      <a:pt x="8409" y="3055"/>
                      <a:pt x="8223" y="3213"/>
                      <a:pt x="8051" y="3384"/>
                    </a:cubicBezTo>
                    <a:cubicBezTo>
                      <a:pt x="6909" y="4540"/>
                      <a:pt x="6268" y="5297"/>
                      <a:pt x="6268" y="7210"/>
                    </a:cubicBezTo>
                    <a:cubicBezTo>
                      <a:pt x="6268" y="7781"/>
                      <a:pt x="6310" y="8337"/>
                      <a:pt x="6382" y="8866"/>
                    </a:cubicBezTo>
                    <a:cubicBezTo>
                      <a:pt x="6253" y="8994"/>
                      <a:pt x="6138" y="9123"/>
                      <a:pt x="6039" y="9237"/>
                    </a:cubicBezTo>
                    <a:cubicBezTo>
                      <a:pt x="5839" y="9479"/>
                      <a:pt x="5653" y="9679"/>
                      <a:pt x="5440" y="9736"/>
                    </a:cubicBezTo>
                    <a:cubicBezTo>
                      <a:pt x="5375" y="9749"/>
                      <a:pt x="5309" y="9755"/>
                      <a:pt x="5242" y="9755"/>
                    </a:cubicBezTo>
                    <a:cubicBezTo>
                      <a:pt x="5011" y="9755"/>
                      <a:pt x="4763" y="9688"/>
                      <a:pt x="4497" y="9622"/>
                    </a:cubicBezTo>
                    <a:cubicBezTo>
                      <a:pt x="4397" y="9593"/>
                      <a:pt x="4298" y="9565"/>
                      <a:pt x="4212" y="9536"/>
                    </a:cubicBezTo>
                    <a:cubicBezTo>
                      <a:pt x="3841" y="9451"/>
                      <a:pt x="3473" y="9408"/>
                      <a:pt x="3095" y="9408"/>
                    </a:cubicBezTo>
                    <a:cubicBezTo>
                      <a:pt x="2716" y="9408"/>
                      <a:pt x="2327" y="9451"/>
                      <a:pt x="1913" y="9536"/>
                    </a:cubicBezTo>
                    <a:cubicBezTo>
                      <a:pt x="1100" y="9708"/>
                      <a:pt x="0" y="11750"/>
                      <a:pt x="0" y="11750"/>
                    </a:cubicBezTo>
                    <a:cubicBezTo>
                      <a:pt x="243" y="11607"/>
                      <a:pt x="457" y="11464"/>
                      <a:pt x="657" y="11321"/>
                    </a:cubicBezTo>
                    <a:cubicBezTo>
                      <a:pt x="1142" y="10979"/>
                      <a:pt x="1528" y="10707"/>
                      <a:pt x="2128" y="10579"/>
                    </a:cubicBezTo>
                    <a:cubicBezTo>
                      <a:pt x="2463" y="10508"/>
                      <a:pt x="2777" y="10472"/>
                      <a:pt x="3080" y="10472"/>
                    </a:cubicBezTo>
                    <a:cubicBezTo>
                      <a:pt x="3384" y="10472"/>
                      <a:pt x="3676" y="10508"/>
                      <a:pt x="3969" y="10579"/>
                    </a:cubicBezTo>
                    <a:cubicBezTo>
                      <a:pt x="4041" y="10593"/>
                      <a:pt x="4126" y="10621"/>
                      <a:pt x="4212" y="10636"/>
                    </a:cubicBezTo>
                    <a:cubicBezTo>
                      <a:pt x="4509" y="10718"/>
                      <a:pt x="4858" y="10815"/>
                      <a:pt x="5233" y="10815"/>
                    </a:cubicBezTo>
                    <a:cubicBezTo>
                      <a:pt x="5379" y="10815"/>
                      <a:pt x="5529" y="10800"/>
                      <a:pt x="5682" y="10764"/>
                    </a:cubicBezTo>
                    <a:cubicBezTo>
                      <a:pt x="6110" y="10665"/>
                      <a:pt x="6410" y="10408"/>
                      <a:pt x="6639" y="10164"/>
                    </a:cubicBezTo>
                    <a:cubicBezTo>
                      <a:pt x="6839" y="10935"/>
                      <a:pt x="7124" y="11721"/>
                      <a:pt x="7495" y="12520"/>
                    </a:cubicBezTo>
                    <a:cubicBezTo>
                      <a:pt x="7495" y="12520"/>
                      <a:pt x="7338" y="8952"/>
                      <a:pt x="7338" y="7210"/>
                    </a:cubicBezTo>
                    <a:cubicBezTo>
                      <a:pt x="7324" y="5754"/>
                      <a:pt x="7695" y="5269"/>
                      <a:pt x="8809" y="4127"/>
                    </a:cubicBezTo>
                    <a:cubicBezTo>
                      <a:pt x="8951" y="3998"/>
                      <a:pt x="11477" y="1"/>
                      <a:pt x="114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p41"/>
          <p:cNvGrpSpPr/>
          <p:nvPr/>
        </p:nvGrpSpPr>
        <p:grpSpPr>
          <a:xfrm>
            <a:off x="1625072" y="1724087"/>
            <a:ext cx="1232400" cy="1232400"/>
            <a:chOff x="1625072" y="1542100"/>
            <a:chExt cx="1232400" cy="1232400"/>
          </a:xfrm>
        </p:grpSpPr>
        <p:sp>
          <p:nvSpPr>
            <p:cNvPr id="546" name="Google Shape;546;p41"/>
            <p:cNvSpPr/>
            <p:nvPr/>
          </p:nvSpPr>
          <p:spPr>
            <a:xfrm>
              <a:off x="1625072" y="154210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547" name="Google Shape;547;p41"/>
            <p:cNvSpPr/>
            <p:nvPr/>
          </p:nvSpPr>
          <p:spPr>
            <a:xfrm>
              <a:off x="1703072" y="16201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41"/>
          <p:cNvGrpSpPr/>
          <p:nvPr/>
        </p:nvGrpSpPr>
        <p:grpSpPr>
          <a:xfrm>
            <a:off x="3955800" y="1724087"/>
            <a:ext cx="1232400" cy="1232400"/>
            <a:chOff x="3955800" y="1542100"/>
            <a:chExt cx="1232400" cy="1232400"/>
          </a:xfrm>
        </p:grpSpPr>
        <p:sp>
          <p:nvSpPr>
            <p:cNvPr id="549" name="Google Shape;549;p41"/>
            <p:cNvSpPr/>
            <p:nvPr/>
          </p:nvSpPr>
          <p:spPr>
            <a:xfrm>
              <a:off x="3955800" y="154210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4033800" y="16201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41"/>
          <p:cNvGrpSpPr/>
          <p:nvPr/>
        </p:nvGrpSpPr>
        <p:grpSpPr>
          <a:xfrm>
            <a:off x="6286528" y="1724087"/>
            <a:ext cx="1232400" cy="1232400"/>
            <a:chOff x="6286528" y="1542100"/>
            <a:chExt cx="1232400" cy="1232400"/>
          </a:xfrm>
        </p:grpSpPr>
        <p:sp>
          <p:nvSpPr>
            <p:cNvPr id="552" name="Google Shape;552;p41"/>
            <p:cNvSpPr/>
            <p:nvPr/>
          </p:nvSpPr>
          <p:spPr>
            <a:xfrm>
              <a:off x="6286528" y="154210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553" name="Google Shape;553;p41"/>
            <p:cNvSpPr/>
            <p:nvPr/>
          </p:nvSpPr>
          <p:spPr>
            <a:xfrm>
              <a:off x="6364528" y="16201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4;p41"/>
          <p:cNvSpPr txBox="1">
            <a:spLocks noGrp="1"/>
          </p:cNvSpPr>
          <p:nvPr>
            <p:ph type="subTitle" idx="1"/>
          </p:nvPr>
        </p:nvSpPr>
        <p:spPr>
          <a:xfrm>
            <a:off x="1226822" y="3093218"/>
            <a:ext cx="2028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Adults 40+</a:t>
            </a:r>
            <a:endParaRPr dirty="0"/>
          </a:p>
        </p:txBody>
      </p:sp>
      <p:sp>
        <p:nvSpPr>
          <p:cNvPr id="555" name="Google Shape;555;p41"/>
          <p:cNvSpPr txBox="1">
            <a:spLocks noGrp="1"/>
          </p:cNvSpPr>
          <p:nvPr>
            <p:ph type="subTitle" idx="2"/>
          </p:nvPr>
        </p:nvSpPr>
        <p:spPr>
          <a:xfrm>
            <a:off x="1173480" y="3598699"/>
            <a:ext cx="216408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Statistically more at risk, but don't worry, we’ve got your back (and your brain 🧠)</a:t>
            </a:r>
            <a:endParaRPr dirty="0"/>
          </a:p>
        </p:txBody>
      </p:sp>
      <p:sp>
        <p:nvSpPr>
          <p:cNvPr id="556" name="Google Shape;556;p41"/>
          <p:cNvSpPr txBox="1">
            <a:spLocks noGrp="1"/>
          </p:cNvSpPr>
          <p:nvPr>
            <p:ph type="subTitle" idx="3"/>
          </p:nvPr>
        </p:nvSpPr>
        <p:spPr>
          <a:xfrm>
            <a:off x="3557550" y="3598699"/>
            <a:ext cx="20289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Burger Lovers .. especially with a little too much salt .. (High blood pressure = high risk)</a:t>
            </a:r>
            <a:endParaRPr dirty="0"/>
          </a:p>
        </p:txBody>
      </p:sp>
      <p:sp>
        <p:nvSpPr>
          <p:cNvPr id="557" name="Google Shape;557;p41"/>
          <p:cNvSpPr txBox="1">
            <a:spLocks noGrp="1"/>
          </p:cNvSpPr>
          <p:nvPr>
            <p:ph type="subTitle" idx="4"/>
          </p:nvPr>
        </p:nvSpPr>
        <p:spPr>
          <a:xfrm>
            <a:off x="5859782" y="3598699"/>
            <a:ext cx="2191768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If you think your Netflix binge is a workout, your heart might disagree. ML will predict what your body’s been too lazy to tell!</a:t>
            </a:r>
            <a:endParaRPr dirty="0"/>
          </a:p>
        </p:txBody>
      </p:sp>
      <p:sp>
        <p:nvSpPr>
          <p:cNvPr id="559" name="Google Shape;559;p41"/>
          <p:cNvSpPr txBox="1">
            <a:spLocks noGrp="1"/>
          </p:cNvSpPr>
          <p:nvPr>
            <p:ph type="subTitle" idx="5"/>
          </p:nvPr>
        </p:nvSpPr>
        <p:spPr>
          <a:xfrm>
            <a:off x="3390902" y="3093218"/>
            <a:ext cx="2415538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hypertensive people</a:t>
            </a:r>
            <a:endParaRPr dirty="0"/>
          </a:p>
        </p:txBody>
      </p:sp>
      <p:sp>
        <p:nvSpPr>
          <p:cNvPr id="560" name="Google Shape;560;p41"/>
          <p:cNvSpPr txBox="1">
            <a:spLocks noGrp="1"/>
          </p:cNvSpPr>
          <p:nvPr>
            <p:ph type="subTitle" idx="6"/>
          </p:nvPr>
        </p:nvSpPr>
        <p:spPr>
          <a:xfrm>
            <a:off x="5888278" y="3093218"/>
            <a:ext cx="2028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Couch Potatoes</a:t>
            </a:r>
            <a:endParaRPr dirty="0"/>
          </a:p>
        </p:txBody>
      </p:sp>
      <p:sp>
        <p:nvSpPr>
          <p:cNvPr id="561" name="Google Shape;561;p41"/>
          <p:cNvSpPr/>
          <p:nvPr/>
        </p:nvSpPr>
        <p:spPr>
          <a:xfrm>
            <a:off x="4350852" y="2142475"/>
            <a:ext cx="442295" cy="39562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524;p40">
            <a:extLst>
              <a:ext uri="{FF2B5EF4-FFF2-40B4-BE49-F238E27FC236}">
                <a16:creationId xmlns:a16="http://schemas.microsoft.com/office/drawing/2014/main" id="{D9084ACD-7787-3289-42BE-74CC581C6800}"/>
              </a:ext>
            </a:extLst>
          </p:cNvPr>
          <p:cNvSpPr txBox="1">
            <a:spLocks/>
          </p:cNvSpPr>
          <p:nvPr/>
        </p:nvSpPr>
        <p:spPr>
          <a:xfrm>
            <a:off x="720000" y="32485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Business 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FD2ED-0860-CDBB-0262-4346F716403A}"/>
              </a:ext>
            </a:extLst>
          </p:cNvPr>
          <p:cNvSpPr txBox="1"/>
          <p:nvPr/>
        </p:nvSpPr>
        <p:spPr>
          <a:xfrm>
            <a:off x="3784816" y="918802"/>
            <a:ext cx="15743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Alata"/>
                <a:cs typeface="Alata"/>
              </a:rPr>
              <a:t>Targeted </a:t>
            </a:r>
            <a:r>
              <a:rPr lang="en-US" b="1" dirty="0">
                <a:solidFill>
                  <a:schemeClr val="dk1"/>
                </a:solidFill>
                <a:latin typeface="Alata"/>
                <a:cs typeface="Alata"/>
                <a:sym typeface="Alata"/>
              </a:rPr>
              <a:t>People</a:t>
            </a:r>
            <a:r>
              <a:rPr lang="en-US" b="1" dirty="0">
                <a:solidFill>
                  <a:schemeClr val="dk1"/>
                </a:solidFill>
                <a:latin typeface="Alata"/>
                <a:cs typeface="Alata"/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994AA-D790-414C-258E-6F7FCA47D51E}"/>
              </a:ext>
            </a:extLst>
          </p:cNvPr>
          <p:cNvSpPr txBox="1"/>
          <p:nvPr/>
        </p:nvSpPr>
        <p:spPr>
          <a:xfrm>
            <a:off x="2779472" y="1240223"/>
            <a:ext cx="52720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dk1"/>
                </a:solidFill>
                <a:latin typeface="Alata"/>
                <a:cs typeface="Alata"/>
                <a:sym typeface="Alata"/>
              </a:rPr>
              <a:t>Who’s in the danger zone? (Hint: it's not </a:t>
            </a:r>
            <a:r>
              <a:rPr lang="ar-EG" sz="1200" dirty="0">
                <a:solidFill>
                  <a:schemeClr val="dk1"/>
                </a:solidFill>
                <a:latin typeface="Adobe Naskh Medium" panose="01010101010101010101" pitchFamily="50" charset="-78"/>
                <a:cs typeface="Adobe Naskh Medium" panose="01010101010101010101" pitchFamily="50" charset="-78"/>
                <a:sym typeface="Alata"/>
              </a:rPr>
              <a:t>الرجل العناب</a:t>
            </a:r>
            <a:r>
              <a:rPr lang="en-US" sz="1200" dirty="0">
                <a:solidFill>
                  <a:schemeClr val="dk1"/>
                </a:solidFill>
                <a:latin typeface="Adobe Naskh Medium" panose="01010101010101010101" pitchFamily="50" charset="-78"/>
                <a:cs typeface="Adobe Naskh Medium" panose="01010101010101010101" pitchFamily="50" charset="-78"/>
              </a:rPr>
              <a:t>)</a:t>
            </a:r>
          </a:p>
        </p:txBody>
      </p:sp>
      <p:grpSp>
        <p:nvGrpSpPr>
          <p:cNvPr id="9" name="Google Shape;10308;p77">
            <a:extLst>
              <a:ext uri="{FF2B5EF4-FFF2-40B4-BE49-F238E27FC236}">
                <a16:creationId xmlns:a16="http://schemas.microsoft.com/office/drawing/2014/main" id="{FA6EB743-A0EE-EA26-0625-27FF3B42A759}"/>
              </a:ext>
            </a:extLst>
          </p:cNvPr>
          <p:cNvGrpSpPr/>
          <p:nvPr/>
        </p:nvGrpSpPr>
        <p:grpSpPr>
          <a:xfrm>
            <a:off x="2004683" y="2078845"/>
            <a:ext cx="473177" cy="507755"/>
            <a:chOff x="-54826975" y="1903275"/>
            <a:chExt cx="297300" cy="319025"/>
          </a:xfrm>
          <a:solidFill>
            <a:schemeClr val="tx1"/>
          </a:solidFill>
        </p:grpSpPr>
        <p:sp>
          <p:nvSpPr>
            <p:cNvPr id="10" name="Google Shape;10309;p77">
              <a:extLst>
                <a:ext uri="{FF2B5EF4-FFF2-40B4-BE49-F238E27FC236}">
                  <a16:creationId xmlns:a16="http://schemas.microsoft.com/office/drawing/2014/main" id="{E0AD2747-8D56-BCEE-A76B-FCEE5CEA71AE}"/>
                </a:ext>
              </a:extLst>
            </p:cNvPr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310;p77">
              <a:extLst>
                <a:ext uri="{FF2B5EF4-FFF2-40B4-BE49-F238E27FC236}">
                  <a16:creationId xmlns:a16="http://schemas.microsoft.com/office/drawing/2014/main" id="{9E55B2B3-FB5D-D41D-3A07-57C1BD52B332}"/>
                </a:ext>
              </a:extLst>
            </p:cNvPr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311;p77">
              <a:extLst>
                <a:ext uri="{FF2B5EF4-FFF2-40B4-BE49-F238E27FC236}">
                  <a16:creationId xmlns:a16="http://schemas.microsoft.com/office/drawing/2014/main" id="{FF7DF163-4EDC-2712-518E-0CBF719402F3}"/>
                </a:ext>
              </a:extLst>
            </p:cNvPr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9843;p76">
            <a:extLst>
              <a:ext uri="{FF2B5EF4-FFF2-40B4-BE49-F238E27FC236}">
                <a16:creationId xmlns:a16="http://schemas.microsoft.com/office/drawing/2014/main" id="{D2C080A6-FC51-53CF-20B7-F6DD0EBD91C6}"/>
              </a:ext>
            </a:extLst>
          </p:cNvPr>
          <p:cNvGrpSpPr/>
          <p:nvPr/>
        </p:nvGrpSpPr>
        <p:grpSpPr>
          <a:xfrm>
            <a:off x="6674194" y="2074286"/>
            <a:ext cx="465123" cy="497464"/>
            <a:chOff x="2872725" y="1954475"/>
            <a:chExt cx="295375" cy="295400"/>
          </a:xfrm>
          <a:solidFill>
            <a:schemeClr val="tx1"/>
          </a:solidFill>
        </p:grpSpPr>
        <p:sp>
          <p:nvSpPr>
            <p:cNvPr id="14" name="Google Shape;9844;p76">
              <a:extLst>
                <a:ext uri="{FF2B5EF4-FFF2-40B4-BE49-F238E27FC236}">
                  <a16:creationId xmlns:a16="http://schemas.microsoft.com/office/drawing/2014/main" id="{7884AE6B-2CC2-B5DC-54DF-DB78EAEB35A2}"/>
                </a:ext>
              </a:extLst>
            </p:cNvPr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845;p76">
              <a:extLst>
                <a:ext uri="{FF2B5EF4-FFF2-40B4-BE49-F238E27FC236}">
                  <a16:creationId xmlns:a16="http://schemas.microsoft.com/office/drawing/2014/main" id="{09F830AE-A176-14BC-0C47-E605DD475922}"/>
                </a:ext>
              </a:extLst>
            </p:cNvPr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846;p76">
              <a:extLst>
                <a:ext uri="{FF2B5EF4-FFF2-40B4-BE49-F238E27FC236}">
                  <a16:creationId xmlns:a16="http://schemas.microsoft.com/office/drawing/2014/main" id="{57E79C2F-DAC4-5B4B-30AC-20B573999C95}"/>
                </a:ext>
              </a:extLst>
            </p:cNvPr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644;p43">
            <a:extLst>
              <a:ext uri="{FF2B5EF4-FFF2-40B4-BE49-F238E27FC236}">
                <a16:creationId xmlns:a16="http://schemas.microsoft.com/office/drawing/2014/main" id="{867AB04F-55BA-D676-B159-3A54D5A76E9B}"/>
              </a:ext>
            </a:extLst>
          </p:cNvPr>
          <p:cNvSpPr/>
          <p:nvPr/>
        </p:nvSpPr>
        <p:spPr>
          <a:xfrm rot="15596309">
            <a:off x="4030189" y="1797833"/>
            <a:ext cx="1083618" cy="1083460"/>
          </a:xfrm>
          <a:custGeom>
            <a:avLst/>
            <a:gdLst/>
            <a:ahLst/>
            <a:cxnLst/>
            <a:rect l="l" t="t" r="r" b="b"/>
            <a:pathLst>
              <a:path w="102913" h="102898" extrusionOk="0">
                <a:moveTo>
                  <a:pt x="50450" y="0"/>
                </a:moveTo>
                <a:lnTo>
                  <a:pt x="50465" y="386"/>
                </a:lnTo>
                <a:cubicBezTo>
                  <a:pt x="50779" y="371"/>
                  <a:pt x="51107" y="371"/>
                  <a:pt x="51435" y="371"/>
                </a:cubicBezTo>
                <a:cubicBezTo>
                  <a:pt x="51864" y="371"/>
                  <a:pt x="52292" y="371"/>
                  <a:pt x="52720" y="386"/>
                </a:cubicBezTo>
                <a:lnTo>
                  <a:pt x="52734" y="15"/>
                </a:lnTo>
                <a:cubicBezTo>
                  <a:pt x="52306" y="0"/>
                  <a:pt x="51877" y="0"/>
                  <a:pt x="51449" y="0"/>
                </a:cubicBezTo>
                <a:close/>
                <a:moveTo>
                  <a:pt x="48181" y="101"/>
                </a:moveTo>
                <a:cubicBezTo>
                  <a:pt x="47423" y="143"/>
                  <a:pt x="46653" y="215"/>
                  <a:pt x="45910" y="286"/>
                </a:cubicBezTo>
                <a:lnTo>
                  <a:pt x="45939" y="672"/>
                </a:lnTo>
                <a:cubicBezTo>
                  <a:pt x="46696" y="586"/>
                  <a:pt x="47452" y="529"/>
                  <a:pt x="48194" y="472"/>
                </a:cubicBezTo>
                <a:lnTo>
                  <a:pt x="48181" y="101"/>
                </a:lnTo>
                <a:close/>
                <a:moveTo>
                  <a:pt x="55004" y="114"/>
                </a:moveTo>
                <a:lnTo>
                  <a:pt x="54976" y="500"/>
                </a:lnTo>
                <a:cubicBezTo>
                  <a:pt x="55732" y="543"/>
                  <a:pt x="56489" y="614"/>
                  <a:pt x="57231" y="700"/>
                </a:cubicBezTo>
                <a:lnTo>
                  <a:pt x="57273" y="314"/>
                </a:lnTo>
                <a:cubicBezTo>
                  <a:pt x="56517" y="228"/>
                  <a:pt x="55760" y="171"/>
                  <a:pt x="55004" y="114"/>
                </a:cubicBezTo>
                <a:close/>
                <a:moveTo>
                  <a:pt x="43641" y="586"/>
                </a:moveTo>
                <a:cubicBezTo>
                  <a:pt x="42899" y="700"/>
                  <a:pt x="42142" y="828"/>
                  <a:pt x="41399" y="971"/>
                </a:cubicBezTo>
                <a:lnTo>
                  <a:pt x="41471" y="1342"/>
                </a:lnTo>
                <a:cubicBezTo>
                  <a:pt x="42213" y="1199"/>
                  <a:pt x="42956" y="1071"/>
                  <a:pt x="43698" y="957"/>
                </a:cubicBezTo>
                <a:lnTo>
                  <a:pt x="43641" y="586"/>
                </a:lnTo>
                <a:close/>
                <a:moveTo>
                  <a:pt x="59529" y="628"/>
                </a:moveTo>
                <a:lnTo>
                  <a:pt x="59472" y="999"/>
                </a:lnTo>
                <a:cubicBezTo>
                  <a:pt x="60214" y="1114"/>
                  <a:pt x="60957" y="1256"/>
                  <a:pt x="61699" y="1399"/>
                </a:cubicBezTo>
                <a:lnTo>
                  <a:pt x="61771" y="1028"/>
                </a:lnTo>
                <a:cubicBezTo>
                  <a:pt x="61029" y="885"/>
                  <a:pt x="60286" y="742"/>
                  <a:pt x="59529" y="628"/>
                </a:cubicBezTo>
                <a:close/>
                <a:moveTo>
                  <a:pt x="39172" y="1471"/>
                </a:moveTo>
                <a:cubicBezTo>
                  <a:pt x="38445" y="1642"/>
                  <a:pt x="37702" y="1842"/>
                  <a:pt x="36974" y="2056"/>
                </a:cubicBezTo>
                <a:lnTo>
                  <a:pt x="37088" y="2427"/>
                </a:lnTo>
                <a:cubicBezTo>
                  <a:pt x="37802" y="2213"/>
                  <a:pt x="38544" y="2013"/>
                  <a:pt x="39273" y="1842"/>
                </a:cubicBezTo>
                <a:lnTo>
                  <a:pt x="39172" y="1471"/>
                </a:lnTo>
                <a:close/>
                <a:moveTo>
                  <a:pt x="63998" y="1528"/>
                </a:moveTo>
                <a:lnTo>
                  <a:pt x="63897" y="1899"/>
                </a:lnTo>
                <a:cubicBezTo>
                  <a:pt x="64626" y="2084"/>
                  <a:pt x="65368" y="2284"/>
                  <a:pt x="66082" y="2499"/>
                </a:cubicBezTo>
                <a:lnTo>
                  <a:pt x="66196" y="2141"/>
                </a:lnTo>
                <a:cubicBezTo>
                  <a:pt x="65468" y="1913"/>
                  <a:pt x="64725" y="1713"/>
                  <a:pt x="63998" y="1528"/>
                </a:cubicBezTo>
                <a:close/>
                <a:moveTo>
                  <a:pt x="34804" y="2741"/>
                </a:moveTo>
                <a:cubicBezTo>
                  <a:pt x="34090" y="2998"/>
                  <a:pt x="33376" y="3255"/>
                  <a:pt x="32663" y="3527"/>
                </a:cubicBezTo>
                <a:lnTo>
                  <a:pt x="32805" y="3883"/>
                </a:lnTo>
                <a:cubicBezTo>
                  <a:pt x="33505" y="3612"/>
                  <a:pt x="34219" y="3355"/>
                  <a:pt x="34933" y="3112"/>
                </a:cubicBezTo>
                <a:lnTo>
                  <a:pt x="34804" y="2741"/>
                </a:lnTo>
                <a:close/>
                <a:moveTo>
                  <a:pt x="68366" y="2841"/>
                </a:moveTo>
                <a:lnTo>
                  <a:pt x="68237" y="3198"/>
                </a:lnTo>
                <a:cubicBezTo>
                  <a:pt x="68951" y="3441"/>
                  <a:pt x="69665" y="3712"/>
                  <a:pt x="70365" y="3983"/>
                </a:cubicBezTo>
                <a:lnTo>
                  <a:pt x="70507" y="3641"/>
                </a:lnTo>
                <a:cubicBezTo>
                  <a:pt x="69794" y="3355"/>
                  <a:pt x="69080" y="3084"/>
                  <a:pt x="68366" y="2841"/>
                </a:cubicBezTo>
                <a:close/>
                <a:moveTo>
                  <a:pt x="30565" y="4412"/>
                </a:moveTo>
                <a:cubicBezTo>
                  <a:pt x="29879" y="4711"/>
                  <a:pt x="29194" y="5040"/>
                  <a:pt x="28509" y="5382"/>
                </a:cubicBezTo>
                <a:lnTo>
                  <a:pt x="28680" y="5710"/>
                </a:lnTo>
                <a:cubicBezTo>
                  <a:pt x="29351" y="5382"/>
                  <a:pt x="30036" y="5054"/>
                  <a:pt x="30721" y="4754"/>
                </a:cubicBezTo>
                <a:lnTo>
                  <a:pt x="30565" y="4412"/>
                </a:lnTo>
                <a:close/>
                <a:moveTo>
                  <a:pt x="72605" y="4526"/>
                </a:moveTo>
                <a:lnTo>
                  <a:pt x="72449" y="4869"/>
                </a:lnTo>
                <a:cubicBezTo>
                  <a:pt x="73134" y="5183"/>
                  <a:pt x="73819" y="5510"/>
                  <a:pt x="74490" y="5853"/>
                </a:cubicBezTo>
                <a:lnTo>
                  <a:pt x="74661" y="5510"/>
                </a:lnTo>
                <a:cubicBezTo>
                  <a:pt x="73991" y="5168"/>
                  <a:pt x="73291" y="4840"/>
                  <a:pt x="72605" y="4526"/>
                </a:cubicBezTo>
                <a:close/>
                <a:moveTo>
                  <a:pt x="26496" y="6439"/>
                </a:moveTo>
                <a:cubicBezTo>
                  <a:pt x="25839" y="6810"/>
                  <a:pt x="25182" y="7195"/>
                  <a:pt x="24540" y="7581"/>
                </a:cubicBezTo>
                <a:lnTo>
                  <a:pt x="24740" y="7909"/>
                </a:lnTo>
                <a:cubicBezTo>
                  <a:pt x="25368" y="7524"/>
                  <a:pt x="26025" y="7138"/>
                  <a:pt x="26682" y="6767"/>
                </a:cubicBezTo>
                <a:lnTo>
                  <a:pt x="26496" y="6439"/>
                </a:lnTo>
                <a:close/>
                <a:moveTo>
                  <a:pt x="76674" y="6582"/>
                </a:moveTo>
                <a:lnTo>
                  <a:pt x="76488" y="6924"/>
                </a:lnTo>
                <a:cubicBezTo>
                  <a:pt x="77145" y="7280"/>
                  <a:pt x="77802" y="7680"/>
                  <a:pt x="78430" y="8066"/>
                </a:cubicBezTo>
                <a:lnTo>
                  <a:pt x="78630" y="7752"/>
                </a:lnTo>
                <a:cubicBezTo>
                  <a:pt x="77988" y="7352"/>
                  <a:pt x="77331" y="6953"/>
                  <a:pt x="76674" y="6582"/>
                </a:cubicBezTo>
                <a:close/>
                <a:moveTo>
                  <a:pt x="22628" y="8822"/>
                </a:moveTo>
                <a:cubicBezTo>
                  <a:pt x="21999" y="9250"/>
                  <a:pt x="21371" y="9694"/>
                  <a:pt x="20772" y="10136"/>
                </a:cubicBezTo>
                <a:lnTo>
                  <a:pt x="21000" y="10450"/>
                </a:lnTo>
                <a:cubicBezTo>
                  <a:pt x="21600" y="9993"/>
                  <a:pt x="22213" y="9551"/>
                  <a:pt x="22841" y="9136"/>
                </a:cubicBezTo>
                <a:lnTo>
                  <a:pt x="22628" y="8822"/>
                </a:lnTo>
                <a:close/>
                <a:moveTo>
                  <a:pt x="80542" y="8994"/>
                </a:moveTo>
                <a:lnTo>
                  <a:pt x="80329" y="9308"/>
                </a:lnTo>
                <a:cubicBezTo>
                  <a:pt x="80942" y="9736"/>
                  <a:pt x="81570" y="10179"/>
                  <a:pt x="82170" y="10636"/>
                </a:cubicBezTo>
                <a:lnTo>
                  <a:pt x="82398" y="10335"/>
                </a:lnTo>
                <a:cubicBezTo>
                  <a:pt x="81785" y="9879"/>
                  <a:pt x="81171" y="9422"/>
                  <a:pt x="80542" y="8994"/>
                </a:cubicBezTo>
                <a:close/>
                <a:moveTo>
                  <a:pt x="18973" y="11535"/>
                </a:moveTo>
                <a:cubicBezTo>
                  <a:pt x="18387" y="12020"/>
                  <a:pt x="17802" y="12505"/>
                  <a:pt x="17245" y="13019"/>
                </a:cubicBezTo>
                <a:lnTo>
                  <a:pt x="17488" y="13305"/>
                </a:lnTo>
                <a:cubicBezTo>
                  <a:pt x="18059" y="12791"/>
                  <a:pt x="18630" y="12305"/>
                  <a:pt x="19215" y="11835"/>
                </a:cubicBezTo>
                <a:lnTo>
                  <a:pt x="18973" y="11535"/>
                </a:lnTo>
                <a:close/>
                <a:moveTo>
                  <a:pt x="84183" y="11749"/>
                </a:moveTo>
                <a:lnTo>
                  <a:pt x="83940" y="12035"/>
                </a:lnTo>
                <a:cubicBezTo>
                  <a:pt x="84526" y="12520"/>
                  <a:pt x="85097" y="13005"/>
                  <a:pt x="85653" y="13519"/>
                </a:cubicBezTo>
                <a:lnTo>
                  <a:pt x="85910" y="13234"/>
                </a:lnTo>
                <a:cubicBezTo>
                  <a:pt x="85354" y="12720"/>
                  <a:pt x="84768" y="12220"/>
                  <a:pt x="84183" y="11749"/>
                </a:cubicBezTo>
                <a:close/>
                <a:moveTo>
                  <a:pt x="15575" y="14561"/>
                </a:moveTo>
                <a:cubicBezTo>
                  <a:pt x="15033" y="15090"/>
                  <a:pt x="14491" y="15646"/>
                  <a:pt x="13977" y="16188"/>
                </a:cubicBezTo>
                <a:lnTo>
                  <a:pt x="14247" y="16445"/>
                </a:lnTo>
                <a:cubicBezTo>
                  <a:pt x="14761" y="15903"/>
                  <a:pt x="15304" y="15360"/>
                  <a:pt x="15832" y="14833"/>
                </a:cubicBezTo>
                <a:lnTo>
                  <a:pt x="15575" y="14561"/>
                </a:lnTo>
                <a:close/>
                <a:moveTo>
                  <a:pt x="87566" y="14789"/>
                </a:moveTo>
                <a:lnTo>
                  <a:pt x="87295" y="15061"/>
                </a:lnTo>
                <a:cubicBezTo>
                  <a:pt x="87838" y="15589"/>
                  <a:pt x="88365" y="16131"/>
                  <a:pt x="88879" y="16689"/>
                </a:cubicBezTo>
                <a:lnTo>
                  <a:pt x="89151" y="16432"/>
                </a:lnTo>
                <a:cubicBezTo>
                  <a:pt x="88637" y="15874"/>
                  <a:pt x="88108" y="15318"/>
                  <a:pt x="87566" y="14789"/>
                </a:cubicBezTo>
                <a:close/>
                <a:moveTo>
                  <a:pt x="12449" y="17888"/>
                </a:moveTo>
                <a:cubicBezTo>
                  <a:pt x="11950" y="18459"/>
                  <a:pt x="11464" y="19058"/>
                  <a:pt x="11007" y="19643"/>
                </a:cubicBezTo>
                <a:lnTo>
                  <a:pt x="11293" y="19886"/>
                </a:lnTo>
                <a:cubicBezTo>
                  <a:pt x="11763" y="19287"/>
                  <a:pt x="12249" y="18701"/>
                  <a:pt x="12734" y="18130"/>
                </a:cubicBezTo>
                <a:lnTo>
                  <a:pt x="12449" y="17888"/>
                </a:lnTo>
                <a:close/>
                <a:moveTo>
                  <a:pt x="90664" y="18130"/>
                </a:moveTo>
                <a:lnTo>
                  <a:pt x="90379" y="18373"/>
                </a:lnTo>
                <a:cubicBezTo>
                  <a:pt x="90864" y="18944"/>
                  <a:pt x="91350" y="19544"/>
                  <a:pt x="91806" y="20128"/>
                </a:cubicBezTo>
                <a:lnTo>
                  <a:pt x="92106" y="19900"/>
                </a:lnTo>
                <a:cubicBezTo>
                  <a:pt x="91635" y="19300"/>
                  <a:pt x="91163" y="18701"/>
                  <a:pt x="90664" y="18130"/>
                </a:cubicBezTo>
                <a:close/>
                <a:moveTo>
                  <a:pt x="9637" y="21470"/>
                </a:moveTo>
                <a:cubicBezTo>
                  <a:pt x="9194" y="22085"/>
                  <a:pt x="8752" y="22713"/>
                  <a:pt x="8337" y="23355"/>
                </a:cubicBezTo>
                <a:lnTo>
                  <a:pt x="8651" y="23554"/>
                </a:lnTo>
                <a:cubicBezTo>
                  <a:pt x="9066" y="22926"/>
                  <a:pt x="9494" y="22298"/>
                  <a:pt x="9936" y="21685"/>
                </a:cubicBezTo>
                <a:lnTo>
                  <a:pt x="9637" y="21470"/>
                </a:lnTo>
                <a:close/>
                <a:moveTo>
                  <a:pt x="93462" y="21727"/>
                </a:moveTo>
                <a:lnTo>
                  <a:pt x="93148" y="21942"/>
                </a:lnTo>
                <a:cubicBezTo>
                  <a:pt x="93590" y="22555"/>
                  <a:pt x="94019" y="23183"/>
                  <a:pt x="94418" y="23811"/>
                </a:cubicBezTo>
                <a:lnTo>
                  <a:pt x="94732" y="23612"/>
                </a:lnTo>
                <a:cubicBezTo>
                  <a:pt x="94333" y="22970"/>
                  <a:pt x="93904" y="22342"/>
                  <a:pt x="93462" y="21727"/>
                </a:cubicBezTo>
                <a:close/>
                <a:moveTo>
                  <a:pt x="7138" y="25282"/>
                </a:moveTo>
                <a:cubicBezTo>
                  <a:pt x="6753" y="25939"/>
                  <a:pt x="6382" y="26609"/>
                  <a:pt x="6025" y="27266"/>
                </a:cubicBezTo>
                <a:lnTo>
                  <a:pt x="6354" y="27452"/>
                </a:lnTo>
                <a:cubicBezTo>
                  <a:pt x="6710" y="26796"/>
                  <a:pt x="7081" y="26124"/>
                  <a:pt x="7467" y="25482"/>
                </a:cubicBezTo>
                <a:lnTo>
                  <a:pt x="7138" y="25282"/>
                </a:lnTo>
                <a:close/>
                <a:moveTo>
                  <a:pt x="95931" y="25553"/>
                </a:moveTo>
                <a:lnTo>
                  <a:pt x="95604" y="25739"/>
                </a:lnTo>
                <a:cubicBezTo>
                  <a:pt x="95975" y="26396"/>
                  <a:pt x="96346" y="27052"/>
                  <a:pt x="96689" y="27723"/>
                </a:cubicBezTo>
                <a:lnTo>
                  <a:pt x="97031" y="27538"/>
                </a:lnTo>
                <a:cubicBezTo>
                  <a:pt x="96674" y="26866"/>
                  <a:pt x="96303" y="26210"/>
                  <a:pt x="95931" y="25553"/>
                </a:cubicBezTo>
                <a:close/>
                <a:moveTo>
                  <a:pt x="4997" y="29308"/>
                </a:moveTo>
                <a:cubicBezTo>
                  <a:pt x="4669" y="29993"/>
                  <a:pt x="4355" y="30692"/>
                  <a:pt x="4055" y="31392"/>
                </a:cubicBezTo>
                <a:lnTo>
                  <a:pt x="4397" y="31535"/>
                </a:lnTo>
                <a:cubicBezTo>
                  <a:pt x="4698" y="30850"/>
                  <a:pt x="5012" y="30150"/>
                  <a:pt x="5326" y="29479"/>
                </a:cubicBezTo>
                <a:lnTo>
                  <a:pt x="4997" y="29308"/>
                </a:lnTo>
                <a:close/>
                <a:moveTo>
                  <a:pt x="98044" y="29579"/>
                </a:moveTo>
                <a:lnTo>
                  <a:pt x="97702" y="29736"/>
                </a:lnTo>
                <a:cubicBezTo>
                  <a:pt x="98016" y="30421"/>
                  <a:pt x="98330" y="31107"/>
                  <a:pt x="98615" y="31806"/>
                </a:cubicBezTo>
                <a:lnTo>
                  <a:pt x="98973" y="31649"/>
                </a:lnTo>
                <a:cubicBezTo>
                  <a:pt x="98672" y="30964"/>
                  <a:pt x="98358" y="30264"/>
                  <a:pt x="98044" y="29579"/>
                </a:cubicBezTo>
                <a:close/>
                <a:moveTo>
                  <a:pt x="3213" y="33519"/>
                </a:moveTo>
                <a:cubicBezTo>
                  <a:pt x="2941" y="34219"/>
                  <a:pt x="2699" y="34946"/>
                  <a:pt x="2456" y="35675"/>
                </a:cubicBezTo>
                <a:lnTo>
                  <a:pt x="2827" y="35789"/>
                </a:lnTo>
                <a:cubicBezTo>
                  <a:pt x="3055" y="35075"/>
                  <a:pt x="3299" y="34347"/>
                  <a:pt x="3569" y="33648"/>
                </a:cubicBezTo>
                <a:lnTo>
                  <a:pt x="3213" y="33519"/>
                </a:lnTo>
                <a:close/>
                <a:moveTo>
                  <a:pt x="99801" y="33776"/>
                </a:moveTo>
                <a:lnTo>
                  <a:pt x="99443" y="33905"/>
                </a:lnTo>
                <a:cubicBezTo>
                  <a:pt x="99700" y="34604"/>
                  <a:pt x="99943" y="35332"/>
                  <a:pt x="100172" y="36046"/>
                </a:cubicBezTo>
                <a:lnTo>
                  <a:pt x="100528" y="35932"/>
                </a:lnTo>
                <a:cubicBezTo>
                  <a:pt x="100300" y="35203"/>
                  <a:pt x="100058" y="34476"/>
                  <a:pt x="99801" y="33776"/>
                </a:cubicBezTo>
                <a:close/>
                <a:moveTo>
                  <a:pt x="1814" y="37858"/>
                </a:moveTo>
                <a:cubicBezTo>
                  <a:pt x="1614" y="38587"/>
                  <a:pt x="1428" y="39329"/>
                  <a:pt x="1257" y="40072"/>
                </a:cubicBezTo>
                <a:lnTo>
                  <a:pt x="1628" y="40142"/>
                </a:lnTo>
                <a:cubicBezTo>
                  <a:pt x="1799" y="39415"/>
                  <a:pt x="1985" y="38673"/>
                  <a:pt x="2170" y="37959"/>
                </a:cubicBezTo>
                <a:lnTo>
                  <a:pt x="1814" y="37858"/>
                </a:lnTo>
                <a:close/>
                <a:moveTo>
                  <a:pt x="101171" y="38115"/>
                </a:moveTo>
                <a:lnTo>
                  <a:pt x="100800" y="38216"/>
                </a:lnTo>
                <a:cubicBezTo>
                  <a:pt x="101000" y="38930"/>
                  <a:pt x="101171" y="39672"/>
                  <a:pt x="101342" y="40414"/>
                </a:cubicBezTo>
                <a:lnTo>
                  <a:pt x="101714" y="40329"/>
                </a:lnTo>
                <a:cubicBezTo>
                  <a:pt x="101542" y="39586"/>
                  <a:pt x="101356" y="38844"/>
                  <a:pt x="101171" y="38115"/>
                </a:cubicBezTo>
                <a:close/>
                <a:moveTo>
                  <a:pt x="815" y="42299"/>
                </a:moveTo>
                <a:cubicBezTo>
                  <a:pt x="672" y="43041"/>
                  <a:pt x="558" y="43797"/>
                  <a:pt x="457" y="44554"/>
                </a:cubicBezTo>
                <a:lnTo>
                  <a:pt x="828" y="44596"/>
                </a:lnTo>
                <a:cubicBezTo>
                  <a:pt x="929" y="43854"/>
                  <a:pt x="1043" y="43098"/>
                  <a:pt x="1186" y="42369"/>
                </a:cubicBezTo>
                <a:lnTo>
                  <a:pt x="815" y="42299"/>
                </a:lnTo>
                <a:close/>
                <a:moveTo>
                  <a:pt x="102142" y="42556"/>
                </a:moveTo>
                <a:lnTo>
                  <a:pt x="101771" y="42626"/>
                </a:lnTo>
                <a:cubicBezTo>
                  <a:pt x="101899" y="43369"/>
                  <a:pt x="102013" y="44126"/>
                  <a:pt x="102113" y="44868"/>
                </a:cubicBezTo>
                <a:lnTo>
                  <a:pt x="102484" y="44811"/>
                </a:lnTo>
                <a:cubicBezTo>
                  <a:pt x="102399" y="44069"/>
                  <a:pt x="102270" y="43312"/>
                  <a:pt x="102142" y="42556"/>
                </a:cubicBezTo>
                <a:close/>
                <a:moveTo>
                  <a:pt x="200" y="46810"/>
                </a:moveTo>
                <a:cubicBezTo>
                  <a:pt x="129" y="47566"/>
                  <a:pt x="86" y="48337"/>
                  <a:pt x="44" y="49094"/>
                </a:cubicBezTo>
                <a:lnTo>
                  <a:pt x="429" y="49107"/>
                </a:lnTo>
                <a:cubicBezTo>
                  <a:pt x="457" y="48351"/>
                  <a:pt x="514" y="47594"/>
                  <a:pt x="571" y="46852"/>
                </a:cubicBezTo>
                <a:lnTo>
                  <a:pt x="200" y="46810"/>
                </a:lnTo>
                <a:close/>
                <a:moveTo>
                  <a:pt x="102727" y="47080"/>
                </a:moveTo>
                <a:lnTo>
                  <a:pt x="102355" y="47109"/>
                </a:lnTo>
                <a:cubicBezTo>
                  <a:pt x="102412" y="47851"/>
                  <a:pt x="102456" y="48622"/>
                  <a:pt x="102498" y="49364"/>
                </a:cubicBezTo>
                <a:lnTo>
                  <a:pt x="102869" y="49351"/>
                </a:lnTo>
                <a:cubicBezTo>
                  <a:pt x="102841" y="48593"/>
                  <a:pt x="102798" y="47837"/>
                  <a:pt x="102727" y="47080"/>
                </a:cubicBezTo>
                <a:close/>
                <a:moveTo>
                  <a:pt x="0" y="51363"/>
                </a:moveTo>
                <a:lnTo>
                  <a:pt x="0" y="51449"/>
                </a:lnTo>
                <a:cubicBezTo>
                  <a:pt x="0" y="52177"/>
                  <a:pt x="15" y="52919"/>
                  <a:pt x="44" y="53647"/>
                </a:cubicBezTo>
                <a:lnTo>
                  <a:pt x="415" y="53633"/>
                </a:lnTo>
                <a:cubicBezTo>
                  <a:pt x="386" y="52905"/>
                  <a:pt x="372" y="52177"/>
                  <a:pt x="372" y="51449"/>
                </a:cubicBezTo>
                <a:lnTo>
                  <a:pt x="372" y="51363"/>
                </a:lnTo>
                <a:close/>
                <a:moveTo>
                  <a:pt x="102527" y="51449"/>
                </a:moveTo>
                <a:cubicBezTo>
                  <a:pt x="102527" y="52206"/>
                  <a:pt x="102513" y="52962"/>
                  <a:pt x="102484" y="53719"/>
                </a:cubicBezTo>
                <a:lnTo>
                  <a:pt x="102869" y="53733"/>
                </a:lnTo>
                <a:cubicBezTo>
                  <a:pt x="102898" y="52977"/>
                  <a:pt x="102913" y="52206"/>
                  <a:pt x="102913" y="51449"/>
                </a:cubicBezTo>
                <a:close/>
                <a:moveTo>
                  <a:pt x="558" y="55889"/>
                </a:moveTo>
                <a:lnTo>
                  <a:pt x="187" y="55917"/>
                </a:lnTo>
                <a:cubicBezTo>
                  <a:pt x="257" y="56673"/>
                  <a:pt x="329" y="57431"/>
                  <a:pt x="429" y="58187"/>
                </a:cubicBezTo>
                <a:lnTo>
                  <a:pt x="800" y="58129"/>
                </a:lnTo>
                <a:cubicBezTo>
                  <a:pt x="714" y="57387"/>
                  <a:pt x="629" y="56631"/>
                  <a:pt x="558" y="55889"/>
                </a:cubicBezTo>
                <a:close/>
                <a:moveTo>
                  <a:pt x="102342" y="55974"/>
                </a:moveTo>
                <a:cubicBezTo>
                  <a:pt x="102270" y="56717"/>
                  <a:pt x="102184" y="57473"/>
                  <a:pt x="102085" y="58215"/>
                </a:cubicBezTo>
                <a:lnTo>
                  <a:pt x="102470" y="58272"/>
                </a:lnTo>
                <a:cubicBezTo>
                  <a:pt x="102570" y="57516"/>
                  <a:pt x="102641" y="56759"/>
                  <a:pt x="102713" y="56003"/>
                </a:cubicBezTo>
                <a:lnTo>
                  <a:pt x="102342" y="55974"/>
                </a:lnTo>
                <a:close/>
                <a:moveTo>
                  <a:pt x="1142" y="60371"/>
                </a:moveTo>
                <a:lnTo>
                  <a:pt x="771" y="60428"/>
                </a:lnTo>
                <a:cubicBezTo>
                  <a:pt x="914" y="61171"/>
                  <a:pt x="1057" y="61927"/>
                  <a:pt x="1214" y="62669"/>
                </a:cubicBezTo>
                <a:lnTo>
                  <a:pt x="1586" y="62583"/>
                </a:lnTo>
                <a:cubicBezTo>
                  <a:pt x="1428" y="61856"/>
                  <a:pt x="1285" y="61099"/>
                  <a:pt x="1142" y="60371"/>
                </a:cubicBezTo>
                <a:close/>
                <a:moveTo>
                  <a:pt x="101742" y="60457"/>
                </a:moveTo>
                <a:cubicBezTo>
                  <a:pt x="101613" y="61184"/>
                  <a:pt x="101457" y="61942"/>
                  <a:pt x="101299" y="62669"/>
                </a:cubicBezTo>
                <a:lnTo>
                  <a:pt x="101670" y="62755"/>
                </a:lnTo>
                <a:cubicBezTo>
                  <a:pt x="101828" y="62012"/>
                  <a:pt x="101984" y="61256"/>
                  <a:pt x="102113" y="60514"/>
                </a:cubicBezTo>
                <a:lnTo>
                  <a:pt x="101742" y="60457"/>
                </a:lnTo>
                <a:close/>
                <a:moveTo>
                  <a:pt x="2128" y="64782"/>
                </a:moveTo>
                <a:lnTo>
                  <a:pt x="1771" y="64882"/>
                </a:lnTo>
                <a:cubicBezTo>
                  <a:pt x="1957" y="65610"/>
                  <a:pt x="2170" y="66338"/>
                  <a:pt x="2414" y="67066"/>
                </a:cubicBezTo>
                <a:lnTo>
                  <a:pt x="2770" y="66952"/>
                </a:lnTo>
                <a:cubicBezTo>
                  <a:pt x="2541" y="66238"/>
                  <a:pt x="2328" y="65510"/>
                  <a:pt x="2128" y="64782"/>
                </a:cubicBezTo>
                <a:close/>
                <a:moveTo>
                  <a:pt x="100757" y="64867"/>
                </a:moveTo>
                <a:cubicBezTo>
                  <a:pt x="100557" y="65596"/>
                  <a:pt x="100343" y="66324"/>
                  <a:pt x="100115" y="67037"/>
                </a:cubicBezTo>
                <a:lnTo>
                  <a:pt x="100471" y="67151"/>
                </a:lnTo>
                <a:cubicBezTo>
                  <a:pt x="100699" y="66424"/>
                  <a:pt x="100928" y="65695"/>
                  <a:pt x="101114" y="64968"/>
                </a:cubicBezTo>
                <a:lnTo>
                  <a:pt x="100757" y="64867"/>
                </a:lnTo>
                <a:close/>
                <a:moveTo>
                  <a:pt x="3498" y="69093"/>
                </a:moveTo>
                <a:lnTo>
                  <a:pt x="3141" y="69222"/>
                </a:lnTo>
                <a:cubicBezTo>
                  <a:pt x="3398" y="69921"/>
                  <a:pt x="3683" y="70635"/>
                  <a:pt x="3984" y="71335"/>
                </a:cubicBezTo>
                <a:lnTo>
                  <a:pt x="4326" y="71192"/>
                </a:lnTo>
                <a:cubicBezTo>
                  <a:pt x="4041" y="70492"/>
                  <a:pt x="3755" y="69793"/>
                  <a:pt x="3498" y="69093"/>
                </a:cubicBezTo>
                <a:close/>
                <a:moveTo>
                  <a:pt x="99372" y="69179"/>
                </a:moveTo>
                <a:cubicBezTo>
                  <a:pt x="99115" y="69879"/>
                  <a:pt x="98830" y="70592"/>
                  <a:pt x="98544" y="71291"/>
                </a:cubicBezTo>
                <a:lnTo>
                  <a:pt x="98887" y="71434"/>
                </a:lnTo>
                <a:cubicBezTo>
                  <a:pt x="99186" y="70735"/>
                  <a:pt x="99472" y="70021"/>
                  <a:pt x="99729" y="69308"/>
                </a:cubicBezTo>
                <a:lnTo>
                  <a:pt x="99372" y="69179"/>
                </a:lnTo>
                <a:close/>
                <a:moveTo>
                  <a:pt x="5240" y="73248"/>
                </a:moveTo>
                <a:lnTo>
                  <a:pt x="4897" y="73404"/>
                </a:lnTo>
                <a:cubicBezTo>
                  <a:pt x="5225" y="74089"/>
                  <a:pt x="5568" y="74775"/>
                  <a:pt x="5925" y="75446"/>
                </a:cubicBezTo>
                <a:lnTo>
                  <a:pt x="6253" y="75275"/>
                </a:lnTo>
                <a:cubicBezTo>
                  <a:pt x="5910" y="74603"/>
                  <a:pt x="5568" y="73933"/>
                  <a:pt x="5240" y="73248"/>
                </a:cubicBezTo>
                <a:close/>
                <a:moveTo>
                  <a:pt x="97616" y="73347"/>
                </a:moveTo>
                <a:cubicBezTo>
                  <a:pt x="97288" y="74032"/>
                  <a:pt x="96946" y="74717"/>
                  <a:pt x="96603" y="75374"/>
                </a:cubicBezTo>
                <a:lnTo>
                  <a:pt x="96931" y="75560"/>
                </a:lnTo>
                <a:cubicBezTo>
                  <a:pt x="97288" y="74889"/>
                  <a:pt x="97631" y="74204"/>
                  <a:pt x="97959" y="73518"/>
                </a:cubicBezTo>
                <a:lnTo>
                  <a:pt x="97616" y="73347"/>
                </a:lnTo>
                <a:close/>
                <a:moveTo>
                  <a:pt x="7353" y="77245"/>
                </a:moveTo>
                <a:lnTo>
                  <a:pt x="7024" y="77430"/>
                </a:lnTo>
                <a:cubicBezTo>
                  <a:pt x="7410" y="78086"/>
                  <a:pt x="7810" y="78729"/>
                  <a:pt x="8223" y="79371"/>
                </a:cubicBezTo>
                <a:lnTo>
                  <a:pt x="8537" y="79158"/>
                </a:lnTo>
                <a:cubicBezTo>
                  <a:pt x="8124" y="78530"/>
                  <a:pt x="7724" y="77887"/>
                  <a:pt x="7353" y="77245"/>
                </a:cubicBezTo>
                <a:close/>
                <a:moveTo>
                  <a:pt x="95489" y="77359"/>
                </a:moveTo>
                <a:cubicBezTo>
                  <a:pt x="95103" y="78001"/>
                  <a:pt x="94704" y="78644"/>
                  <a:pt x="94304" y="79272"/>
                </a:cubicBezTo>
                <a:lnTo>
                  <a:pt x="94618" y="79485"/>
                </a:lnTo>
                <a:cubicBezTo>
                  <a:pt x="95033" y="78844"/>
                  <a:pt x="95432" y="78201"/>
                  <a:pt x="95817" y="77544"/>
                </a:cubicBezTo>
                <a:lnTo>
                  <a:pt x="95489" y="77359"/>
                </a:lnTo>
                <a:close/>
                <a:moveTo>
                  <a:pt x="9808" y="81027"/>
                </a:moveTo>
                <a:lnTo>
                  <a:pt x="9494" y="81256"/>
                </a:lnTo>
                <a:cubicBezTo>
                  <a:pt x="9936" y="81870"/>
                  <a:pt x="10393" y="82483"/>
                  <a:pt x="10865" y="83083"/>
                </a:cubicBezTo>
                <a:lnTo>
                  <a:pt x="11150" y="82841"/>
                </a:lnTo>
                <a:cubicBezTo>
                  <a:pt x="10693" y="82255"/>
                  <a:pt x="10236" y="81642"/>
                  <a:pt x="9808" y="81027"/>
                </a:cubicBezTo>
                <a:close/>
                <a:moveTo>
                  <a:pt x="93019" y="81141"/>
                </a:moveTo>
                <a:cubicBezTo>
                  <a:pt x="92591" y="81756"/>
                  <a:pt x="92134" y="82369"/>
                  <a:pt x="91664" y="82955"/>
                </a:cubicBezTo>
                <a:lnTo>
                  <a:pt x="91963" y="83197"/>
                </a:lnTo>
                <a:cubicBezTo>
                  <a:pt x="92435" y="82597"/>
                  <a:pt x="92891" y="81984"/>
                  <a:pt x="93333" y="81370"/>
                </a:cubicBezTo>
                <a:lnTo>
                  <a:pt x="93019" y="81141"/>
                </a:lnTo>
                <a:close/>
                <a:moveTo>
                  <a:pt x="12591" y="84596"/>
                </a:moveTo>
                <a:lnTo>
                  <a:pt x="12292" y="84839"/>
                </a:lnTo>
                <a:cubicBezTo>
                  <a:pt x="12791" y="85410"/>
                  <a:pt x="13291" y="85995"/>
                  <a:pt x="13819" y="86537"/>
                </a:cubicBezTo>
                <a:lnTo>
                  <a:pt x="14091" y="86281"/>
                </a:lnTo>
                <a:cubicBezTo>
                  <a:pt x="13577" y="85738"/>
                  <a:pt x="13077" y="85167"/>
                  <a:pt x="12591" y="84596"/>
                </a:cubicBezTo>
                <a:close/>
                <a:moveTo>
                  <a:pt x="90221" y="84710"/>
                </a:moveTo>
                <a:cubicBezTo>
                  <a:pt x="89736" y="85281"/>
                  <a:pt x="89237" y="85839"/>
                  <a:pt x="88723" y="86395"/>
                </a:cubicBezTo>
                <a:lnTo>
                  <a:pt x="88994" y="86652"/>
                </a:lnTo>
                <a:cubicBezTo>
                  <a:pt x="89507" y="86096"/>
                  <a:pt x="90021" y="85524"/>
                  <a:pt x="90522" y="84953"/>
                </a:cubicBezTo>
                <a:lnTo>
                  <a:pt x="90221" y="84710"/>
                </a:lnTo>
                <a:close/>
                <a:moveTo>
                  <a:pt x="15675" y="87908"/>
                </a:moveTo>
                <a:lnTo>
                  <a:pt x="15404" y="88180"/>
                </a:lnTo>
                <a:cubicBezTo>
                  <a:pt x="15947" y="88707"/>
                  <a:pt x="16503" y="89221"/>
                  <a:pt x="17060" y="89735"/>
                </a:cubicBezTo>
                <a:lnTo>
                  <a:pt x="17317" y="89450"/>
                </a:lnTo>
                <a:cubicBezTo>
                  <a:pt x="16760" y="88951"/>
                  <a:pt x="16204" y="88422"/>
                  <a:pt x="15675" y="87908"/>
                </a:cubicBezTo>
                <a:close/>
                <a:moveTo>
                  <a:pt x="87138" y="88008"/>
                </a:moveTo>
                <a:cubicBezTo>
                  <a:pt x="86595" y="88536"/>
                  <a:pt x="86039" y="89050"/>
                  <a:pt x="85482" y="89550"/>
                </a:cubicBezTo>
                <a:lnTo>
                  <a:pt x="85739" y="89836"/>
                </a:lnTo>
                <a:cubicBezTo>
                  <a:pt x="86296" y="89335"/>
                  <a:pt x="86852" y="88808"/>
                  <a:pt x="87395" y="88279"/>
                </a:cubicBezTo>
                <a:lnTo>
                  <a:pt x="87138" y="88008"/>
                </a:lnTo>
                <a:close/>
                <a:moveTo>
                  <a:pt x="19030" y="90921"/>
                </a:moveTo>
                <a:lnTo>
                  <a:pt x="18787" y="91220"/>
                </a:lnTo>
                <a:cubicBezTo>
                  <a:pt x="19373" y="91705"/>
                  <a:pt x="19986" y="92177"/>
                  <a:pt x="20586" y="92634"/>
                </a:cubicBezTo>
                <a:lnTo>
                  <a:pt x="20814" y="92320"/>
                </a:lnTo>
                <a:cubicBezTo>
                  <a:pt x="20214" y="91876"/>
                  <a:pt x="19615" y="91406"/>
                  <a:pt x="19030" y="90921"/>
                </a:cubicBezTo>
                <a:close/>
                <a:moveTo>
                  <a:pt x="83769" y="91020"/>
                </a:moveTo>
                <a:cubicBezTo>
                  <a:pt x="83184" y="91492"/>
                  <a:pt x="82584" y="91962"/>
                  <a:pt x="81985" y="92405"/>
                </a:cubicBezTo>
                <a:lnTo>
                  <a:pt x="82213" y="92719"/>
                </a:lnTo>
                <a:cubicBezTo>
                  <a:pt x="82813" y="92262"/>
                  <a:pt x="83412" y="91791"/>
                  <a:pt x="83997" y="91305"/>
                </a:cubicBezTo>
                <a:lnTo>
                  <a:pt x="83769" y="91020"/>
                </a:lnTo>
                <a:close/>
                <a:moveTo>
                  <a:pt x="22656" y="93647"/>
                </a:moveTo>
                <a:lnTo>
                  <a:pt x="22441" y="93961"/>
                </a:lnTo>
                <a:cubicBezTo>
                  <a:pt x="23056" y="94389"/>
                  <a:pt x="23698" y="94803"/>
                  <a:pt x="24354" y="95203"/>
                </a:cubicBezTo>
                <a:lnTo>
                  <a:pt x="24554" y="94874"/>
                </a:lnTo>
                <a:cubicBezTo>
                  <a:pt x="23912" y="94489"/>
                  <a:pt x="23269" y="94061"/>
                  <a:pt x="22656" y="93647"/>
                </a:cubicBezTo>
                <a:close/>
                <a:moveTo>
                  <a:pt x="80143" y="93719"/>
                </a:moveTo>
                <a:cubicBezTo>
                  <a:pt x="79529" y="94147"/>
                  <a:pt x="78887" y="94560"/>
                  <a:pt x="78245" y="94946"/>
                </a:cubicBezTo>
                <a:lnTo>
                  <a:pt x="78445" y="95274"/>
                </a:lnTo>
                <a:cubicBezTo>
                  <a:pt x="79086" y="94874"/>
                  <a:pt x="79729" y="94461"/>
                  <a:pt x="80357" y="94033"/>
                </a:cubicBezTo>
                <a:lnTo>
                  <a:pt x="80143" y="93719"/>
                </a:lnTo>
                <a:close/>
                <a:moveTo>
                  <a:pt x="26496" y="96031"/>
                </a:moveTo>
                <a:lnTo>
                  <a:pt x="26311" y="96359"/>
                </a:lnTo>
                <a:cubicBezTo>
                  <a:pt x="26967" y="96730"/>
                  <a:pt x="27653" y="97088"/>
                  <a:pt x="28323" y="97430"/>
                </a:cubicBezTo>
                <a:lnTo>
                  <a:pt x="28494" y="97101"/>
                </a:lnTo>
                <a:cubicBezTo>
                  <a:pt x="27824" y="96759"/>
                  <a:pt x="27152" y="96402"/>
                  <a:pt x="26496" y="96031"/>
                </a:cubicBezTo>
                <a:close/>
                <a:moveTo>
                  <a:pt x="76303" y="96088"/>
                </a:moveTo>
                <a:cubicBezTo>
                  <a:pt x="75647" y="96459"/>
                  <a:pt x="74975" y="96816"/>
                  <a:pt x="74305" y="97145"/>
                </a:cubicBezTo>
                <a:lnTo>
                  <a:pt x="74476" y="97487"/>
                </a:lnTo>
                <a:cubicBezTo>
                  <a:pt x="75146" y="97145"/>
                  <a:pt x="75832" y="96787"/>
                  <a:pt x="76488" y="96431"/>
                </a:cubicBezTo>
                <a:lnTo>
                  <a:pt x="76303" y="96088"/>
                </a:lnTo>
                <a:close/>
                <a:moveTo>
                  <a:pt x="30536" y="98072"/>
                </a:moveTo>
                <a:lnTo>
                  <a:pt x="30393" y="98415"/>
                </a:lnTo>
                <a:cubicBezTo>
                  <a:pt x="31079" y="98729"/>
                  <a:pt x="31778" y="99029"/>
                  <a:pt x="32491" y="99300"/>
                </a:cubicBezTo>
                <a:lnTo>
                  <a:pt x="32634" y="98957"/>
                </a:lnTo>
                <a:cubicBezTo>
                  <a:pt x="31935" y="98672"/>
                  <a:pt x="31221" y="98372"/>
                  <a:pt x="30536" y="98072"/>
                </a:cubicBezTo>
                <a:close/>
                <a:moveTo>
                  <a:pt x="72263" y="98115"/>
                </a:moveTo>
                <a:cubicBezTo>
                  <a:pt x="71577" y="98415"/>
                  <a:pt x="70879" y="98715"/>
                  <a:pt x="70179" y="98986"/>
                </a:cubicBezTo>
                <a:lnTo>
                  <a:pt x="70321" y="99343"/>
                </a:lnTo>
                <a:cubicBezTo>
                  <a:pt x="71021" y="99058"/>
                  <a:pt x="71735" y="98772"/>
                  <a:pt x="72420" y="98458"/>
                </a:cubicBezTo>
                <a:lnTo>
                  <a:pt x="72263" y="98115"/>
                </a:lnTo>
                <a:close/>
                <a:moveTo>
                  <a:pt x="34762" y="99743"/>
                </a:moveTo>
                <a:lnTo>
                  <a:pt x="34633" y="100099"/>
                </a:lnTo>
                <a:cubicBezTo>
                  <a:pt x="35346" y="100342"/>
                  <a:pt x="36075" y="100584"/>
                  <a:pt x="36802" y="100799"/>
                </a:cubicBezTo>
                <a:lnTo>
                  <a:pt x="36903" y="100428"/>
                </a:lnTo>
                <a:cubicBezTo>
                  <a:pt x="36189" y="100213"/>
                  <a:pt x="35461" y="99985"/>
                  <a:pt x="34762" y="99743"/>
                </a:cubicBezTo>
                <a:close/>
                <a:moveTo>
                  <a:pt x="68066" y="99771"/>
                </a:moveTo>
                <a:cubicBezTo>
                  <a:pt x="67352" y="100013"/>
                  <a:pt x="66624" y="100242"/>
                  <a:pt x="65911" y="100457"/>
                </a:cubicBezTo>
                <a:lnTo>
                  <a:pt x="66010" y="100828"/>
                </a:lnTo>
                <a:cubicBezTo>
                  <a:pt x="66739" y="100613"/>
                  <a:pt x="67466" y="100371"/>
                  <a:pt x="68180" y="100128"/>
                </a:cubicBezTo>
                <a:lnTo>
                  <a:pt x="68066" y="99771"/>
                </a:lnTo>
                <a:close/>
                <a:moveTo>
                  <a:pt x="39087" y="101028"/>
                </a:moveTo>
                <a:lnTo>
                  <a:pt x="39001" y="101399"/>
                </a:lnTo>
                <a:cubicBezTo>
                  <a:pt x="39730" y="101570"/>
                  <a:pt x="40486" y="101741"/>
                  <a:pt x="41228" y="101898"/>
                </a:cubicBezTo>
                <a:lnTo>
                  <a:pt x="41300" y="101527"/>
                </a:lnTo>
                <a:cubicBezTo>
                  <a:pt x="40558" y="101370"/>
                  <a:pt x="39815" y="101213"/>
                  <a:pt x="39087" y="101028"/>
                </a:cubicBezTo>
                <a:close/>
                <a:moveTo>
                  <a:pt x="63726" y="101056"/>
                </a:moveTo>
                <a:cubicBezTo>
                  <a:pt x="62999" y="101227"/>
                  <a:pt x="62256" y="101399"/>
                  <a:pt x="61514" y="101541"/>
                </a:cubicBezTo>
                <a:lnTo>
                  <a:pt x="61600" y="101913"/>
                </a:lnTo>
                <a:cubicBezTo>
                  <a:pt x="62342" y="101770"/>
                  <a:pt x="63084" y="101599"/>
                  <a:pt x="63812" y="101412"/>
                </a:cubicBezTo>
                <a:lnTo>
                  <a:pt x="63726" y="101056"/>
                </a:lnTo>
                <a:close/>
                <a:moveTo>
                  <a:pt x="43527" y="101926"/>
                </a:moveTo>
                <a:lnTo>
                  <a:pt x="43470" y="102298"/>
                </a:lnTo>
                <a:cubicBezTo>
                  <a:pt x="44212" y="102412"/>
                  <a:pt x="44968" y="102512"/>
                  <a:pt x="45725" y="102598"/>
                </a:cubicBezTo>
                <a:lnTo>
                  <a:pt x="45767" y="102227"/>
                </a:lnTo>
                <a:cubicBezTo>
                  <a:pt x="45025" y="102141"/>
                  <a:pt x="44269" y="102041"/>
                  <a:pt x="43527" y="101926"/>
                </a:cubicBezTo>
                <a:close/>
                <a:moveTo>
                  <a:pt x="59287" y="101941"/>
                </a:moveTo>
                <a:cubicBezTo>
                  <a:pt x="58545" y="102055"/>
                  <a:pt x="57802" y="102155"/>
                  <a:pt x="57045" y="102227"/>
                </a:cubicBezTo>
                <a:lnTo>
                  <a:pt x="57088" y="102612"/>
                </a:lnTo>
                <a:cubicBezTo>
                  <a:pt x="57845" y="102526"/>
                  <a:pt x="58602" y="102427"/>
                  <a:pt x="59344" y="102312"/>
                </a:cubicBezTo>
                <a:lnTo>
                  <a:pt x="59287" y="101941"/>
                </a:lnTo>
                <a:close/>
                <a:moveTo>
                  <a:pt x="48023" y="102427"/>
                </a:moveTo>
                <a:lnTo>
                  <a:pt x="47994" y="102798"/>
                </a:lnTo>
                <a:cubicBezTo>
                  <a:pt x="48752" y="102840"/>
                  <a:pt x="49508" y="102883"/>
                  <a:pt x="50265" y="102897"/>
                </a:cubicBezTo>
                <a:lnTo>
                  <a:pt x="50279" y="102526"/>
                </a:lnTo>
                <a:cubicBezTo>
                  <a:pt x="49522" y="102497"/>
                  <a:pt x="48765" y="102469"/>
                  <a:pt x="48023" y="102427"/>
                </a:cubicBezTo>
                <a:close/>
                <a:moveTo>
                  <a:pt x="54804" y="102427"/>
                </a:moveTo>
                <a:cubicBezTo>
                  <a:pt x="54047" y="102469"/>
                  <a:pt x="53291" y="102512"/>
                  <a:pt x="52534" y="102526"/>
                </a:cubicBezTo>
                <a:lnTo>
                  <a:pt x="52549" y="102897"/>
                </a:lnTo>
                <a:cubicBezTo>
                  <a:pt x="53305" y="102883"/>
                  <a:pt x="54062" y="102855"/>
                  <a:pt x="54818" y="102798"/>
                </a:cubicBezTo>
                <a:lnTo>
                  <a:pt x="54804" y="10242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548;p41">
            <a:extLst>
              <a:ext uri="{FF2B5EF4-FFF2-40B4-BE49-F238E27FC236}">
                <a16:creationId xmlns:a16="http://schemas.microsoft.com/office/drawing/2014/main" id="{2CA4739A-6BFC-E8A9-EFB2-E11881618CE4}"/>
              </a:ext>
            </a:extLst>
          </p:cNvPr>
          <p:cNvGrpSpPr/>
          <p:nvPr/>
        </p:nvGrpSpPr>
        <p:grpSpPr>
          <a:xfrm>
            <a:off x="-1487978" y="-3719691"/>
            <a:ext cx="12361025" cy="12361025"/>
            <a:chOff x="3955800" y="1542100"/>
            <a:chExt cx="1232400" cy="1232400"/>
          </a:xfrm>
        </p:grpSpPr>
        <p:sp>
          <p:nvSpPr>
            <p:cNvPr id="21" name="Google Shape;549;p41">
              <a:extLst>
                <a:ext uri="{FF2B5EF4-FFF2-40B4-BE49-F238E27FC236}">
                  <a16:creationId xmlns:a16="http://schemas.microsoft.com/office/drawing/2014/main" id="{823D6BD1-68F3-2945-014E-B74904377CAA}"/>
                </a:ext>
              </a:extLst>
            </p:cNvPr>
            <p:cNvSpPr/>
            <p:nvPr/>
          </p:nvSpPr>
          <p:spPr>
            <a:xfrm>
              <a:off x="3955800" y="154210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22" name="Google Shape;550;p41">
              <a:extLst>
                <a:ext uri="{FF2B5EF4-FFF2-40B4-BE49-F238E27FC236}">
                  <a16:creationId xmlns:a16="http://schemas.microsoft.com/office/drawing/2014/main" id="{CA25C5C3-65DD-153E-2B02-B63CA7244033}"/>
                </a:ext>
              </a:extLst>
            </p:cNvPr>
            <p:cNvSpPr/>
            <p:nvPr/>
          </p:nvSpPr>
          <p:spPr>
            <a:xfrm>
              <a:off x="4033800" y="16201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" name="Google Shape;571;p42"/>
          <p:cNvSpPr txBox="1">
            <a:spLocks noGrp="1"/>
          </p:cNvSpPr>
          <p:nvPr>
            <p:ph type="title"/>
          </p:nvPr>
        </p:nvSpPr>
        <p:spPr>
          <a:xfrm>
            <a:off x="771926" y="12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O</a:t>
            </a:r>
            <a:r>
              <a:rPr lang="en" sz="4000" dirty="0"/>
              <a:t>ur used data</a:t>
            </a:r>
            <a:endParaRPr sz="4000" dirty="0"/>
          </a:p>
        </p:txBody>
      </p:sp>
      <p:sp>
        <p:nvSpPr>
          <p:cNvPr id="574" name="Google Shape;574;p42"/>
          <p:cNvSpPr/>
          <p:nvPr/>
        </p:nvSpPr>
        <p:spPr>
          <a:xfrm rot="10800000">
            <a:off x="-1296450" y="-1296450"/>
            <a:ext cx="2592900" cy="2592900"/>
          </a:xfrm>
          <a:prstGeom prst="pie">
            <a:avLst>
              <a:gd name="adj1" fmla="val 10777417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2"/>
          <p:cNvSpPr txBox="1"/>
          <p:nvPr/>
        </p:nvSpPr>
        <p:spPr>
          <a:xfrm>
            <a:off x="1056853" y="708485"/>
            <a:ext cx="1975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FFFF"/>
                </a:solidFill>
                <a:latin typeface="Bebas Neue"/>
              </a:rPr>
              <a:t>Data</a:t>
            </a:r>
            <a:r>
              <a:rPr lang="en-US" sz="3600" dirty="0"/>
              <a:t> </a:t>
            </a:r>
            <a:r>
              <a:rPr lang="en-US" sz="2800" dirty="0">
                <a:solidFill>
                  <a:srgbClr val="00FFFF"/>
                </a:solidFill>
                <a:latin typeface="Bebas Neue"/>
              </a:rPr>
              <a:t>Summary</a:t>
            </a:r>
            <a:endParaRPr sz="2800" dirty="0">
              <a:solidFill>
                <a:srgbClr val="00FFFF"/>
              </a:solidFill>
              <a:latin typeface="Bebas Neue"/>
              <a:sym typeface="Bebas Neue"/>
            </a:endParaRPr>
          </a:p>
        </p:txBody>
      </p:sp>
      <p:grpSp>
        <p:nvGrpSpPr>
          <p:cNvPr id="594" name="Google Shape;594;p42"/>
          <p:cNvGrpSpPr/>
          <p:nvPr/>
        </p:nvGrpSpPr>
        <p:grpSpPr>
          <a:xfrm>
            <a:off x="266220" y="215525"/>
            <a:ext cx="505706" cy="483535"/>
            <a:chOff x="5049750" y="832600"/>
            <a:chExt cx="505100" cy="483100"/>
          </a:xfrm>
        </p:grpSpPr>
        <p:sp>
          <p:nvSpPr>
            <p:cNvPr id="595" name="Google Shape;595;p4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596" name="Google Shape;596;p4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7" name="Google Shape;597;p42"/>
          <p:cNvGrpSpPr/>
          <p:nvPr/>
        </p:nvGrpSpPr>
        <p:grpSpPr>
          <a:xfrm>
            <a:off x="4928921" y="2040621"/>
            <a:ext cx="503514" cy="504785"/>
            <a:chOff x="-28467625" y="2331750"/>
            <a:chExt cx="296150" cy="296950"/>
          </a:xfrm>
        </p:grpSpPr>
        <p:sp>
          <p:nvSpPr>
            <p:cNvPr id="598" name="Google Shape;598;p42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2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3D7D08E-09FC-2565-D171-766D11E45C05}"/>
              </a:ext>
            </a:extLst>
          </p:cNvPr>
          <p:cNvGrpSpPr/>
          <p:nvPr/>
        </p:nvGrpSpPr>
        <p:grpSpPr>
          <a:xfrm>
            <a:off x="2684811" y="1238885"/>
            <a:ext cx="5159778" cy="3865769"/>
            <a:chOff x="2684811" y="1238885"/>
            <a:chExt cx="5159778" cy="3865769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ACBE56A-5682-30BF-9E07-894F45248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4811" y="1238885"/>
              <a:ext cx="5159778" cy="3865769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551C637-D393-D780-D4F1-36E4249640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3282" y="4122822"/>
              <a:ext cx="1776992" cy="98183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548;p41">
            <a:extLst>
              <a:ext uri="{FF2B5EF4-FFF2-40B4-BE49-F238E27FC236}">
                <a16:creationId xmlns:a16="http://schemas.microsoft.com/office/drawing/2014/main" id="{2CA4739A-6BFC-E8A9-EFB2-E11881618CE4}"/>
              </a:ext>
            </a:extLst>
          </p:cNvPr>
          <p:cNvGrpSpPr/>
          <p:nvPr/>
        </p:nvGrpSpPr>
        <p:grpSpPr>
          <a:xfrm>
            <a:off x="-1487978" y="-3719691"/>
            <a:ext cx="12361025" cy="12361025"/>
            <a:chOff x="3955800" y="1542100"/>
            <a:chExt cx="1232400" cy="1232400"/>
          </a:xfrm>
        </p:grpSpPr>
        <p:sp>
          <p:nvSpPr>
            <p:cNvPr id="16" name="Google Shape;549;p41">
              <a:extLst>
                <a:ext uri="{FF2B5EF4-FFF2-40B4-BE49-F238E27FC236}">
                  <a16:creationId xmlns:a16="http://schemas.microsoft.com/office/drawing/2014/main" id="{823D6BD1-68F3-2945-014E-B74904377CAA}"/>
                </a:ext>
              </a:extLst>
            </p:cNvPr>
            <p:cNvSpPr/>
            <p:nvPr/>
          </p:nvSpPr>
          <p:spPr>
            <a:xfrm>
              <a:off x="3955800" y="154210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7" name="Google Shape;550;p41">
              <a:extLst>
                <a:ext uri="{FF2B5EF4-FFF2-40B4-BE49-F238E27FC236}">
                  <a16:creationId xmlns:a16="http://schemas.microsoft.com/office/drawing/2014/main" id="{CA25C5C3-65DD-153E-2B02-B63CA7244033}"/>
                </a:ext>
              </a:extLst>
            </p:cNvPr>
            <p:cNvSpPr/>
            <p:nvPr/>
          </p:nvSpPr>
          <p:spPr>
            <a:xfrm>
              <a:off x="4033800" y="16201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" name="Google Shape;571;p42"/>
          <p:cNvSpPr txBox="1">
            <a:spLocks noGrp="1"/>
          </p:cNvSpPr>
          <p:nvPr>
            <p:ph type="title"/>
          </p:nvPr>
        </p:nvSpPr>
        <p:spPr>
          <a:xfrm>
            <a:off x="771926" y="12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O</a:t>
            </a:r>
            <a:r>
              <a:rPr lang="en" sz="4000" dirty="0"/>
              <a:t>ur used data</a:t>
            </a:r>
            <a:endParaRPr sz="4000" dirty="0"/>
          </a:p>
        </p:txBody>
      </p:sp>
      <p:sp>
        <p:nvSpPr>
          <p:cNvPr id="574" name="Google Shape;574;p42"/>
          <p:cNvSpPr/>
          <p:nvPr/>
        </p:nvSpPr>
        <p:spPr>
          <a:xfrm rot="10800000">
            <a:off x="-1296450" y="-1296450"/>
            <a:ext cx="2592900" cy="2592900"/>
          </a:xfrm>
          <a:prstGeom prst="pie">
            <a:avLst>
              <a:gd name="adj1" fmla="val 10777417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2"/>
          <p:cNvSpPr txBox="1"/>
          <p:nvPr/>
        </p:nvSpPr>
        <p:spPr>
          <a:xfrm>
            <a:off x="1056853" y="708485"/>
            <a:ext cx="2592902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FFFF"/>
                </a:solidFill>
                <a:latin typeface="Bebas Neue"/>
              </a:rPr>
              <a:t>Data</a:t>
            </a:r>
            <a:r>
              <a:rPr lang="en-US" sz="3600" dirty="0"/>
              <a:t> </a:t>
            </a:r>
            <a:r>
              <a:rPr lang="en-US" sz="2800" dirty="0">
                <a:solidFill>
                  <a:srgbClr val="00FFFF"/>
                </a:solidFill>
                <a:latin typeface="Bebas Neue"/>
              </a:rPr>
              <a:t>Preprocessing </a:t>
            </a:r>
            <a:endParaRPr sz="2800" dirty="0">
              <a:solidFill>
                <a:srgbClr val="00FFFF"/>
              </a:solidFill>
              <a:latin typeface="Bebas Neue"/>
              <a:sym typeface="Bebas Neue"/>
            </a:endParaRPr>
          </a:p>
        </p:txBody>
      </p:sp>
      <p:grpSp>
        <p:nvGrpSpPr>
          <p:cNvPr id="594" name="Google Shape;594;p42"/>
          <p:cNvGrpSpPr/>
          <p:nvPr/>
        </p:nvGrpSpPr>
        <p:grpSpPr>
          <a:xfrm>
            <a:off x="266220" y="215525"/>
            <a:ext cx="505706" cy="483535"/>
            <a:chOff x="5049750" y="832600"/>
            <a:chExt cx="505100" cy="483100"/>
          </a:xfrm>
        </p:grpSpPr>
        <p:sp>
          <p:nvSpPr>
            <p:cNvPr id="595" name="Google Shape;595;p4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596" name="Google Shape;596;p4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7" name="Google Shape;597;p42"/>
          <p:cNvGrpSpPr/>
          <p:nvPr/>
        </p:nvGrpSpPr>
        <p:grpSpPr>
          <a:xfrm>
            <a:off x="4928921" y="2040621"/>
            <a:ext cx="503514" cy="504785"/>
            <a:chOff x="-28467625" y="2331750"/>
            <a:chExt cx="296150" cy="296950"/>
          </a:xfrm>
        </p:grpSpPr>
        <p:sp>
          <p:nvSpPr>
            <p:cNvPr id="598" name="Google Shape;598;p42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2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7287B489-D81E-165D-66E4-1841ECD9D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1342"/>
            <a:ext cx="9144000" cy="13327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016B02-F9EC-3053-DA0D-30E2E0BF76E9}"/>
              </a:ext>
            </a:extLst>
          </p:cNvPr>
          <p:cNvSpPr txBox="1"/>
          <p:nvPr/>
        </p:nvSpPr>
        <p:spPr>
          <a:xfrm>
            <a:off x="4215080" y="2772027"/>
            <a:ext cx="52720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dk1"/>
                </a:solidFill>
                <a:latin typeface="Alata"/>
                <a:cs typeface="Alata"/>
                <a:sym typeface="Alata"/>
              </a:rPr>
              <a:t>Before</a:t>
            </a:r>
            <a:endParaRPr lang="en-US" sz="1200" dirty="0">
              <a:solidFill>
                <a:schemeClr val="dk1"/>
              </a:solidFill>
              <a:latin typeface="Adobe Naskh Medium" panose="01010101010101010101" pitchFamily="50" charset="-78"/>
              <a:cs typeface="Adobe Naskh Medium" panose="01010101010101010101" pitchFamily="50" charset="-7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CFC30E-AE06-07C2-A76E-BCA6E1409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17703"/>
            <a:ext cx="9144000" cy="16117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A461759-2C5A-F548-06D5-7530069B0F9C}"/>
              </a:ext>
            </a:extLst>
          </p:cNvPr>
          <p:cNvSpPr txBox="1"/>
          <p:nvPr/>
        </p:nvSpPr>
        <p:spPr>
          <a:xfrm>
            <a:off x="4215080" y="4729445"/>
            <a:ext cx="52720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dk1"/>
                </a:solidFill>
                <a:latin typeface="Alata"/>
                <a:cs typeface="Alata"/>
                <a:sym typeface="Alata"/>
              </a:rPr>
              <a:t>After</a:t>
            </a:r>
            <a:endParaRPr lang="en-US" sz="1200" dirty="0">
              <a:solidFill>
                <a:schemeClr val="dk1"/>
              </a:solidFill>
              <a:latin typeface="Adobe Naskh Medium" panose="01010101010101010101" pitchFamily="50" charset="-78"/>
              <a:cs typeface="Adobe Naskh Medium" panose="01010101010101010101" pitchFamily="50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9512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548;p41">
            <a:extLst>
              <a:ext uri="{FF2B5EF4-FFF2-40B4-BE49-F238E27FC236}">
                <a16:creationId xmlns:a16="http://schemas.microsoft.com/office/drawing/2014/main" id="{2CA4739A-6BFC-E8A9-EFB2-E11881618CE4}"/>
              </a:ext>
            </a:extLst>
          </p:cNvPr>
          <p:cNvGrpSpPr/>
          <p:nvPr/>
        </p:nvGrpSpPr>
        <p:grpSpPr>
          <a:xfrm>
            <a:off x="-1487978" y="-3719691"/>
            <a:ext cx="12361025" cy="12361025"/>
            <a:chOff x="3955800" y="1542100"/>
            <a:chExt cx="1232400" cy="1232400"/>
          </a:xfrm>
        </p:grpSpPr>
        <p:sp>
          <p:nvSpPr>
            <p:cNvPr id="16" name="Google Shape;549;p41">
              <a:extLst>
                <a:ext uri="{FF2B5EF4-FFF2-40B4-BE49-F238E27FC236}">
                  <a16:creationId xmlns:a16="http://schemas.microsoft.com/office/drawing/2014/main" id="{823D6BD1-68F3-2945-014E-B74904377CAA}"/>
                </a:ext>
              </a:extLst>
            </p:cNvPr>
            <p:cNvSpPr/>
            <p:nvPr/>
          </p:nvSpPr>
          <p:spPr>
            <a:xfrm>
              <a:off x="3955800" y="1542100"/>
              <a:ext cx="1232400" cy="1232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rgbClr val="00061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85738" dist="28575" dir="4080000" algn="bl" rotWithShape="0">
                <a:schemeClr val="dk1">
                  <a:alpha val="9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7" name="Google Shape;550;p41">
              <a:extLst>
                <a:ext uri="{FF2B5EF4-FFF2-40B4-BE49-F238E27FC236}">
                  <a16:creationId xmlns:a16="http://schemas.microsoft.com/office/drawing/2014/main" id="{CA25C5C3-65DD-153E-2B02-B63CA7244033}"/>
                </a:ext>
              </a:extLst>
            </p:cNvPr>
            <p:cNvSpPr/>
            <p:nvPr/>
          </p:nvSpPr>
          <p:spPr>
            <a:xfrm>
              <a:off x="4033800" y="1620100"/>
              <a:ext cx="1076400" cy="10764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" name="Google Shape;571;p42"/>
          <p:cNvSpPr txBox="1">
            <a:spLocks noGrp="1"/>
          </p:cNvSpPr>
          <p:nvPr>
            <p:ph type="title"/>
          </p:nvPr>
        </p:nvSpPr>
        <p:spPr>
          <a:xfrm>
            <a:off x="771926" y="12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O</a:t>
            </a:r>
            <a:r>
              <a:rPr lang="en" sz="4000" dirty="0"/>
              <a:t>ur used data</a:t>
            </a:r>
            <a:endParaRPr sz="4000" dirty="0"/>
          </a:p>
        </p:txBody>
      </p:sp>
      <p:sp>
        <p:nvSpPr>
          <p:cNvPr id="574" name="Google Shape;574;p42"/>
          <p:cNvSpPr/>
          <p:nvPr/>
        </p:nvSpPr>
        <p:spPr>
          <a:xfrm rot="10800000">
            <a:off x="-1296450" y="-1296450"/>
            <a:ext cx="2592900" cy="2592900"/>
          </a:xfrm>
          <a:prstGeom prst="pie">
            <a:avLst>
              <a:gd name="adj1" fmla="val 10777417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2"/>
          <p:cNvSpPr txBox="1"/>
          <p:nvPr/>
        </p:nvSpPr>
        <p:spPr>
          <a:xfrm>
            <a:off x="3275549" y="1532864"/>
            <a:ext cx="2592902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FFFF"/>
                </a:solidFill>
                <a:latin typeface="Bebas Neue"/>
              </a:rPr>
              <a:t>Data</a:t>
            </a:r>
            <a:r>
              <a:rPr lang="en-US" sz="3600" dirty="0"/>
              <a:t> </a:t>
            </a:r>
            <a:r>
              <a:rPr lang="en-US" sz="2800" dirty="0">
                <a:solidFill>
                  <a:srgbClr val="00FFFF"/>
                </a:solidFill>
                <a:latin typeface="Bebas Neue"/>
              </a:rPr>
              <a:t>Description </a:t>
            </a:r>
            <a:endParaRPr sz="2800" dirty="0">
              <a:solidFill>
                <a:srgbClr val="00FFFF"/>
              </a:solidFill>
              <a:latin typeface="Bebas Neue"/>
              <a:sym typeface="Bebas Neue"/>
            </a:endParaRPr>
          </a:p>
        </p:txBody>
      </p:sp>
      <p:grpSp>
        <p:nvGrpSpPr>
          <p:cNvPr id="594" name="Google Shape;594;p42"/>
          <p:cNvGrpSpPr/>
          <p:nvPr/>
        </p:nvGrpSpPr>
        <p:grpSpPr>
          <a:xfrm>
            <a:off x="266220" y="215525"/>
            <a:ext cx="505706" cy="483535"/>
            <a:chOff x="5049750" y="832600"/>
            <a:chExt cx="505100" cy="483100"/>
          </a:xfrm>
        </p:grpSpPr>
        <p:sp>
          <p:nvSpPr>
            <p:cNvPr id="595" name="Google Shape;595;p4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596" name="Google Shape;596;p4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7" name="Google Shape;597;p42"/>
          <p:cNvGrpSpPr/>
          <p:nvPr/>
        </p:nvGrpSpPr>
        <p:grpSpPr>
          <a:xfrm>
            <a:off x="4928921" y="2040621"/>
            <a:ext cx="503514" cy="504785"/>
            <a:chOff x="-28467625" y="2331750"/>
            <a:chExt cx="296150" cy="296950"/>
          </a:xfrm>
        </p:grpSpPr>
        <p:sp>
          <p:nvSpPr>
            <p:cNvPr id="598" name="Google Shape;598;p42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2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7FE1B24-D02C-15CC-7BC4-93BA2B5DE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1228"/>
            <a:ext cx="9144000" cy="191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97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troke (CVA) Disease by Slidesgo">
  <a:themeElements>
    <a:clrScheme name="Simple Light">
      <a:dk1>
        <a:srgbClr val="00FFFF"/>
      </a:dk1>
      <a:lt1>
        <a:srgbClr val="024256"/>
      </a:lt1>
      <a:dk2>
        <a:srgbClr val="47D9BF"/>
      </a:dk2>
      <a:lt2>
        <a:srgbClr val="D7FDF7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647</Words>
  <Application>Microsoft Office PowerPoint</Application>
  <PresentationFormat>On-screen Show (16:9)</PresentationFormat>
  <Paragraphs>139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Adobe Naskh Medium</vt:lpstr>
      <vt:lpstr>Bebas Neue</vt:lpstr>
      <vt:lpstr>Alata</vt:lpstr>
      <vt:lpstr>Arial</vt:lpstr>
      <vt:lpstr>Stroke (CVA) Disease by Slidesgo</vt:lpstr>
      <vt:lpstr>Stroke  Prediction project</vt:lpstr>
      <vt:lpstr>01</vt:lpstr>
      <vt:lpstr>INTRODUCTION</vt:lpstr>
      <vt:lpstr>ABOUT THE DISEASE</vt:lpstr>
      <vt:lpstr>Business overview</vt:lpstr>
      <vt:lpstr>PowerPoint Presentation</vt:lpstr>
      <vt:lpstr>Our used data</vt:lpstr>
      <vt:lpstr>Our used data</vt:lpstr>
      <vt:lpstr>Our used data</vt:lpstr>
      <vt:lpstr>PowerPoint Presentation</vt:lpstr>
      <vt:lpstr>PowerPoint Presentation</vt:lpstr>
      <vt:lpstr>PowerPoint Presentation</vt:lpstr>
      <vt:lpstr>Built ml Models</vt:lpstr>
      <vt:lpstr>Built models</vt:lpstr>
      <vt:lpstr>Built models</vt:lpstr>
      <vt:lpstr>Built models</vt:lpstr>
      <vt:lpstr>Summary</vt:lpstr>
      <vt:lpstr>Summary</vt:lpstr>
      <vt:lpstr>Future improvements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Samer Wael</cp:lastModifiedBy>
  <cp:revision>12</cp:revision>
  <dcterms:modified xsi:type="dcterms:W3CDTF">2024-10-01T00:16:51Z</dcterms:modified>
</cp:coreProperties>
</file>